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5" r:id="rId1"/>
  </p:sldMasterIdLst>
  <p:notesMasterIdLst>
    <p:notesMasterId r:id="rId4"/>
  </p:notesMasterIdLst>
  <p:sldIdLst>
    <p:sldId id="346" r:id="rId2"/>
    <p:sldId id="347" r:id="rId3"/>
  </p:sldIdLst>
  <p:sldSz cx="9144000" cy="5418138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69A"/>
    <a:srgbClr val="FF3300"/>
    <a:srgbClr val="C6C6C6"/>
    <a:srgbClr val="CACACA"/>
    <a:srgbClr val="AED09E"/>
    <a:srgbClr val="CDCDCD"/>
    <a:srgbClr val="F6B69B"/>
    <a:srgbClr val="FFDB98"/>
    <a:srgbClr val="008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9" autoAdjust="0"/>
    <p:restoredTop sz="95383" autoAdjust="0"/>
  </p:normalViewPr>
  <p:slideViewPr>
    <p:cSldViewPr>
      <p:cViewPr varScale="1">
        <p:scale>
          <a:sx n="109" d="100"/>
          <a:sy n="109" d="100"/>
        </p:scale>
        <p:origin x="168" y="102"/>
      </p:cViewPr>
      <p:guideLst>
        <p:guide orient="horz" pos="17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49238" y="739775"/>
            <a:ext cx="62484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1683140"/>
            <a:ext cx="7772400" cy="116138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3070279"/>
            <a:ext cx="6400798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216985"/>
            <a:ext cx="2057400" cy="462297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6" y="216985"/>
            <a:ext cx="6019799" cy="46229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3481663"/>
            <a:ext cx="7772400" cy="1076102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2296439"/>
            <a:ext cx="7772400" cy="118521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6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7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212811"/>
            <a:ext cx="4040187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1718252"/>
            <a:ext cx="4040187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212811"/>
            <a:ext cx="4041774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718252"/>
            <a:ext cx="4041774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6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15724"/>
            <a:ext cx="3008313" cy="918073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15729"/>
            <a:ext cx="5111750" cy="4624231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133801"/>
            <a:ext cx="3008313" cy="370615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3792697"/>
            <a:ext cx="5486400" cy="447749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484121"/>
            <a:ext cx="5486400" cy="3250883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4240448"/>
            <a:ext cx="5486400" cy="635878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216978"/>
            <a:ext cx="8229602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264237"/>
            <a:ext cx="8229602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5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5021819"/>
            <a:ext cx="2895602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6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1353059" y="134678"/>
            <a:ext cx="5781588" cy="16327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6" name="正方形/長方形 165"/>
          <p:cNvSpPr/>
          <p:nvPr/>
        </p:nvSpPr>
        <p:spPr bwMode="auto">
          <a:xfrm>
            <a:off x="1288122" y="51189"/>
            <a:ext cx="5923079" cy="5324882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cs typeface="メイリオ" pitchFamily="50" charset="-128"/>
            </a:endParaRPr>
          </a:p>
        </p:txBody>
      </p:sp>
      <p:sp>
        <p:nvSpPr>
          <p:cNvPr id="140" name="テキスト ボックス 139"/>
          <p:cNvSpPr txBox="1">
            <a:spLocks/>
          </p:cNvSpPr>
          <p:nvPr/>
        </p:nvSpPr>
        <p:spPr>
          <a:xfrm>
            <a:off x="83689" y="617782"/>
            <a:ext cx="1148476" cy="1512783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 smtClean="0"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Application</a:t>
            </a:r>
            <a:endParaRPr kumimoji="0" lang="ja-JP" altLang="en-US" b="1" kern="0" dirty="0" smtClean="0">
              <a:solidFill>
                <a:srgbClr val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1" name="テキスト ボックス 140"/>
          <p:cNvSpPr txBox="1">
            <a:spLocks/>
          </p:cNvSpPr>
          <p:nvPr/>
        </p:nvSpPr>
        <p:spPr>
          <a:xfrm>
            <a:off x="83689" y="2186844"/>
            <a:ext cx="1148476" cy="773948"/>
          </a:xfrm>
          <a:prstGeom prst="rect">
            <a:avLst/>
          </a:prstGeom>
          <a:solidFill>
            <a:srgbClr val="0070C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R</a:t>
            </a:r>
            <a:r>
              <a:rPr kumimoji="0" lang="en-US" altLang="ja-JP" b="1" kern="0" dirty="0" smtClean="0"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untime</a:t>
            </a:r>
            <a:endParaRPr kumimoji="0" lang="ja-JP" altLang="en-US" b="1" kern="0" dirty="0" smtClean="0">
              <a:solidFill>
                <a:srgbClr val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4" name="テキスト ボックス 143"/>
          <p:cNvSpPr txBox="1">
            <a:spLocks/>
          </p:cNvSpPr>
          <p:nvPr/>
        </p:nvSpPr>
        <p:spPr>
          <a:xfrm>
            <a:off x="70307" y="3045684"/>
            <a:ext cx="1148476" cy="612000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 smtClean="0"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OS</a:t>
            </a:r>
            <a:endParaRPr kumimoji="0" lang="ja-JP" altLang="en-US" b="1" kern="0" dirty="0" smtClean="0">
              <a:solidFill>
                <a:srgbClr val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6" name="テキスト ボックス 145"/>
          <p:cNvSpPr txBox="1">
            <a:spLocks/>
          </p:cNvSpPr>
          <p:nvPr/>
        </p:nvSpPr>
        <p:spPr>
          <a:xfrm>
            <a:off x="68979" y="3736844"/>
            <a:ext cx="1148476" cy="1550183"/>
          </a:xfrm>
          <a:prstGeom prst="rect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Hardware</a:t>
            </a:r>
            <a:endParaRPr kumimoji="0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7" name="フローチャート: 代替処理 146"/>
          <p:cNvSpPr/>
          <p:nvPr/>
        </p:nvSpPr>
        <p:spPr>
          <a:xfrm>
            <a:off x="1403806" y="2515796"/>
            <a:ext cx="5680095" cy="444995"/>
          </a:xfrm>
          <a:prstGeom prst="flowChartAlternateProcess">
            <a:avLst/>
          </a:prstGeom>
          <a:solidFill>
            <a:srgbClr val="0070C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ROS</a:t>
            </a:r>
            <a:endParaRPr kumimoji="0" lang="ja-JP" altLang="en-US" sz="20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8" name="フローチャート: 代替処理 147"/>
          <p:cNvSpPr/>
          <p:nvPr/>
        </p:nvSpPr>
        <p:spPr>
          <a:xfrm>
            <a:off x="2663220" y="1122867"/>
            <a:ext cx="1146919" cy="612000"/>
          </a:xfrm>
          <a:prstGeom prst="flowChartAlternateProcess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Perception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9" name="フローチャート: 代替処理 148"/>
          <p:cNvSpPr/>
          <p:nvPr/>
        </p:nvSpPr>
        <p:spPr>
          <a:xfrm>
            <a:off x="1403805" y="4761495"/>
            <a:ext cx="6559449" cy="525533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noProof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M</a:t>
            </a: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any/Multi</a:t>
            </a:r>
            <a:r>
              <a:rPr kumimoji="0" lang="en-US" altLang="ja-JP" sz="20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 C</a:t>
            </a: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ores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0" name="フローチャート: 代替処理 149"/>
          <p:cNvSpPr/>
          <p:nvPr/>
        </p:nvSpPr>
        <p:spPr>
          <a:xfrm>
            <a:off x="4216697" y="3049653"/>
            <a:ext cx="4830745" cy="612000"/>
          </a:xfrm>
          <a:prstGeom prst="flowChartAlternateProcess">
            <a:avLst/>
          </a:prstGeom>
          <a:solidFill>
            <a:srgbClr val="FFC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Real-Time OS</a:t>
            </a:r>
            <a:endParaRPr kumimoji="0" lang="ja-JP" altLang="en-US" sz="20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1" name="フローチャート: 代替処理 150"/>
          <p:cNvSpPr/>
          <p:nvPr/>
        </p:nvSpPr>
        <p:spPr>
          <a:xfrm>
            <a:off x="3919428" y="1122867"/>
            <a:ext cx="1157370" cy="612000"/>
          </a:xfrm>
          <a:prstGeom prst="flowChartAlternateProcess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Decision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2" name="フローチャート: 代替処理 151"/>
          <p:cNvSpPr/>
          <p:nvPr/>
        </p:nvSpPr>
        <p:spPr>
          <a:xfrm>
            <a:off x="5186044" y="1122867"/>
            <a:ext cx="1155977" cy="612000"/>
          </a:xfrm>
          <a:prstGeom prst="flowChartAlternateProcess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Planning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3" name="フローチャート: 代替処理 152"/>
          <p:cNvSpPr/>
          <p:nvPr/>
        </p:nvSpPr>
        <p:spPr>
          <a:xfrm>
            <a:off x="1403805" y="3736845"/>
            <a:ext cx="948869" cy="935788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GPU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4" name="フローチャート: 代替処理 153"/>
          <p:cNvSpPr/>
          <p:nvPr/>
        </p:nvSpPr>
        <p:spPr>
          <a:xfrm>
            <a:off x="2452664" y="3736845"/>
            <a:ext cx="1013318" cy="935788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FPGAs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6" name="フローチャート: 代替処理 155"/>
          <p:cNvSpPr/>
          <p:nvPr/>
        </p:nvSpPr>
        <p:spPr>
          <a:xfrm>
            <a:off x="3558105" y="4240633"/>
            <a:ext cx="1260000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Camera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7" name="フローチャート: 代替処理 156"/>
          <p:cNvSpPr/>
          <p:nvPr/>
        </p:nvSpPr>
        <p:spPr>
          <a:xfrm>
            <a:off x="4910541" y="4240633"/>
            <a:ext cx="1260000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GNSS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8" name="フローチャート: 代替処理 157"/>
          <p:cNvSpPr/>
          <p:nvPr/>
        </p:nvSpPr>
        <p:spPr>
          <a:xfrm>
            <a:off x="2779871" y="1816733"/>
            <a:ext cx="1393731" cy="612000"/>
          </a:xfrm>
          <a:prstGeom prst="flowChartAlternateProcess">
            <a:avLst/>
          </a:prstGeom>
          <a:solidFill>
            <a:srgbClr val="0070C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CUDA</a:t>
            </a:r>
            <a:endParaRPr kumimoji="0" lang="ja-JP" altLang="en-US" sz="20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9" name="フローチャート: 代替処理 158"/>
          <p:cNvSpPr/>
          <p:nvPr/>
        </p:nvSpPr>
        <p:spPr>
          <a:xfrm>
            <a:off x="1403807" y="1816733"/>
            <a:ext cx="1244676" cy="612000"/>
          </a:xfrm>
          <a:prstGeom prst="flowChartAlternateProcess">
            <a:avLst/>
          </a:prstGeom>
          <a:solidFill>
            <a:srgbClr val="0070C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PCL</a:t>
            </a:r>
            <a:endParaRPr kumimoji="0" lang="ja-JP" altLang="en-US" sz="20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0" name="フローチャート: 代替処理 159"/>
          <p:cNvSpPr/>
          <p:nvPr/>
        </p:nvSpPr>
        <p:spPr>
          <a:xfrm>
            <a:off x="4304990" y="1816733"/>
            <a:ext cx="1323762" cy="612000"/>
          </a:xfrm>
          <a:prstGeom prst="flowChartAlternateProcess">
            <a:avLst/>
          </a:prstGeom>
          <a:solidFill>
            <a:srgbClr val="0070C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 err="1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Caffe</a:t>
            </a:r>
            <a:endParaRPr kumimoji="0" lang="ja-JP" altLang="en-US" sz="20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1" name="フローチャート: 代替処理 160"/>
          <p:cNvSpPr/>
          <p:nvPr/>
        </p:nvSpPr>
        <p:spPr>
          <a:xfrm>
            <a:off x="1403806" y="3045684"/>
            <a:ext cx="2726529" cy="612000"/>
          </a:xfrm>
          <a:prstGeom prst="flowChartAlternateProcess">
            <a:avLst/>
          </a:prstGeom>
          <a:solidFill>
            <a:srgbClr val="FFC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Real-Time Linux</a:t>
            </a:r>
            <a:endParaRPr kumimoji="0" lang="ja-JP" altLang="en-US" sz="20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2" name="フローチャート: 代替処理 161"/>
          <p:cNvSpPr/>
          <p:nvPr/>
        </p:nvSpPr>
        <p:spPr>
          <a:xfrm>
            <a:off x="8052421" y="3750515"/>
            <a:ext cx="995021" cy="1536513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ECUs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3" name="フローチャート: 代替処理 162"/>
          <p:cNvSpPr/>
          <p:nvPr/>
        </p:nvSpPr>
        <p:spPr>
          <a:xfrm>
            <a:off x="6451267" y="1121845"/>
            <a:ext cx="2596176" cy="603429"/>
          </a:xfrm>
          <a:prstGeom prst="flowChartAlternateProcess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　</a:t>
            </a: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Control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4" name="フローチャート: 代替処理 163"/>
          <p:cNvSpPr/>
          <p:nvPr/>
        </p:nvSpPr>
        <p:spPr>
          <a:xfrm>
            <a:off x="3565483" y="3750515"/>
            <a:ext cx="1260000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LiDAR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4517892" y="59235"/>
            <a:ext cx="2700929" cy="329664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bIns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A</a:t>
            </a:r>
            <a:r>
              <a:rPr lang="en-US" altLang="ja-JP" b="1" dirty="0" smtClean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utonomous-driving </a:t>
            </a:r>
            <a:r>
              <a:rPr lang="en-US" altLang="ja-JP" b="1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U</a:t>
            </a:r>
            <a:r>
              <a:rPr lang="en-US" altLang="ja-JP" b="1" dirty="0" smtClean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nit</a:t>
            </a:r>
            <a:endParaRPr kumimoji="0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69" name="フローチャート: 代替処理 168"/>
          <p:cNvSpPr/>
          <p:nvPr/>
        </p:nvSpPr>
        <p:spPr>
          <a:xfrm>
            <a:off x="6262977" y="3750515"/>
            <a:ext cx="1700277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Ether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70" name="フローチャート: 代替処理 169"/>
          <p:cNvSpPr/>
          <p:nvPr/>
        </p:nvSpPr>
        <p:spPr>
          <a:xfrm>
            <a:off x="5760140" y="1816733"/>
            <a:ext cx="1323762" cy="612000"/>
          </a:xfrm>
          <a:prstGeom prst="flowChartAlternateProcess">
            <a:avLst/>
          </a:prstGeom>
          <a:solidFill>
            <a:srgbClr val="0070C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 err="1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OpenCV</a:t>
            </a:r>
            <a:endParaRPr kumimoji="0" lang="en-US" altLang="ja-JP" sz="22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72" name="フローチャート: 代替処理 171"/>
          <p:cNvSpPr/>
          <p:nvPr/>
        </p:nvSpPr>
        <p:spPr>
          <a:xfrm>
            <a:off x="1403807" y="617782"/>
            <a:ext cx="7643635" cy="416889"/>
          </a:xfrm>
          <a:prstGeom prst="flowChartAlternateProcess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Driver Interface 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81" name="フローチャート: 代替処理 180"/>
          <p:cNvSpPr/>
          <p:nvPr/>
        </p:nvSpPr>
        <p:spPr>
          <a:xfrm>
            <a:off x="7301058" y="1810748"/>
            <a:ext cx="1025260" cy="1153431"/>
          </a:xfrm>
          <a:prstGeom prst="flowChartAlternateProcess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ADAS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82" name="フローチャート: 代替処理 181"/>
          <p:cNvSpPr/>
          <p:nvPr/>
        </p:nvSpPr>
        <p:spPr>
          <a:xfrm>
            <a:off x="1403806" y="1122867"/>
            <a:ext cx="1150088" cy="612000"/>
          </a:xfrm>
          <a:prstGeom prst="flowChartAlternateProcess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Sensing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85" name="フローチャート: 代替処理 184"/>
          <p:cNvSpPr/>
          <p:nvPr/>
        </p:nvSpPr>
        <p:spPr>
          <a:xfrm>
            <a:off x="4914230" y="3750515"/>
            <a:ext cx="1260000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IMU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86" name="フローチャート: 代替処理 185"/>
          <p:cNvSpPr/>
          <p:nvPr/>
        </p:nvSpPr>
        <p:spPr>
          <a:xfrm>
            <a:off x="6262977" y="4240633"/>
            <a:ext cx="1700277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CAN</a:t>
            </a:r>
          </a:p>
        </p:txBody>
      </p:sp>
      <p:sp>
        <p:nvSpPr>
          <p:cNvPr id="32" name="フローチャート: 代替処理 31"/>
          <p:cNvSpPr/>
          <p:nvPr/>
        </p:nvSpPr>
        <p:spPr>
          <a:xfrm rot="5400000">
            <a:off x="7827738" y="1739605"/>
            <a:ext cx="1838947" cy="603429"/>
          </a:xfrm>
          <a:prstGeom prst="flowChartAlternateProcess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36" y="205085"/>
            <a:ext cx="1906655" cy="3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8"/>
          <p:cNvSpPr>
            <a:spLocks noChangeAspect="1" noEditPoints="1"/>
          </p:cNvSpPr>
          <p:nvPr/>
        </p:nvSpPr>
        <p:spPr bwMode="auto">
          <a:xfrm>
            <a:off x="152400" y="499269"/>
            <a:ext cx="8714236" cy="4495795"/>
          </a:xfrm>
          <a:custGeom>
            <a:avLst/>
            <a:gdLst>
              <a:gd name="T0" fmla="*/ 476 w 1791"/>
              <a:gd name="T1" fmla="*/ 611 h 923"/>
              <a:gd name="T2" fmla="*/ 404 w 1791"/>
              <a:gd name="T3" fmla="*/ 670 h 923"/>
              <a:gd name="T4" fmla="*/ 376 w 1791"/>
              <a:gd name="T5" fmla="*/ 761 h 923"/>
              <a:gd name="T6" fmla="*/ 396 w 1791"/>
              <a:gd name="T7" fmla="*/ 838 h 923"/>
              <a:gd name="T8" fmla="*/ 462 w 1791"/>
              <a:gd name="T9" fmla="*/ 904 h 923"/>
              <a:gd name="T10" fmla="*/ 539 w 1791"/>
              <a:gd name="T11" fmla="*/ 923 h 923"/>
              <a:gd name="T12" fmla="*/ 630 w 1791"/>
              <a:gd name="T13" fmla="*/ 895 h 923"/>
              <a:gd name="T14" fmla="*/ 688 w 1791"/>
              <a:gd name="T15" fmla="*/ 824 h 923"/>
              <a:gd name="T16" fmla="*/ 701 w 1791"/>
              <a:gd name="T17" fmla="*/ 744 h 923"/>
              <a:gd name="T18" fmla="*/ 665 w 1791"/>
              <a:gd name="T19" fmla="*/ 657 h 923"/>
              <a:gd name="T20" fmla="*/ 588 w 1791"/>
              <a:gd name="T21" fmla="*/ 606 h 923"/>
              <a:gd name="T22" fmla="*/ 1412 w 1791"/>
              <a:gd name="T23" fmla="*/ 600 h 923"/>
              <a:gd name="T24" fmla="*/ 1322 w 1791"/>
              <a:gd name="T25" fmla="*/ 628 h 923"/>
              <a:gd name="T26" fmla="*/ 1265 w 1791"/>
              <a:gd name="T27" fmla="*/ 698 h 923"/>
              <a:gd name="T28" fmla="*/ 1252 w 1791"/>
              <a:gd name="T29" fmla="*/ 778 h 923"/>
              <a:gd name="T30" fmla="*/ 1289 w 1791"/>
              <a:gd name="T31" fmla="*/ 863 h 923"/>
              <a:gd name="T32" fmla="*/ 1364 w 1791"/>
              <a:gd name="T33" fmla="*/ 915 h 923"/>
              <a:gd name="T34" fmla="*/ 1445 w 1791"/>
              <a:gd name="T35" fmla="*/ 919 h 923"/>
              <a:gd name="T36" fmla="*/ 1527 w 1791"/>
              <a:gd name="T37" fmla="*/ 874 h 923"/>
              <a:gd name="T38" fmla="*/ 1570 w 1791"/>
              <a:gd name="T39" fmla="*/ 793 h 923"/>
              <a:gd name="T40" fmla="*/ 1566 w 1791"/>
              <a:gd name="T41" fmla="*/ 713 h 923"/>
              <a:gd name="T42" fmla="*/ 1514 w 1791"/>
              <a:gd name="T43" fmla="*/ 638 h 923"/>
              <a:gd name="T44" fmla="*/ 1429 w 1791"/>
              <a:gd name="T45" fmla="*/ 601 h 923"/>
              <a:gd name="T46" fmla="*/ 1357 w 1791"/>
              <a:gd name="T47" fmla="*/ 42 h 923"/>
              <a:gd name="T48" fmla="*/ 1299 w 1791"/>
              <a:gd name="T49" fmla="*/ 1 h 923"/>
              <a:gd name="T50" fmla="*/ 772 w 1791"/>
              <a:gd name="T51" fmla="*/ 5 h 923"/>
              <a:gd name="T52" fmla="*/ 698 w 1791"/>
              <a:gd name="T53" fmla="*/ 46 h 923"/>
              <a:gd name="T54" fmla="*/ 179 w 1791"/>
              <a:gd name="T55" fmla="*/ 327 h 923"/>
              <a:gd name="T56" fmla="*/ 88 w 1791"/>
              <a:gd name="T57" fmla="*/ 359 h 923"/>
              <a:gd name="T58" fmla="*/ 24 w 1791"/>
              <a:gd name="T59" fmla="*/ 434 h 923"/>
              <a:gd name="T60" fmla="*/ 0 w 1791"/>
              <a:gd name="T61" fmla="*/ 541 h 923"/>
              <a:gd name="T62" fmla="*/ 14 w 1791"/>
              <a:gd name="T63" fmla="*/ 629 h 923"/>
              <a:gd name="T64" fmla="*/ 59 w 1791"/>
              <a:gd name="T65" fmla="*/ 698 h 923"/>
              <a:gd name="T66" fmla="*/ 164 w 1791"/>
              <a:gd name="T67" fmla="*/ 753 h 923"/>
              <a:gd name="T68" fmla="*/ 318 w 1791"/>
              <a:gd name="T69" fmla="*/ 740 h 923"/>
              <a:gd name="T70" fmla="*/ 344 w 1791"/>
              <a:gd name="T71" fmla="*/ 645 h 923"/>
              <a:gd name="T72" fmla="*/ 407 w 1791"/>
              <a:gd name="T73" fmla="*/ 580 h 923"/>
              <a:gd name="T74" fmla="*/ 529 w 1791"/>
              <a:gd name="T75" fmla="*/ 544 h 923"/>
              <a:gd name="T76" fmla="*/ 612 w 1791"/>
              <a:gd name="T77" fmla="*/ 554 h 923"/>
              <a:gd name="T78" fmla="*/ 687 w 1791"/>
              <a:gd name="T79" fmla="*/ 594 h 923"/>
              <a:gd name="T80" fmla="*/ 747 w 1791"/>
              <a:gd name="T81" fmla="*/ 691 h 923"/>
              <a:gd name="T82" fmla="*/ 1194 w 1791"/>
              <a:gd name="T83" fmla="*/ 761 h 923"/>
              <a:gd name="T84" fmla="*/ 1213 w 1791"/>
              <a:gd name="T85" fmla="*/ 660 h 923"/>
              <a:gd name="T86" fmla="*/ 1261 w 1791"/>
              <a:gd name="T87" fmla="*/ 596 h 923"/>
              <a:gd name="T88" fmla="*/ 1374 w 1791"/>
              <a:gd name="T89" fmla="*/ 544 h 923"/>
              <a:gd name="T90" fmla="*/ 1465 w 1791"/>
              <a:gd name="T91" fmla="*/ 545 h 923"/>
              <a:gd name="T92" fmla="*/ 1549 w 1791"/>
              <a:gd name="T93" fmla="*/ 583 h 923"/>
              <a:gd name="T94" fmla="*/ 1613 w 1791"/>
              <a:gd name="T95" fmla="*/ 671 h 923"/>
              <a:gd name="T96" fmla="*/ 1633 w 1791"/>
              <a:gd name="T97" fmla="*/ 761 h 923"/>
              <a:gd name="T98" fmla="*/ 1723 w 1791"/>
              <a:gd name="T99" fmla="*/ 744 h 923"/>
              <a:gd name="T100" fmla="*/ 1779 w 1791"/>
              <a:gd name="T101" fmla="*/ 678 h 923"/>
              <a:gd name="T102" fmla="*/ 1791 w 1791"/>
              <a:gd name="T103" fmla="*/ 488 h 923"/>
              <a:gd name="T104" fmla="*/ 1766 w 1791"/>
              <a:gd name="T105" fmla="*/ 396 h 923"/>
              <a:gd name="T106" fmla="*/ 1697 w 1791"/>
              <a:gd name="T107" fmla="*/ 337 h 923"/>
              <a:gd name="T108" fmla="*/ 1633 w 1791"/>
              <a:gd name="T109" fmla="*/ 326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91" h="923">
                <a:moveTo>
                  <a:pt x="539" y="599"/>
                </a:moveTo>
                <a:lnTo>
                  <a:pt x="539" y="599"/>
                </a:lnTo>
                <a:lnTo>
                  <a:pt x="522" y="599"/>
                </a:lnTo>
                <a:lnTo>
                  <a:pt x="507" y="601"/>
                </a:lnTo>
                <a:lnTo>
                  <a:pt x="491" y="606"/>
                </a:lnTo>
                <a:lnTo>
                  <a:pt x="476" y="611"/>
                </a:lnTo>
                <a:lnTo>
                  <a:pt x="462" y="618"/>
                </a:lnTo>
                <a:lnTo>
                  <a:pt x="448" y="625"/>
                </a:lnTo>
                <a:lnTo>
                  <a:pt x="435" y="635"/>
                </a:lnTo>
                <a:lnTo>
                  <a:pt x="424" y="646"/>
                </a:lnTo>
                <a:lnTo>
                  <a:pt x="414" y="657"/>
                </a:lnTo>
                <a:lnTo>
                  <a:pt x="404" y="670"/>
                </a:lnTo>
                <a:lnTo>
                  <a:pt x="396" y="683"/>
                </a:lnTo>
                <a:lnTo>
                  <a:pt x="389" y="698"/>
                </a:lnTo>
                <a:lnTo>
                  <a:pt x="383" y="712"/>
                </a:lnTo>
                <a:lnTo>
                  <a:pt x="379" y="727"/>
                </a:lnTo>
                <a:lnTo>
                  <a:pt x="378" y="744"/>
                </a:lnTo>
                <a:lnTo>
                  <a:pt x="376" y="761"/>
                </a:lnTo>
                <a:lnTo>
                  <a:pt x="376" y="761"/>
                </a:lnTo>
                <a:lnTo>
                  <a:pt x="378" y="778"/>
                </a:lnTo>
                <a:lnTo>
                  <a:pt x="379" y="793"/>
                </a:lnTo>
                <a:lnTo>
                  <a:pt x="383" y="809"/>
                </a:lnTo>
                <a:lnTo>
                  <a:pt x="389" y="824"/>
                </a:lnTo>
                <a:lnTo>
                  <a:pt x="396" y="838"/>
                </a:lnTo>
                <a:lnTo>
                  <a:pt x="404" y="852"/>
                </a:lnTo>
                <a:lnTo>
                  <a:pt x="414" y="865"/>
                </a:lnTo>
                <a:lnTo>
                  <a:pt x="424" y="876"/>
                </a:lnTo>
                <a:lnTo>
                  <a:pt x="435" y="887"/>
                </a:lnTo>
                <a:lnTo>
                  <a:pt x="448" y="895"/>
                </a:lnTo>
                <a:lnTo>
                  <a:pt x="462" y="904"/>
                </a:lnTo>
                <a:lnTo>
                  <a:pt x="476" y="911"/>
                </a:lnTo>
                <a:lnTo>
                  <a:pt x="491" y="916"/>
                </a:lnTo>
                <a:lnTo>
                  <a:pt x="507" y="920"/>
                </a:lnTo>
                <a:lnTo>
                  <a:pt x="522" y="923"/>
                </a:lnTo>
                <a:lnTo>
                  <a:pt x="539" y="923"/>
                </a:lnTo>
                <a:lnTo>
                  <a:pt x="539" y="923"/>
                </a:lnTo>
                <a:lnTo>
                  <a:pt x="556" y="923"/>
                </a:lnTo>
                <a:lnTo>
                  <a:pt x="572" y="920"/>
                </a:lnTo>
                <a:lnTo>
                  <a:pt x="588" y="916"/>
                </a:lnTo>
                <a:lnTo>
                  <a:pt x="603" y="911"/>
                </a:lnTo>
                <a:lnTo>
                  <a:pt x="617" y="904"/>
                </a:lnTo>
                <a:lnTo>
                  <a:pt x="630" y="895"/>
                </a:lnTo>
                <a:lnTo>
                  <a:pt x="642" y="887"/>
                </a:lnTo>
                <a:lnTo>
                  <a:pt x="655" y="876"/>
                </a:lnTo>
                <a:lnTo>
                  <a:pt x="665" y="865"/>
                </a:lnTo>
                <a:lnTo>
                  <a:pt x="674" y="852"/>
                </a:lnTo>
                <a:lnTo>
                  <a:pt x="683" y="838"/>
                </a:lnTo>
                <a:lnTo>
                  <a:pt x="688" y="824"/>
                </a:lnTo>
                <a:lnTo>
                  <a:pt x="694" y="809"/>
                </a:lnTo>
                <a:lnTo>
                  <a:pt x="698" y="793"/>
                </a:lnTo>
                <a:lnTo>
                  <a:pt x="701" y="778"/>
                </a:lnTo>
                <a:lnTo>
                  <a:pt x="702" y="761"/>
                </a:lnTo>
                <a:lnTo>
                  <a:pt x="702" y="761"/>
                </a:lnTo>
                <a:lnTo>
                  <a:pt x="701" y="744"/>
                </a:lnTo>
                <a:lnTo>
                  <a:pt x="698" y="727"/>
                </a:lnTo>
                <a:lnTo>
                  <a:pt x="694" y="712"/>
                </a:lnTo>
                <a:lnTo>
                  <a:pt x="688" y="698"/>
                </a:lnTo>
                <a:lnTo>
                  <a:pt x="683" y="683"/>
                </a:lnTo>
                <a:lnTo>
                  <a:pt x="674" y="670"/>
                </a:lnTo>
                <a:lnTo>
                  <a:pt x="665" y="657"/>
                </a:lnTo>
                <a:lnTo>
                  <a:pt x="655" y="646"/>
                </a:lnTo>
                <a:lnTo>
                  <a:pt x="642" y="635"/>
                </a:lnTo>
                <a:lnTo>
                  <a:pt x="630" y="625"/>
                </a:lnTo>
                <a:lnTo>
                  <a:pt x="617" y="618"/>
                </a:lnTo>
                <a:lnTo>
                  <a:pt x="603" y="611"/>
                </a:lnTo>
                <a:lnTo>
                  <a:pt x="588" y="606"/>
                </a:lnTo>
                <a:lnTo>
                  <a:pt x="572" y="601"/>
                </a:lnTo>
                <a:lnTo>
                  <a:pt x="556" y="599"/>
                </a:lnTo>
                <a:lnTo>
                  <a:pt x="539" y="599"/>
                </a:lnTo>
                <a:lnTo>
                  <a:pt x="539" y="599"/>
                </a:lnTo>
                <a:close/>
                <a:moveTo>
                  <a:pt x="1412" y="600"/>
                </a:moveTo>
                <a:lnTo>
                  <a:pt x="1412" y="600"/>
                </a:lnTo>
                <a:lnTo>
                  <a:pt x="1397" y="601"/>
                </a:lnTo>
                <a:lnTo>
                  <a:pt x="1380" y="604"/>
                </a:lnTo>
                <a:lnTo>
                  <a:pt x="1364" y="608"/>
                </a:lnTo>
                <a:lnTo>
                  <a:pt x="1350" y="613"/>
                </a:lnTo>
                <a:lnTo>
                  <a:pt x="1336" y="620"/>
                </a:lnTo>
                <a:lnTo>
                  <a:pt x="1322" y="628"/>
                </a:lnTo>
                <a:lnTo>
                  <a:pt x="1310" y="638"/>
                </a:lnTo>
                <a:lnTo>
                  <a:pt x="1299" y="648"/>
                </a:lnTo>
                <a:lnTo>
                  <a:pt x="1289" y="659"/>
                </a:lnTo>
                <a:lnTo>
                  <a:pt x="1279" y="671"/>
                </a:lnTo>
                <a:lnTo>
                  <a:pt x="1272" y="684"/>
                </a:lnTo>
                <a:lnTo>
                  <a:pt x="1265" y="698"/>
                </a:lnTo>
                <a:lnTo>
                  <a:pt x="1259" y="713"/>
                </a:lnTo>
                <a:lnTo>
                  <a:pt x="1255" y="729"/>
                </a:lnTo>
                <a:lnTo>
                  <a:pt x="1252" y="744"/>
                </a:lnTo>
                <a:lnTo>
                  <a:pt x="1252" y="761"/>
                </a:lnTo>
                <a:lnTo>
                  <a:pt x="1252" y="761"/>
                </a:lnTo>
                <a:lnTo>
                  <a:pt x="1252" y="778"/>
                </a:lnTo>
                <a:lnTo>
                  <a:pt x="1255" y="793"/>
                </a:lnTo>
                <a:lnTo>
                  <a:pt x="1259" y="809"/>
                </a:lnTo>
                <a:lnTo>
                  <a:pt x="1265" y="824"/>
                </a:lnTo>
                <a:lnTo>
                  <a:pt x="1272" y="838"/>
                </a:lnTo>
                <a:lnTo>
                  <a:pt x="1279" y="851"/>
                </a:lnTo>
                <a:lnTo>
                  <a:pt x="1289" y="863"/>
                </a:lnTo>
                <a:lnTo>
                  <a:pt x="1299" y="874"/>
                </a:lnTo>
                <a:lnTo>
                  <a:pt x="1310" y="886"/>
                </a:lnTo>
                <a:lnTo>
                  <a:pt x="1322" y="894"/>
                </a:lnTo>
                <a:lnTo>
                  <a:pt x="1336" y="902"/>
                </a:lnTo>
                <a:lnTo>
                  <a:pt x="1350" y="909"/>
                </a:lnTo>
                <a:lnTo>
                  <a:pt x="1364" y="915"/>
                </a:lnTo>
                <a:lnTo>
                  <a:pt x="1380" y="919"/>
                </a:lnTo>
                <a:lnTo>
                  <a:pt x="1397" y="920"/>
                </a:lnTo>
                <a:lnTo>
                  <a:pt x="1412" y="922"/>
                </a:lnTo>
                <a:lnTo>
                  <a:pt x="1412" y="922"/>
                </a:lnTo>
                <a:lnTo>
                  <a:pt x="1429" y="920"/>
                </a:lnTo>
                <a:lnTo>
                  <a:pt x="1445" y="919"/>
                </a:lnTo>
                <a:lnTo>
                  <a:pt x="1461" y="915"/>
                </a:lnTo>
                <a:lnTo>
                  <a:pt x="1475" y="909"/>
                </a:lnTo>
                <a:lnTo>
                  <a:pt x="1489" y="902"/>
                </a:lnTo>
                <a:lnTo>
                  <a:pt x="1503" y="894"/>
                </a:lnTo>
                <a:lnTo>
                  <a:pt x="1514" y="886"/>
                </a:lnTo>
                <a:lnTo>
                  <a:pt x="1527" y="874"/>
                </a:lnTo>
                <a:lnTo>
                  <a:pt x="1536" y="863"/>
                </a:lnTo>
                <a:lnTo>
                  <a:pt x="1546" y="851"/>
                </a:lnTo>
                <a:lnTo>
                  <a:pt x="1553" y="838"/>
                </a:lnTo>
                <a:lnTo>
                  <a:pt x="1560" y="824"/>
                </a:lnTo>
                <a:lnTo>
                  <a:pt x="1566" y="809"/>
                </a:lnTo>
                <a:lnTo>
                  <a:pt x="1570" y="793"/>
                </a:lnTo>
                <a:lnTo>
                  <a:pt x="1573" y="778"/>
                </a:lnTo>
                <a:lnTo>
                  <a:pt x="1573" y="761"/>
                </a:lnTo>
                <a:lnTo>
                  <a:pt x="1573" y="761"/>
                </a:lnTo>
                <a:lnTo>
                  <a:pt x="1573" y="744"/>
                </a:lnTo>
                <a:lnTo>
                  <a:pt x="1570" y="729"/>
                </a:lnTo>
                <a:lnTo>
                  <a:pt x="1566" y="713"/>
                </a:lnTo>
                <a:lnTo>
                  <a:pt x="1560" y="698"/>
                </a:lnTo>
                <a:lnTo>
                  <a:pt x="1553" y="684"/>
                </a:lnTo>
                <a:lnTo>
                  <a:pt x="1546" y="671"/>
                </a:lnTo>
                <a:lnTo>
                  <a:pt x="1536" y="659"/>
                </a:lnTo>
                <a:lnTo>
                  <a:pt x="1527" y="648"/>
                </a:lnTo>
                <a:lnTo>
                  <a:pt x="1514" y="638"/>
                </a:lnTo>
                <a:lnTo>
                  <a:pt x="1503" y="628"/>
                </a:lnTo>
                <a:lnTo>
                  <a:pt x="1489" y="620"/>
                </a:lnTo>
                <a:lnTo>
                  <a:pt x="1475" y="613"/>
                </a:lnTo>
                <a:lnTo>
                  <a:pt x="1461" y="608"/>
                </a:lnTo>
                <a:lnTo>
                  <a:pt x="1445" y="604"/>
                </a:lnTo>
                <a:lnTo>
                  <a:pt x="1429" y="601"/>
                </a:lnTo>
                <a:lnTo>
                  <a:pt x="1412" y="600"/>
                </a:lnTo>
                <a:lnTo>
                  <a:pt x="1412" y="600"/>
                </a:lnTo>
                <a:close/>
                <a:moveTo>
                  <a:pt x="1633" y="326"/>
                </a:moveTo>
                <a:lnTo>
                  <a:pt x="1465" y="326"/>
                </a:lnTo>
                <a:lnTo>
                  <a:pt x="1357" y="42"/>
                </a:lnTo>
                <a:lnTo>
                  <a:pt x="1357" y="42"/>
                </a:lnTo>
                <a:lnTo>
                  <a:pt x="1343" y="28"/>
                </a:lnTo>
                <a:lnTo>
                  <a:pt x="1332" y="18"/>
                </a:lnTo>
                <a:lnTo>
                  <a:pt x="1321" y="11"/>
                </a:lnTo>
                <a:lnTo>
                  <a:pt x="1311" y="5"/>
                </a:lnTo>
                <a:lnTo>
                  <a:pt x="1304" y="3"/>
                </a:lnTo>
                <a:lnTo>
                  <a:pt x="1299" y="1"/>
                </a:lnTo>
                <a:lnTo>
                  <a:pt x="1294" y="0"/>
                </a:lnTo>
                <a:lnTo>
                  <a:pt x="813" y="0"/>
                </a:lnTo>
                <a:lnTo>
                  <a:pt x="813" y="0"/>
                </a:lnTo>
                <a:lnTo>
                  <a:pt x="799" y="0"/>
                </a:lnTo>
                <a:lnTo>
                  <a:pt x="785" y="3"/>
                </a:lnTo>
                <a:lnTo>
                  <a:pt x="772" y="5"/>
                </a:lnTo>
                <a:lnTo>
                  <a:pt x="760" y="8"/>
                </a:lnTo>
                <a:lnTo>
                  <a:pt x="749" y="12"/>
                </a:lnTo>
                <a:lnTo>
                  <a:pt x="739" y="17"/>
                </a:lnTo>
                <a:lnTo>
                  <a:pt x="721" y="26"/>
                </a:lnTo>
                <a:lnTo>
                  <a:pt x="708" y="38"/>
                </a:lnTo>
                <a:lnTo>
                  <a:pt x="698" y="46"/>
                </a:lnTo>
                <a:lnTo>
                  <a:pt x="690" y="54"/>
                </a:lnTo>
                <a:lnTo>
                  <a:pt x="438" y="329"/>
                </a:lnTo>
                <a:lnTo>
                  <a:pt x="221" y="326"/>
                </a:lnTo>
                <a:lnTo>
                  <a:pt x="221" y="326"/>
                </a:lnTo>
                <a:lnTo>
                  <a:pt x="200" y="326"/>
                </a:lnTo>
                <a:lnTo>
                  <a:pt x="179" y="327"/>
                </a:lnTo>
                <a:lnTo>
                  <a:pt x="161" y="330"/>
                </a:lnTo>
                <a:lnTo>
                  <a:pt x="144" y="334"/>
                </a:lnTo>
                <a:lnTo>
                  <a:pt x="129" y="340"/>
                </a:lnTo>
                <a:lnTo>
                  <a:pt x="115" y="345"/>
                </a:lnTo>
                <a:lnTo>
                  <a:pt x="101" y="351"/>
                </a:lnTo>
                <a:lnTo>
                  <a:pt x="88" y="359"/>
                </a:lnTo>
                <a:lnTo>
                  <a:pt x="77" y="366"/>
                </a:lnTo>
                <a:lnTo>
                  <a:pt x="67" y="375"/>
                </a:lnTo>
                <a:lnTo>
                  <a:pt x="57" y="385"/>
                </a:lnTo>
                <a:lnTo>
                  <a:pt x="49" y="393"/>
                </a:lnTo>
                <a:lnTo>
                  <a:pt x="35" y="413"/>
                </a:lnTo>
                <a:lnTo>
                  <a:pt x="24" y="434"/>
                </a:lnTo>
                <a:lnTo>
                  <a:pt x="15" y="453"/>
                </a:lnTo>
                <a:lnTo>
                  <a:pt x="8" y="473"/>
                </a:lnTo>
                <a:lnTo>
                  <a:pt x="4" y="491"/>
                </a:lnTo>
                <a:lnTo>
                  <a:pt x="3" y="508"/>
                </a:lnTo>
                <a:lnTo>
                  <a:pt x="0" y="531"/>
                </a:lnTo>
                <a:lnTo>
                  <a:pt x="0" y="541"/>
                </a:lnTo>
                <a:lnTo>
                  <a:pt x="0" y="541"/>
                </a:lnTo>
                <a:lnTo>
                  <a:pt x="1" y="561"/>
                </a:lnTo>
                <a:lnTo>
                  <a:pt x="3" y="580"/>
                </a:lnTo>
                <a:lnTo>
                  <a:pt x="6" y="597"/>
                </a:lnTo>
                <a:lnTo>
                  <a:pt x="10" y="614"/>
                </a:lnTo>
                <a:lnTo>
                  <a:pt x="14" y="629"/>
                </a:lnTo>
                <a:lnTo>
                  <a:pt x="20" y="643"/>
                </a:lnTo>
                <a:lnTo>
                  <a:pt x="27" y="656"/>
                </a:lnTo>
                <a:lnTo>
                  <a:pt x="34" y="669"/>
                </a:lnTo>
                <a:lnTo>
                  <a:pt x="42" y="680"/>
                </a:lnTo>
                <a:lnTo>
                  <a:pt x="50" y="690"/>
                </a:lnTo>
                <a:lnTo>
                  <a:pt x="59" y="698"/>
                </a:lnTo>
                <a:lnTo>
                  <a:pt x="67" y="706"/>
                </a:lnTo>
                <a:lnTo>
                  <a:pt x="87" y="720"/>
                </a:lnTo>
                <a:lnTo>
                  <a:pt x="106" y="733"/>
                </a:lnTo>
                <a:lnTo>
                  <a:pt x="127" y="741"/>
                </a:lnTo>
                <a:lnTo>
                  <a:pt x="146" y="747"/>
                </a:lnTo>
                <a:lnTo>
                  <a:pt x="164" y="753"/>
                </a:lnTo>
                <a:lnTo>
                  <a:pt x="181" y="755"/>
                </a:lnTo>
                <a:lnTo>
                  <a:pt x="204" y="757"/>
                </a:lnTo>
                <a:lnTo>
                  <a:pt x="214" y="758"/>
                </a:lnTo>
                <a:lnTo>
                  <a:pt x="318" y="760"/>
                </a:lnTo>
                <a:lnTo>
                  <a:pt x="318" y="760"/>
                </a:lnTo>
                <a:lnTo>
                  <a:pt x="318" y="740"/>
                </a:lnTo>
                <a:lnTo>
                  <a:pt x="319" y="720"/>
                </a:lnTo>
                <a:lnTo>
                  <a:pt x="323" y="704"/>
                </a:lnTo>
                <a:lnTo>
                  <a:pt x="327" y="687"/>
                </a:lnTo>
                <a:lnTo>
                  <a:pt x="332" y="673"/>
                </a:lnTo>
                <a:lnTo>
                  <a:pt x="337" y="659"/>
                </a:lnTo>
                <a:lnTo>
                  <a:pt x="344" y="645"/>
                </a:lnTo>
                <a:lnTo>
                  <a:pt x="351" y="634"/>
                </a:lnTo>
                <a:lnTo>
                  <a:pt x="360" y="622"/>
                </a:lnTo>
                <a:lnTo>
                  <a:pt x="368" y="613"/>
                </a:lnTo>
                <a:lnTo>
                  <a:pt x="378" y="603"/>
                </a:lnTo>
                <a:lnTo>
                  <a:pt x="388" y="594"/>
                </a:lnTo>
                <a:lnTo>
                  <a:pt x="407" y="580"/>
                </a:lnTo>
                <a:lnTo>
                  <a:pt x="428" y="569"/>
                </a:lnTo>
                <a:lnTo>
                  <a:pt x="449" y="561"/>
                </a:lnTo>
                <a:lnTo>
                  <a:pt x="469" y="555"/>
                </a:lnTo>
                <a:lnTo>
                  <a:pt x="488" y="550"/>
                </a:lnTo>
                <a:lnTo>
                  <a:pt x="505" y="547"/>
                </a:lnTo>
                <a:lnTo>
                  <a:pt x="529" y="544"/>
                </a:lnTo>
                <a:lnTo>
                  <a:pt x="539" y="544"/>
                </a:lnTo>
                <a:lnTo>
                  <a:pt x="539" y="544"/>
                </a:lnTo>
                <a:lnTo>
                  <a:pt x="560" y="545"/>
                </a:lnTo>
                <a:lnTo>
                  <a:pt x="578" y="547"/>
                </a:lnTo>
                <a:lnTo>
                  <a:pt x="595" y="550"/>
                </a:lnTo>
                <a:lnTo>
                  <a:pt x="612" y="554"/>
                </a:lnTo>
                <a:lnTo>
                  <a:pt x="627" y="558"/>
                </a:lnTo>
                <a:lnTo>
                  <a:pt x="641" y="564"/>
                </a:lnTo>
                <a:lnTo>
                  <a:pt x="653" y="571"/>
                </a:lnTo>
                <a:lnTo>
                  <a:pt x="666" y="578"/>
                </a:lnTo>
                <a:lnTo>
                  <a:pt x="677" y="586"/>
                </a:lnTo>
                <a:lnTo>
                  <a:pt x="687" y="594"/>
                </a:lnTo>
                <a:lnTo>
                  <a:pt x="697" y="603"/>
                </a:lnTo>
                <a:lnTo>
                  <a:pt x="705" y="613"/>
                </a:lnTo>
                <a:lnTo>
                  <a:pt x="719" y="632"/>
                </a:lnTo>
                <a:lnTo>
                  <a:pt x="730" y="652"/>
                </a:lnTo>
                <a:lnTo>
                  <a:pt x="740" y="671"/>
                </a:lnTo>
                <a:lnTo>
                  <a:pt x="747" y="691"/>
                </a:lnTo>
                <a:lnTo>
                  <a:pt x="751" y="709"/>
                </a:lnTo>
                <a:lnTo>
                  <a:pt x="754" y="726"/>
                </a:lnTo>
                <a:lnTo>
                  <a:pt x="758" y="750"/>
                </a:lnTo>
                <a:lnTo>
                  <a:pt x="758" y="760"/>
                </a:lnTo>
                <a:lnTo>
                  <a:pt x="1194" y="761"/>
                </a:lnTo>
                <a:lnTo>
                  <a:pt x="1194" y="761"/>
                </a:lnTo>
                <a:lnTo>
                  <a:pt x="1194" y="741"/>
                </a:lnTo>
                <a:lnTo>
                  <a:pt x="1195" y="723"/>
                </a:lnTo>
                <a:lnTo>
                  <a:pt x="1198" y="705"/>
                </a:lnTo>
                <a:lnTo>
                  <a:pt x="1202" y="690"/>
                </a:lnTo>
                <a:lnTo>
                  <a:pt x="1208" y="674"/>
                </a:lnTo>
                <a:lnTo>
                  <a:pt x="1213" y="660"/>
                </a:lnTo>
                <a:lnTo>
                  <a:pt x="1219" y="648"/>
                </a:lnTo>
                <a:lnTo>
                  <a:pt x="1226" y="635"/>
                </a:lnTo>
                <a:lnTo>
                  <a:pt x="1234" y="624"/>
                </a:lnTo>
                <a:lnTo>
                  <a:pt x="1243" y="614"/>
                </a:lnTo>
                <a:lnTo>
                  <a:pt x="1251" y="604"/>
                </a:lnTo>
                <a:lnTo>
                  <a:pt x="1261" y="596"/>
                </a:lnTo>
                <a:lnTo>
                  <a:pt x="1280" y="582"/>
                </a:lnTo>
                <a:lnTo>
                  <a:pt x="1300" y="569"/>
                </a:lnTo>
                <a:lnTo>
                  <a:pt x="1320" y="561"/>
                </a:lnTo>
                <a:lnTo>
                  <a:pt x="1339" y="552"/>
                </a:lnTo>
                <a:lnTo>
                  <a:pt x="1357" y="548"/>
                </a:lnTo>
                <a:lnTo>
                  <a:pt x="1374" y="544"/>
                </a:lnTo>
                <a:lnTo>
                  <a:pt x="1398" y="541"/>
                </a:lnTo>
                <a:lnTo>
                  <a:pt x="1406" y="540"/>
                </a:lnTo>
                <a:lnTo>
                  <a:pt x="1406" y="540"/>
                </a:lnTo>
                <a:lnTo>
                  <a:pt x="1427" y="541"/>
                </a:lnTo>
                <a:lnTo>
                  <a:pt x="1447" y="543"/>
                </a:lnTo>
                <a:lnTo>
                  <a:pt x="1465" y="545"/>
                </a:lnTo>
                <a:lnTo>
                  <a:pt x="1482" y="550"/>
                </a:lnTo>
                <a:lnTo>
                  <a:pt x="1497" y="555"/>
                </a:lnTo>
                <a:lnTo>
                  <a:pt x="1511" y="561"/>
                </a:lnTo>
                <a:lnTo>
                  <a:pt x="1525" y="568"/>
                </a:lnTo>
                <a:lnTo>
                  <a:pt x="1538" y="575"/>
                </a:lnTo>
                <a:lnTo>
                  <a:pt x="1549" y="583"/>
                </a:lnTo>
                <a:lnTo>
                  <a:pt x="1559" y="592"/>
                </a:lnTo>
                <a:lnTo>
                  <a:pt x="1569" y="600"/>
                </a:lnTo>
                <a:lnTo>
                  <a:pt x="1577" y="610"/>
                </a:lnTo>
                <a:lnTo>
                  <a:pt x="1592" y="629"/>
                </a:lnTo>
                <a:lnTo>
                  <a:pt x="1605" y="650"/>
                </a:lnTo>
                <a:lnTo>
                  <a:pt x="1613" y="671"/>
                </a:lnTo>
                <a:lnTo>
                  <a:pt x="1620" y="691"/>
                </a:lnTo>
                <a:lnTo>
                  <a:pt x="1626" y="709"/>
                </a:lnTo>
                <a:lnTo>
                  <a:pt x="1630" y="726"/>
                </a:lnTo>
                <a:lnTo>
                  <a:pt x="1633" y="751"/>
                </a:lnTo>
                <a:lnTo>
                  <a:pt x="1633" y="761"/>
                </a:lnTo>
                <a:lnTo>
                  <a:pt x="1633" y="761"/>
                </a:lnTo>
                <a:lnTo>
                  <a:pt x="1640" y="761"/>
                </a:lnTo>
                <a:lnTo>
                  <a:pt x="1657" y="761"/>
                </a:lnTo>
                <a:lnTo>
                  <a:pt x="1681" y="758"/>
                </a:lnTo>
                <a:lnTo>
                  <a:pt x="1695" y="754"/>
                </a:lnTo>
                <a:lnTo>
                  <a:pt x="1709" y="750"/>
                </a:lnTo>
                <a:lnTo>
                  <a:pt x="1723" y="744"/>
                </a:lnTo>
                <a:lnTo>
                  <a:pt x="1735" y="737"/>
                </a:lnTo>
                <a:lnTo>
                  <a:pt x="1748" y="729"/>
                </a:lnTo>
                <a:lnTo>
                  <a:pt x="1759" y="718"/>
                </a:lnTo>
                <a:lnTo>
                  <a:pt x="1769" y="704"/>
                </a:lnTo>
                <a:lnTo>
                  <a:pt x="1776" y="688"/>
                </a:lnTo>
                <a:lnTo>
                  <a:pt x="1779" y="678"/>
                </a:lnTo>
                <a:lnTo>
                  <a:pt x="1781" y="669"/>
                </a:lnTo>
                <a:lnTo>
                  <a:pt x="1783" y="659"/>
                </a:lnTo>
                <a:lnTo>
                  <a:pt x="1783" y="648"/>
                </a:lnTo>
                <a:lnTo>
                  <a:pt x="1791" y="497"/>
                </a:lnTo>
                <a:lnTo>
                  <a:pt x="1791" y="497"/>
                </a:lnTo>
                <a:lnTo>
                  <a:pt x="1791" y="488"/>
                </a:lnTo>
                <a:lnTo>
                  <a:pt x="1790" y="470"/>
                </a:lnTo>
                <a:lnTo>
                  <a:pt x="1787" y="457"/>
                </a:lnTo>
                <a:lnTo>
                  <a:pt x="1784" y="442"/>
                </a:lnTo>
                <a:lnTo>
                  <a:pt x="1780" y="427"/>
                </a:lnTo>
                <a:lnTo>
                  <a:pt x="1773" y="411"/>
                </a:lnTo>
                <a:lnTo>
                  <a:pt x="1766" y="396"/>
                </a:lnTo>
                <a:lnTo>
                  <a:pt x="1755" y="380"/>
                </a:lnTo>
                <a:lnTo>
                  <a:pt x="1742" y="366"/>
                </a:lnTo>
                <a:lnTo>
                  <a:pt x="1727" y="352"/>
                </a:lnTo>
                <a:lnTo>
                  <a:pt x="1718" y="347"/>
                </a:lnTo>
                <a:lnTo>
                  <a:pt x="1709" y="343"/>
                </a:lnTo>
                <a:lnTo>
                  <a:pt x="1697" y="337"/>
                </a:lnTo>
                <a:lnTo>
                  <a:pt x="1688" y="334"/>
                </a:lnTo>
                <a:lnTo>
                  <a:pt x="1675" y="330"/>
                </a:lnTo>
                <a:lnTo>
                  <a:pt x="1662" y="329"/>
                </a:lnTo>
                <a:lnTo>
                  <a:pt x="1648" y="327"/>
                </a:lnTo>
                <a:lnTo>
                  <a:pt x="1633" y="326"/>
                </a:lnTo>
                <a:lnTo>
                  <a:pt x="1633" y="326"/>
                </a:lnTo>
                <a:close/>
              </a:path>
            </a:pathLst>
          </a:custGeom>
          <a:solidFill>
            <a:srgbClr val="FFFFFF"/>
          </a:solidFill>
          <a:ln w="63500">
            <a:solidFill>
              <a:srgbClr val="002060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" name="テキスト ボックス 139"/>
          <p:cNvSpPr txBox="1">
            <a:spLocks/>
          </p:cNvSpPr>
          <p:nvPr/>
        </p:nvSpPr>
        <p:spPr>
          <a:xfrm>
            <a:off x="414213" y="1694213"/>
            <a:ext cx="1341045" cy="590395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 smtClean="0"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Application</a:t>
            </a:r>
            <a:endParaRPr kumimoji="0" lang="ja-JP" altLang="en-US" b="1" kern="0" dirty="0" smtClean="0">
              <a:solidFill>
                <a:srgbClr val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1" name="テキスト ボックス 140"/>
          <p:cNvSpPr txBox="1">
            <a:spLocks/>
          </p:cNvSpPr>
          <p:nvPr/>
        </p:nvSpPr>
        <p:spPr>
          <a:xfrm>
            <a:off x="414213" y="2350271"/>
            <a:ext cx="1341045" cy="607402"/>
          </a:xfrm>
          <a:prstGeom prst="rect">
            <a:avLst/>
          </a:prstGeom>
          <a:solidFill>
            <a:srgbClr val="0070C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R</a:t>
            </a:r>
            <a:r>
              <a:rPr kumimoji="0" lang="en-US" altLang="ja-JP" b="1" kern="0" dirty="0" smtClean="0"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untime</a:t>
            </a:r>
            <a:endParaRPr kumimoji="0" lang="ja-JP" altLang="en-US" b="1" kern="0" dirty="0" smtClean="0">
              <a:solidFill>
                <a:srgbClr val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4" name="テキスト ボックス 143"/>
          <p:cNvSpPr txBox="1">
            <a:spLocks/>
          </p:cNvSpPr>
          <p:nvPr/>
        </p:nvSpPr>
        <p:spPr>
          <a:xfrm>
            <a:off x="414213" y="3036329"/>
            <a:ext cx="1341045" cy="612000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 smtClean="0"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OS</a:t>
            </a:r>
            <a:endParaRPr kumimoji="0" lang="ja-JP" altLang="en-US" b="1" kern="0" dirty="0" smtClean="0">
              <a:solidFill>
                <a:srgbClr val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6" name="テキスト ボックス 145"/>
          <p:cNvSpPr txBox="1">
            <a:spLocks/>
          </p:cNvSpPr>
          <p:nvPr/>
        </p:nvSpPr>
        <p:spPr>
          <a:xfrm>
            <a:off x="414213" y="3748949"/>
            <a:ext cx="1341045" cy="930046"/>
          </a:xfrm>
          <a:prstGeom prst="rect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Hardware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7" name="フローチャート: 代替処理 146"/>
          <p:cNvSpPr/>
          <p:nvPr/>
        </p:nvSpPr>
        <p:spPr>
          <a:xfrm>
            <a:off x="2020352" y="2355961"/>
            <a:ext cx="1042371" cy="612000"/>
          </a:xfrm>
          <a:prstGeom prst="flowChartAlternateProcess">
            <a:avLst/>
          </a:prstGeom>
          <a:solidFill>
            <a:srgbClr val="0070C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ROS</a:t>
            </a:r>
            <a:endParaRPr kumimoji="0" lang="ja-JP" altLang="en-US" sz="22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8" name="フローチャート: 代替処理 147"/>
          <p:cNvSpPr/>
          <p:nvPr/>
        </p:nvSpPr>
        <p:spPr>
          <a:xfrm>
            <a:off x="2026509" y="1674325"/>
            <a:ext cx="1521985" cy="612000"/>
          </a:xfrm>
          <a:prstGeom prst="flowChartAlternateProcess">
            <a:avLst/>
          </a:prstGeom>
          <a:solidFill>
            <a:srgbClr val="00B05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perception</a:t>
            </a:r>
            <a:endParaRPr kumimoji="0" lang="ja-JP" altLang="en-US" sz="20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9" name="フローチャート: 代替処理 148"/>
          <p:cNvSpPr/>
          <p:nvPr/>
        </p:nvSpPr>
        <p:spPr>
          <a:xfrm>
            <a:off x="2026509" y="3748950"/>
            <a:ext cx="971195" cy="930046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M</a:t>
            </a: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any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cores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0" name="フローチャート: 代替処理 149"/>
          <p:cNvSpPr/>
          <p:nvPr/>
        </p:nvSpPr>
        <p:spPr>
          <a:xfrm>
            <a:off x="4786447" y="3039016"/>
            <a:ext cx="2002310" cy="612000"/>
          </a:xfrm>
          <a:prstGeom prst="flowChartAlternateProcess">
            <a:avLst/>
          </a:prstGeom>
          <a:solidFill>
            <a:srgbClr val="FFC00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RTOS</a:t>
            </a:r>
            <a:endParaRPr kumimoji="0" lang="ja-JP" altLang="en-US" sz="22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1" name="フローチャート: 代替処理 150"/>
          <p:cNvSpPr/>
          <p:nvPr/>
        </p:nvSpPr>
        <p:spPr>
          <a:xfrm>
            <a:off x="3611074" y="1685642"/>
            <a:ext cx="1537415" cy="612000"/>
          </a:xfrm>
          <a:prstGeom prst="flowChartAlternateProcess">
            <a:avLst/>
          </a:prstGeom>
          <a:solidFill>
            <a:srgbClr val="00B05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Decision</a:t>
            </a:r>
            <a:endParaRPr kumimoji="0" lang="ja-JP" altLang="en-US" sz="20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2" name="フローチャート: 代替処理 151"/>
          <p:cNvSpPr/>
          <p:nvPr/>
        </p:nvSpPr>
        <p:spPr>
          <a:xfrm>
            <a:off x="5251341" y="1685642"/>
            <a:ext cx="1537415" cy="612000"/>
          </a:xfrm>
          <a:prstGeom prst="flowChartAlternateProcess">
            <a:avLst/>
          </a:prstGeom>
          <a:solidFill>
            <a:srgbClr val="00B05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Planning</a:t>
            </a:r>
            <a:endParaRPr kumimoji="0" lang="ja-JP" altLang="en-US" sz="20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3" name="フローチャート: 代替処理 152"/>
          <p:cNvSpPr/>
          <p:nvPr/>
        </p:nvSpPr>
        <p:spPr>
          <a:xfrm>
            <a:off x="3081387" y="3748949"/>
            <a:ext cx="980368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GPU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4" name="フローチャート: 代替処理 153"/>
          <p:cNvSpPr/>
          <p:nvPr/>
        </p:nvSpPr>
        <p:spPr>
          <a:xfrm>
            <a:off x="3089873" y="4242916"/>
            <a:ext cx="971970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FPGAs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5" name="フローチャート: 代替処理 154"/>
          <p:cNvSpPr/>
          <p:nvPr/>
        </p:nvSpPr>
        <p:spPr>
          <a:xfrm>
            <a:off x="4123239" y="4251227"/>
            <a:ext cx="1025458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Radar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6" name="フローチャート: 代替処理 155"/>
          <p:cNvSpPr/>
          <p:nvPr/>
        </p:nvSpPr>
        <p:spPr>
          <a:xfrm>
            <a:off x="4122205" y="3748949"/>
            <a:ext cx="1026403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Camera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7" name="フローチャート: 代替処理 156"/>
          <p:cNvSpPr/>
          <p:nvPr/>
        </p:nvSpPr>
        <p:spPr>
          <a:xfrm>
            <a:off x="5209058" y="4241008"/>
            <a:ext cx="932408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GNSS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8" name="フローチャート: 代替処理 157"/>
          <p:cNvSpPr/>
          <p:nvPr/>
        </p:nvSpPr>
        <p:spPr>
          <a:xfrm>
            <a:off x="4258575" y="2361196"/>
            <a:ext cx="1242064" cy="612000"/>
          </a:xfrm>
          <a:prstGeom prst="flowChartAlternateProcess">
            <a:avLst/>
          </a:prstGeom>
          <a:solidFill>
            <a:srgbClr val="0070C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 err="1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OpenCV</a:t>
            </a:r>
            <a:endParaRPr kumimoji="0" lang="ja-JP" altLang="en-US" sz="22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9" name="フローチャート: 代替処理 158"/>
          <p:cNvSpPr/>
          <p:nvPr/>
        </p:nvSpPr>
        <p:spPr>
          <a:xfrm>
            <a:off x="3171133" y="2362362"/>
            <a:ext cx="979032" cy="612000"/>
          </a:xfrm>
          <a:prstGeom prst="flowChartAlternateProcess">
            <a:avLst/>
          </a:prstGeom>
          <a:solidFill>
            <a:srgbClr val="0070C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CUDA</a:t>
            </a:r>
            <a:endParaRPr kumimoji="0" lang="ja-JP" altLang="en-US" sz="22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0" name="フローチャート: 代替処理 159"/>
          <p:cNvSpPr/>
          <p:nvPr/>
        </p:nvSpPr>
        <p:spPr>
          <a:xfrm>
            <a:off x="5609048" y="2347972"/>
            <a:ext cx="1179708" cy="612000"/>
          </a:xfrm>
          <a:prstGeom prst="flowChartAlternateProcess">
            <a:avLst/>
          </a:prstGeom>
          <a:solidFill>
            <a:srgbClr val="0070C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PCL</a:t>
            </a:r>
            <a:endParaRPr kumimoji="0" lang="ja-JP" altLang="en-US" sz="22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1" name="フローチャート: 代替処理 160"/>
          <p:cNvSpPr/>
          <p:nvPr/>
        </p:nvSpPr>
        <p:spPr>
          <a:xfrm>
            <a:off x="2026509" y="3036329"/>
            <a:ext cx="2683737" cy="612000"/>
          </a:xfrm>
          <a:prstGeom prst="flowChartAlternateProcess">
            <a:avLst/>
          </a:prstGeom>
          <a:solidFill>
            <a:srgbClr val="FFC00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Real-time Linux</a:t>
            </a:r>
            <a:endParaRPr kumimoji="0" lang="ja-JP" altLang="en-US" sz="2200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2" name="フローチャート: 代替処理 161"/>
          <p:cNvSpPr/>
          <p:nvPr/>
        </p:nvSpPr>
        <p:spPr>
          <a:xfrm>
            <a:off x="7588906" y="3748949"/>
            <a:ext cx="972929" cy="922555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ECUs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3" name="フローチャート: 代替処理 162"/>
          <p:cNvSpPr/>
          <p:nvPr/>
        </p:nvSpPr>
        <p:spPr>
          <a:xfrm>
            <a:off x="7078566" y="1667309"/>
            <a:ext cx="1483270" cy="612000"/>
          </a:xfrm>
          <a:prstGeom prst="flowChartAlternateProcess">
            <a:avLst/>
          </a:prstGeom>
          <a:solidFill>
            <a:srgbClr val="00B050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2000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制御</a:t>
            </a:r>
          </a:p>
        </p:txBody>
      </p:sp>
      <p:sp>
        <p:nvSpPr>
          <p:cNvPr id="164" name="フローチャート: 代替処理 163"/>
          <p:cNvSpPr/>
          <p:nvPr/>
        </p:nvSpPr>
        <p:spPr>
          <a:xfrm>
            <a:off x="5210478" y="3748949"/>
            <a:ext cx="930988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LiDAR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5" name="フローチャート: 代替処理 164"/>
          <p:cNvSpPr/>
          <p:nvPr/>
        </p:nvSpPr>
        <p:spPr>
          <a:xfrm>
            <a:off x="7078566" y="2337522"/>
            <a:ext cx="1483270" cy="1310807"/>
          </a:xfrm>
          <a:prstGeom prst="flowChartAlternateProcess">
            <a:avLst/>
          </a:prstGeom>
          <a:solidFill>
            <a:srgbClr val="3333CC">
              <a:alpha val="9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AUTOSAR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6" name="正方形/長方形 165"/>
          <p:cNvSpPr/>
          <p:nvPr/>
        </p:nvSpPr>
        <p:spPr bwMode="auto">
          <a:xfrm>
            <a:off x="1944830" y="1488477"/>
            <a:ext cx="4973018" cy="3270530"/>
          </a:xfrm>
          <a:prstGeom prst="rect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cs typeface="メイリオ" pitchFamily="50" charset="-128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062536" y="1257679"/>
            <a:ext cx="2647710" cy="341083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schemeClr val="bg1"/>
                </a:solidFill>
              </a:rPr>
              <a:t>autonomous-driving unit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8" name="フローチャート: 代替処理 167"/>
          <p:cNvSpPr/>
          <p:nvPr/>
        </p:nvSpPr>
        <p:spPr>
          <a:xfrm>
            <a:off x="6196941" y="3748949"/>
            <a:ext cx="1318489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CAN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9" name="フローチャート: 代替処理 168"/>
          <p:cNvSpPr/>
          <p:nvPr/>
        </p:nvSpPr>
        <p:spPr>
          <a:xfrm>
            <a:off x="6196941" y="4239504"/>
            <a:ext cx="1317781" cy="432000"/>
          </a:xfrm>
          <a:prstGeom prst="flowChartAlternateProcess">
            <a:avLst/>
          </a:prstGeom>
          <a:solidFill>
            <a:srgbClr val="80808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Ether</a:t>
            </a:r>
            <a:endParaRPr kumimoji="0" lang="ja-JP" altLang="en-US" sz="2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262783" y="383417"/>
            <a:ext cx="844685" cy="1124832"/>
            <a:chOff x="2241885" y="-1794279"/>
            <a:chExt cx="844685" cy="1124832"/>
          </a:xfrm>
        </p:grpSpPr>
        <p:sp>
          <p:nvSpPr>
            <p:cNvPr id="31" name="Freeform 8"/>
            <p:cNvSpPr>
              <a:spLocks noChangeAspect="1"/>
            </p:cNvSpPr>
            <p:nvPr/>
          </p:nvSpPr>
          <p:spPr bwMode="auto">
            <a:xfrm>
              <a:off x="2241885" y="-1794279"/>
              <a:ext cx="844685" cy="872367"/>
            </a:xfrm>
            <a:custGeom>
              <a:avLst/>
              <a:gdLst>
                <a:gd name="T0" fmla="*/ 516 w 923"/>
                <a:gd name="T1" fmla="*/ 11 h 939"/>
                <a:gd name="T2" fmla="*/ 548 w 923"/>
                <a:gd name="T3" fmla="*/ 44 h 939"/>
                <a:gd name="T4" fmla="*/ 576 w 923"/>
                <a:gd name="T5" fmla="*/ 47 h 939"/>
                <a:gd name="T6" fmla="*/ 615 w 923"/>
                <a:gd name="T7" fmla="*/ 50 h 939"/>
                <a:gd name="T8" fmla="*/ 654 w 923"/>
                <a:gd name="T9" fmla="*/ 81 h 939"/>
                <a:gd name="T10" fmla="*/ 664 w 923"/>
                <a:gd name="T11" fmla="*/ 130 h 939"/>
                <a:gd name="T12" fmla="*/ 667 w 923"/>
                <a:gd name="T13" fmla="*/ 175 h 939"/>
                <a:gd name="T14" fmla="*/ 667 w 923"/>
                <a:gd name="T15" fmla="*/ 253 h 939"/>
                <a:gd name="T16" fmla="*/ 664 w 923"/>
                <a:gd name="T17" fmla="*/ 282 h 939"/>
                <a:gd name="T18" fmla="*/ 668 w 923"/>
                <a:gd name="T19" fmla="*/ 289 h 939"/>
                <a:gd name="T20" fmla="*/ 673 w 923"/>
                <a:gd name="T21" fmla="*/ 289 h 939"/>
                <a:gd name="T22" fmla="*/ 685 w 923"/>
                <a:gd name="T23" fmla="*/ 292 h 939"/>
                <a:gd name="T24" fmla="*/ 698 w 923"/>
                <a:gd name="T25" fmla="*/ 329 h 939"/>
                <a:gd name="T26" fmla="*/ 699 w 923"/>
                <a:gd name="T27" fmla="*/ 375 h 939"/>
                <a:gd name="T28" fmla="*/ 693 w 923"/>
                <a:gd name="T29" fmla="*/ 399 h 939"/>
                <a:gd name="T30" fmla="*/ 662 w 923"/>
                <a:gd name="T31" fmla="*/ 425 h 939"/>
                <a:gd name="T32" fmla="*/ 621 w 923"/>
                <a:gd name="T33" fmla="*/ 483 h 939"/>
                <a:gd name="T34" fmla="*/ 584 w 923"/>
                <a:gd name="T35" fmla="*/ 529 h 939"/>
                <a:gd name="T36" fmla="*/ 574 w 923"/>
                <a:gd name="T37" fmla="*/ 542 h 939"/>
                <a:gd name="T38" fmla="*/ 573 w 923"/>
                <a:gd name="T39" fmla="*/ 585 h 939"/>
                <a:gd name="T40" fmla="*/ 571 w 923"/>
                <a:gd name="T41" fmla="*/ 607 h 939"/>
                <a:gd name="T42" fmla="*/ 579 w 923"/>
                <a:gd name="T43" fmla="*/ 639 h 939"/>
                <a:gd name="T44" fmla="*/ 625 w 923"/>
                <a:gd name="T45" fmla="*/ 678 h 939"/>
                <a:gd name="T46" fmla="*/ 733 w 923"/>
                <a:gd name="T47" fmla="*/ 702 h 939"/>
                <a:gd name="T48" fmla="*/ 822 w 923"/>
                <a:gd name="T49" fmla="*/ 733 h 939"/>
                <a:gd name="T50" fmla="*/ 870 w 923"/>
                <a:gd name="T51" fmla="*/ 769 h 939"/>
                <a:gd name="T52" fmla="*/ 897 w 923"/>
                <a:gd name="T53" fmla="*/ 801 h 939"/>
                <a:gd name="T54" fmla="*/ 915 w 923"/>
                <a:gd name="T55" fmla="*/ 873 h 939"/>
                <a:gd name="T56" fmla="*/ 921 w 923"/>
                <a:gd name="T57" fmla="*/ 934 h 939"/>
                <a:gd name="T58" fmla="*/ 0 w 923"/>
                <a:gd name="T59" fmla="*/ 933 h 939"/>
                <a:gd name="T60" fmla="*/ 2 w 923"/>
                <a:gd name="T61" fmla="*/ 873 h 939"/>
                <a:gd name="T62" fmla="*/ 16 w 923"/>
                <a:gd name="T63" fmla="*/ 801 h 939"/>
                <a:gd name="T64" fmla="*/ 46 w 923"/>
                <a:gd name="T65" fmla="*/ 769 h 939"/>
                <a:gd name="T66" fmla="*/ 91 w 923"/>
                <a:gd name="T67" fmla="*/ 733 h 939"/>
                <a:gd name="T68" fmla="*/ 179 w 923"/>
                <a:gd name="T69" fmla="*/ 702 h 939"/>
                <a:gd name="T70" fmla="*/ 286 w 923"/>
                <a:gd name="T71" fmla="*/ 678 h 939"/>
                <a:gd name="T72" fmla="*/ 334 w 923"/>
                <a:gd name="T73" fmla="*/ 645 h 939"/>
                <a:gd name="T74" fmla="*/ 347 w 923"/>
                <a:gd name="T75" fmla="*/ 613 h 939"/>
                <a:gd name="T76" fmla="*/ 351 w 923"/>
                <a:gd name="T77" fmla="*/ 600 h 939"/>
                <a:gd name="T78" fmla="*/ 349 w 923"/>
                <a:gd name="T79" fmla="*/ 550 h 939"/>
                <a:gd name="T80" fmla="*/ 346 w 923"/>
                <a:gd name="T81" fmla="*/ 532 h 939"/>
                <a:gd name="T82" fmla="*/ 310 w 923"/>
                <a:gd name="T83" fmla="*/ 501 h 939"/>
                <a:gd name="T84" fmla="*/ 269 w 923"/>
                <a:gd name="T85" fmla="*/ 438 h 939"/>
                <a:gd name="T86" fmla="*/ 232 w 923"/>
                <a:gd name="T87" fmla="*/ 413 h 939"/>
                <a:gd name="T88" fmla="*/ 226 w 923"/>
                <a:gd name="T89" fmla="*/ 384 h 939"/>
                <a:gd name="T90" fmla="*/ 222 w 923"/>
                <a:gd name="T91" fmla="*/ 358 h 939"/>
                <a:gd name="T92" fmla="*/ 224 w 923"/>
                <a:gd name="T93" fmla="*/ 313 h 939"/>
                <a:gd name="T94" fmla="*/ 242 w 923"/>
                <a:gd name="T95" fmla="*/ 289 h 939"/>
                <a:gd name="T96" fmla="*/ 245 w 923"/>
                <a:gd name="T97" fmla="*/ 289 h 939"/>
                <a:gd name="T98" fmla="*/ 252 w 923"/>
                <a:gd name="T99" fmla="*/ 284 h 939"/>
                <a:gd name="T100" fmla="*/ 255 w 923"/>
                <a:gd name="T101" fmla="*/ 272 h 939"/>
                <a:gd name="T102" fmla="*/ 253 w 923"/>
                <a:gd name="T103" fmla="*/ 212 h 939"/>
                <a:gd name="T104" fmla="*/ 256 w 923"/>
                <a:gd name="T105" fmla="*/ 136 h 939"/>
                <a:gd name="T106" fmla="*/ 269 w 923"/>
                <a:gd name="T107" fmla="*/ 87 h 939"/>
                <a:gd name="T108" fmla="*/ 308 w 923"/>
                <a:gd name="T109" fmla="*/ 42 h 939"/>
                <a:gd name="T110" fmla="*/ 359 w 923"/>
                <a:gd name="T111" fmla="*/ 29 h 939"/>
                <a:gd name="T112" fmla="*/ 368 w 923"/>
                <a:gd name="T113" fmla="*/ 31 h 939"/>
                <a:gd name="T114" fmla="*/ 385 w 923"/>
                <a:gd name="T115" fmla="*/ 29 h 939"/>
                <a:gd name="T116" fmla="*/ 406 w 923"/>
                <a:gd name="T117" fmla="*/ 16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3" h="939">
                  <a:moveTo>
                    <a:pt x="488" y="0"/>
                  </a:moveTo>
                  <a:lnTo>
                    <a:pt x="503" y="3"/>
                  </a:lnTo>
                  <a:lnTo>
                    <a:pt x="516" y="11"/>
                  </a:lnTo>
                  <a:lnTo>
                    <a:pt x="529" y="23"/>
                  </a:lnTo>
                  <a:lnTo>
                    <a:pt x="539" y="34"/>
                  </a:lnTo>
                  <a:lnTo>
                    <a:pt x="548" y="44"/>
                  </a:lnTo>
                  <a:lnTo>
                    <a:pt x="558" y="47"/>
                  </a:lnTo>
                  <a:lnTo>
                    <a:pt x="566" y="48"/>
                  </a:lnTo>
                  <a:lnTo>
                    <a:pt x="576" y="47"/>
                  </a:lnTo>
                  <a:lnTo>
                    <a:pt x="584" y="47"/>
                  </a:lnTo>
                  <a:lnTo>
                    <a:pt x="597" y="47"/>
                  </a:lnTo>
                  <a:lnTo>
                    <a:pt x="615" y="50"/>
                  </a:lnTo>
                  <a:lnTo>
                    <a:pt x="633" y="57"/>
                  </a:lnTo>
                  <a:lnTo>
                    <a:pt x="644" y="66"/>
                  </a:lnTo>
                  <a:lnTo>
                    <a:pt x="654" y="81"/>
                  </a:lnTo>
                  <a:lnTo>
                    <a:pt x="659" y="97"/>
                  </a:lnTo>
                  <a:lnTo>
                    <a:pt x="662" y="113"/>
                  </a:lnTo>
                  <a:lnTo>
                    <a:pt x="664" y="130"/>
                  </a:lnTo>
                  <a:lnTo>
                    <a:pt x="665" y="144"/>
                  </a:lnTo>
                  <a:lnTo>
                    <a:pt x="665" y="156"/>
                  </a:lnTo>
                  <a:lnTo>
                    <a:pt x="667" y="175"/>
                  </a:lnTo>
                  <a:lnTo>
                    <a:pt x="668" y="201"/>
                  </a:lnTo>
                  <a:lnTo>
                    <a:pt x="668" y="229"/>
                  </a:lnTo>
                  <a:lnTo>
                    <a:pt x="667" y="253"/>
                  </a:lnTo>
                  <a:lnTo>
                    <a:pt x="665" y="272"/>
                  </a:lnTo>
                  <a:lnTo>
                    <a:pt x="664" y="277"/>
                  </a:lnTo>
                  <a:lnTo>
                    <a:pt x="664" y="282"/>
                  </a:lnTo>
                  <a:lnTo>
                    <a:pt x="665" y="285"/>
                  </a:lnTo>
                  <a:lnTo>
                    <a:pt x="667" y="287"/>
                  </a:lnTo>
                  <a:lnTo>
                    <a:pt x="668" y="289"/>
                  </a:lnTo>
                  <a:lnTo>
                    <a:pt x="670" y="289"/>
                  </a:lnTo>
                  <a:lnTo>
                    <a:pt x="672" y="289"/>
                  </a:lnTo>
                  <a:lnTo>
                    <a:pt x="673" y="289"/>
                  </a:lnTo>
                  <a:lnTo>
                    <a:pt x="675" y="289"/>
                  </a:lnTo>
                  <a:lnTo>
                    <a:pt x="675" y="289"/>
                  </a:lnTo>
                  <a:lnTo>
                    <a:pt x="685" y="292"/>
                  </a:lnTo>
                  <a:lnTo>
                    <a:pt x="691" y="302"/>
                  </a:lnTo>
                  <a:lnTo>
                    <a:pt x="696" y="315"/>
                  </a:lnTo>
                  <a:lnTo>
                    <a:pt x="698" y="329"/>
                  </a:lnTo>
                  <a:lnTo>
                    <a:pt x="699" y="345"/>
                  </a:lnTo>
                  <a:lnTo>
                    <a:pt x="699" y="362"/>
                  </a:lnTo>
                  <a:lnTo>
                    <a:pt x="699" y="375"/>
                  </a:lnTo>
                  <a:lnTo>
                    <a:pt x="698" y="383"/>
                  </a:lnTo>
                  <a:lnTo>
                    <a:pt x="698" y="386"/>
                  </a:lnTo>
                  <a:lnTo>
                    <a:pt x="693" y="399"/>
                  </a:lnTo>
                  <a:lnTo>
                    <a:pt x="686" y="409"/>
                  </a:lnTo>
                  <a:lnTo>
                    <a:pt x="677" y="417"/>
                  </a:lnTo>
                  <a:lnTo>
                    <a:pt x="662" y="425"/>
                  </a:lnTo>
                  <a:lnTo>
                    <a:pt x="644" y="436"/>
                  </a:lnTo>
                  <a:lnTo>
                    <a:pt x="634" y="462"/>
                  </a:lnTo>
                  <a:lnTo>
                    <a:pt x="621" y="483"/>
                  </a:lnTo>
                  <a:lnTo>
                    <a:pt x="607" y="503"/>
                  </a:lnTo>
                  <a:lnTo>
                    <a:pt x="595" y="517"/>
                  </a:lnTo>
                  <a:lnTo>
                    <a:pt x="584" y="529"/>
                  </a:lnTo>
                  <a:lnTo>
                    <a:pt x="576" y="535"/>
                  </a:lnTo>
                  <a:lnTo>
                    <a:pt x="574" y="537"/>
                  </a:lnTo>
                  <a:lnTo>
                    <a:pt x="574" y="542"/>
                  </a:lnTo>
                  <a:lnTo>
                    <a:pt x="573" y="555"/>
                  </a:lnTo>
                  <a:lnTo>
                    <a:pt x="573" y="571"/>
                  </a:lnTo>
                  <a:lnTo>
                    <a:pt x="573" y="585"/>
                  </a:lnTo>
                  <a:lnTo>
                    <a:pt x="573" y="595"/>
                  </a:lnTo>
                  <a:lnTo>
                    <a:pt x="573" y="598"/>
                  </a:lnTo>
                  <a:lnTo>
                    <a:pt x="571" y="607"/>
                  </a:lnTo>
                  <a:lnTo>
                    <a:pt x="571" y="615"/>
                  </a:lnTo>
                  <a:lnTo>
                    <a:pt x="574" y="628"/>
                  </a:lnTo>
                  <a:lnTo>
                    <a:pt x="579" y="639"/>
                  </a:lnTo>
                  <a:lnTo>
                    <a:pt x="589" y="652"/>
                  </a:lnTo>
                  <a:lnTo>
                    <a:pt x="604" y="665"/>
                  </a:lnTo>
                  <a:lnTo>
                    <a:pt x="625" y="678"/>
                  </a:lnTo>
                  <a:lnTo>
                    <a:pt x="652" y="688"/>
                  </a:lnTo>
                  <a:lnTo>
                    <a:pt x="690" y="694"/>
                  </a:lnTo>
                  <a:lnTo>
                    <a:pt x="733" y="702"/>
                  </a:lnTo>
                  <a:lnTo>
                    <a:pt x="769" y="712"/>
                  </a:lnTo>
                  <a:lnTo>
                    <a:pt x="798" y="722"/>
                  </a:lnTo>
                  <a:lnTo>
                    <a:pt x="822" y="733"/>
                  </a:lnTo>
                  <a:lnTo>
                    <a:pt x="842" y="746"/>
                  </a:lnTo>
                  <a:lnTo>
                    <a:pt x="857" y="757"/>
                  </a:lnTo>
                  <a:lnTo>
                    <a:pt x="870" y="769"/>
                  </a:lnTo>
                  <a:lnTo>
                    <a:pt x="879" y="778"/>
                  </a:lnTo>
                  <a:lnTo>
                    <a:pt x="889" y="788"/>
                  </a:lnTo>
                  <a:lnTo>
                    <a:pt x="897" y="801"/>
                  </a:lnTo>
                  <a:lnTo>
                    <a:pt x="905" y="822"/>
                  </a:lnTo>
                  <a:lnTo>
                    <a:pt x="912" y="847"/>
                  </a:lnTo>
                  <a:lnTo>
                    <a:pt x="915" y="873"/>
                  </a:lnTo>
                  <a:lnTo>
                    <a:pt x="918" y="899"/>
                  </a:lnTo>
                  <a:lnTo>
                    <a:pt x="921" y="920"/>
                  </a:lnTo>
                  <a:lnTo>
                    <a:pt x="921" y="934"/>
                  </a:lnTo>
                  <a:lnTo>
                    <a:pt x="923" y="939"/>
                  </a:lnTo>
                  <a:lnTo>
                    <a:pt x="0" y="939"/>
                  </a:lnTo>
                  <a:lnTo>
                    <a:pt x="0" y="933"/>
                  </a:lnTo>
                  <a:lnTo>
                    <a:pt x="0" y="920"/>
                  </a:lnTo>
                  <a:lnTo>
                    <a:pt x="0" y="899"/>
                  </a:lnTo>
                  <a:lnTo>
                    <a:pt x="2" y="873"/>
                  </a:lnTo>
                  <a:lnTo>
                    <a:pt x="5" y="847"/>
                  </a:lnTo>
                  <a:lnTo>
                    <a:pt x="10" y="822"/>
                  </a:lnTo>
                  <a:lnTo>
                    <a:pt x="16" y="801"/>
                  </a:lnTo>
                  <a:lnTo>
                    <a:pt x="26" y="788"/>
                  </a:lnTo>
                  <a:lnTo>
                    <a:pt x="34" y="778"/>
                  </a:lnTo>
                  <a:lnTo>
                    <a:pt x="46" y="769"/>
                  </a:lnTo>
                  <a:lnTo>
                    <a:pt x="57" y="757"/>
                  </a:lnTo>
                  <a:lnTo>
                    <a:pt x="72" y="746"/>
                  </a:lnTo>
                  <a:lnTo>
                    <a:pt x="91" y="733"/>
                  </a:lnTo>
                  <a:lnTo>
                    <a:pt x="114" y="722"/>
                  </a:lnTo>
                  <a:lnTo>
                    <a:pt x="143" y="712"/>
                  </a:lnTo>
                  <a:lnTo>
                    <a:pt x="179" y="702"/>
                  </a:lnTo>
                  <a:lnTo>
                    <a:pt x="222" y="694"/>
                  </a:lnTo>
                  <a:lnTo>
                    <a:pt x="258" y="688"/>
                  </a:lnTo>
                  <a:lnTo>
                    <a:pt x="286" y="678"/>
                  </a:lnTo>
                  <a:lnTo>
                    <a:pt x="307" y="668"/>
                  </a:lnTo>
                  <a:lnTo>
                    <a:pt x="323" y="657"/>
                  </a:lnTo>
                  <a:lnTo>
                    <a:pt x="334" y="645"/>
                  </a:lnTo>
                  <a:lnTo>
                    <a:pt x="341" y="632"/>
                  </a:lnTo>
                  <a:lnTo>
                    <a:pt x="346" y="623"/>
                  </a:lnTo>
                  <a:lnTo>
                    <a:pt x="347" y="613"/>
                  </a:lnTo>
                  <a:lnTo>
                    <a:pt x="349" y="607"/>
                  </a:lnTo>
                  <a:lnTo>
                    <a:pt x="349" y="602"/>
                  </a:lnTo>
                  <a:lnTo>
                    <a:pt x="351" y="600"/>
                  </a:lnTo>
                  <a:lnTo>
                    <a:pt x="349" y="582"/>
                  </a:lnTo>
                  <a:lnTo>
                    <a:pt x="349" y="564"/>
                  </a:lnTo>
                  <a:lnTo>
                    <a:pt x="349" y="550"/>
                  </a:lnTo>
                  <a:lnTo>
                    <a:pt x="349" y="538"/>
                  </a:lnTo>
                  <a:lnTo>
                    <a:pt x="349" y="534"/>
                  </a:lnTo>
                  <a:lnTo>
                    <a:pt x="346" y="532"/>
                  </a:lnTo>
                  <a:lnTo>
                    <a:pt x="338" y="525"/>
                  </a:lnTo>
                  <a:lnTo>
                    <a:pt x="325" y="516"/>
                  </a:lnTo>
                  <a:lnTo>
                    <a:pt x="310" y="501"/>
                  </a:lnTo>
                  <a:lnTo>
                    <a:pt x="295" y="485"/>
                  </a:lnTo>
                  <a:lnTo>
                    <a:pt x="281" y="464"/>
                  </a:lnTo>
                  <a:lnTo>
                    <a:pt x="269" y="438"/>
                  </a:lnTo>
                  <a:lnTo>
                    <a:pt x="250" y="430"/>
                  </a:lnTo>
                  <a:lnTo>
                    <a:pt x="239" y="422"/>
                  </a:lnTo>
                  <a:lnTo>
                    <a:pt x="232" y="413"/>
                  </a:lnTo>
                  <a:lnTo>
                    <a:pt x="229" y="404"/>
                  </a:lnTo>
                  <a:lnTo>
                    <a:pt x="227" y="394"/>
                  </a:lnTo>
                  <a:lnTo>
                    <a:pt x="226" y="384"/>
                  </a:lnTo>
                  <a:lnTo>
                    <a:pt x="224" y="381"/>
                  </a:lnTo>
                  <a:lnTo>
                    <a:pt x="224" y="371"/>
                  </a:lnTo>
                  <a:lnTo>
                    <a:pt x="222" y="358"/>
                  </a:lnTo>
                  <a:lnTo>
                    <a:pt x="222" y="344"/>
                  </a:lnTo>
                  <a:lnTo>
                    <a:pt x="222" y="328"/>
                  </a:lnTo>
                  <a:lnTo>
                    <a:pt x="224" y="313"/>
                  </a:lnTo>
                  <a:lnTo>
                    <a:pt x="227" y="300"/>
                  </a:lnTo>
                  <a:lnTo>
                    <a:pt x="234" y="292"/>
                  </a:lnTo>
                  <a:lnTo>
                    <a:pt x="242" y="289"/>
                  </a:lnTo>
                  <a:lnTo>
                    <a:pt x="242" y="289"/>
                  </a:lnTo>
                  <a:lnTo>
                    <a:pt x="244" y="289"/>
                  </a:lnTo>
                  <a:lnTo>
                    <a:pt x="245" y="289"/>
                  </a:lnTo>
                  <a:lnTo>
                    <a:pt x="248" y="287"/>
                  </a:lnTo>
                  <a:lnTo>
                    <a:pt x="250" y="285"/>
                  </a:lnTo>
                  <a:lnTo>
                    <a:pt x="252" y="284"/>
                  </a:lnTo>
                  <a:lnTo>
                    <a:pt x="255" y="280"/>
                  </a:lnTo>
                  <a:lnTo>
                    <a:pt x="255" y="277"/>
                  </a:lnTo>
                  <a:lnTo>
                    <a:pt x="255" y="272"/>
                  </a:lnTo>
                  <a:lnTo>
                    <a:pt x="255" y="266"/>
                  </a:lnTo>
                  <a:lnTo>
                    <a:pt x="253" y="242"/>
                  </a:lnTo>
                  <a:lnTo>
                    <a:pt x="253" y="212"/>
                  </a:lnTo>
                  <a:lnTo>
                    <a:pt x="253" y="182"/>
                  </a:lnTo>
                  <a:lnTo>
                    <a:pt x="255" y="156"/>
                  </a:lnTo>
                  <a:lnTo>
                    <a:pt x="256" y="136"/>
                  </a:lnTo>
                  <a:lnTo>
                    <a:pt x="258" y="123"/>
                  </a:lnTo>
                  <a:lnTo>
                    <a:pt x="263" y="107"/>
                  </a:lnTo>
                  <a:lnTo>
                    <a:pt x="269" y="87"/>
                  </a:lnTo>
                  <a:lnTo>
                    <a:pt x="279" y="70"/>
                  </a:lnTo>
                  <a:lnTo>
                    <a:pt x="292" y="53"/>
                  </a:lnTo>
                  <a:lnTo>
                    <a:pt x="308" y="42"/>
                  </a:lnTo>
                  <a:lnTo>
                    <a:pt x="329" y="34"/>
                  </a:lnTo>
                  <a:lnTo>
                    <a:pt x="347" y="31"/>
                  </a:lnTo>
                  <a:lnTo>
                    <a:pt x="359" y="29"/>
                  </a:lnTo>
                  <a:lnTo>
                    <a:pt x="364" y="29"/>
                  </a:lnTo>
                  <a:lnTo>
                    <a:pt x="367" y="31"/>
                  </a:lnTo>
                  <a:lnTo>
                    <a:pt x="368" y="31"/>
                  </a:lnTo>
                  <a:lnTo>
                    <a:pt x="372" y="32"/>
                  </a:lnTo>
                  <a:lnTo>
                    <a:pt x="376" y="31"/>
                  </a:lnTo>
                  <a:lnTo>
                    <a:pt x="385" y="29"/>
                  </a:lnTo>
                  <a:lnTo>
                    <a:pt x="391" y="24"/>
                  </a:lnTo>
                  <a:lnTo>
                    <a:pt x="398" y="19"/>
                  </a:lnTo>
                  <a:lnTo>
                    <a:pt x="406" y="16"/>
                  </a:lnTo>
                  <a:lnTo>
                    <a:pt x="422" y="14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ドーナツ 31"/>
            <p:cNvSpPr/>
            <p:nvPr/>
          </p:nvSpPr>
          <p:spPr bwMode="auto">
            <a:xfrm>
              <a:off x="2419603" y="-1166120"/>
              <a:ext cx="489249" cy="496673"/>
            </a:xfrm>
            <a:prstGeom prst="donut">
              <a:avLst/>
            </a:prstGeom>
            <a:solidFill>
              <a:schemeClr val="tx1"/>
            </a:solidFill>
            <a:ln w="222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b="1" dirty="0">
                <a:latin typeface="+mn-lt"/>
                <a:cs typeface="メイリオ" pitchFamily="50" charset="-128"/>
              </a:endParaRPr>
            </a:p>
          </p:txBody>
        </p:sp>
      </p:grpSp>
      <p:sp>
        <p:nvSpPr>
          <p:cNvPr id="33" name="Freeform 8"/>
          <p:cNvSpPr>
            <a:spLocks noChangeAspect="1" noEditPoints="1"/>
          </p:cNvSpPr>
          <p:nvPr/>
        </p:nvSpPr>
        <p:spPr bwMode="auto">
          <a:xfrm>
            <a:off x="1493735" y="127340"/>
            <a:ext cx="1733394" cy="894282"/>
          </a:xfrm>
          <a:custGeom>
            <a:avLst/>
            <a:gdLst>
              <a:gd name="T0" fmla="*/ 476 w 1791"/>
              <a:gd name="T1" fmla="*/ 611 h 923"/>
              <a:gd name="T2" fmla="*/ 404 w 1791"/>
              <a:gd name="T3" fmla="*/ 670 h 923"/>
              <a:gd name="T4" fmla="*/ 376 w 1791"/>
              <a:gd name="T5" fmla="*/ 761 h 923"/>
              <a:gd name="T6" fmla="*/ 396 w 1791"/>
              <a:gd name="T7" fmla="*/ 838 h 923"/>
              <a:gd name="T8" fmla="*/ 462 w 1791"/>
              <a:gd name="T9" fmla="*/ 904 h 923"/>
              <a:gd name="T10" fmla="*/ 539 w 1791"/>
              <a:gd name="T11" fmla="*/ 923 h 923"/>
              <a:gd name="T12" fmla="*/ 630 w 1791"/>
              <a:gd name="T13" fmla="*/ 895 h 923"/>
              <a:gd name="T14" fmla="*/ 688 w 1791"/>
              <a:gd name="T15" fmla="*/ 824 h 923"/>
              <a:gd name="T16" fmla="*/ 701 w 1791"/>
              <a:gd name="T17" fmla="*/ 744 h 923"/>
              <a:gd name="T18" fmla="*/ 665 w 1791"/>
              <a:gd name="T19" fmla="*/ 657 h 923"/>
              <a:gd name="T20" fmla="*/ 588 w 1791"/>
              <a:gd name="T21" fmla="*/ 606 h 923"/>
              <a:gd name="T22" fmla="*/ 1412 w 1791"/>
              <a:gd name="T23" fmla="*/ 600 h 923"/>
              <a:gd name="T24" fmla="*/ 1322 w 1791"/>
              <a:gd name="T25" fmla="*/ 628 h 923"/>
              <a:gd name="T26" fmla="*/ 1265 w 1791"/>
              <a:gd name="T27" fmla="*/ 698 h 923"/>
              <a:gd name="T28" fmla="*/ 1252 w 1791"/>
              <a:gd name="T29" fmla="*/ 778 h 923"/>
              <a:gd name="T30" fmla="*/ 1289 w 1791"/>
              <a:gd name="T31" fmla="*/ 863 h 923"/>
              <a:gd name="T32" fmla="*/ 1364 w 1791"/>
              <a:gd name="T33" fmla="*/ 915 h 923"/>
              <a:gd name="T34" fmla="*/ 1445 w 1791"/>
              <a:gd name="T35" fmla="*/ 919 h 923"/>
              <a:gd name="T36" fmla="*/ 1527 w 1791"/>
              <a:gd name="T37" fmla="*/ 874 h 923"/>
              <a:gd name="T38" fmla="*/ 1570 w 1791"/>
              <a:gd name="T39" fmla="*/ 793 h 923"/>
              <a:gd name="T40" fmla="*/ 1566 w 1791"/>
              <a:gd name="T41" fmla="*/ 713 h 923"/>
              <a:gd name="T42" fmla="*/ 1514 w 1791"/>
              <a:gd name="T43" fmla="*/ 638 h 923"/>
              <a:gd name="T44" fmla="*/ 1429 w 1791"/>
              <a:gd name="T45" fmla="*/ 601 h 923"/>
              <a:gd name="T46" fmla="*/ 1357 w 1791"/>
              <a:gd name="T47" fmla="*/ 42 h 923"/>
              <a:gd name="T48" fmla="*/ 1299 w 1791"/>
              <a:gd name="T49" fmla="*/ 1 h 923"/>
              <a:gd name="T50" fmla="*/ 772 w 1791"/>
              <a:gd name="T51" fmla="*/ 5 h 923"/>
              <a:gd name="T52" fmla="*/ 698 w 1791"/>
              <a:gd name="T53" fmla="*/ 46 h 923"/>
              <a:gd name="T54" fmla="*/ 179 w 1791"/>
              <a:gd name="T55" fmla="*/ 327 h 923"/>
              <a:gd name="T56" fmla="*/ 88 w 1791"/>
              <a:gd name="T57" fmla="*/ 359 h 923"/>
              <a:gd name="T58" fmla="*/ 24 w 1791"/>
              <a:gd name="T59" fmla="*/ 434 h 923"/>
              <a:gd name="T60" fmla="*/ 0 w 1791"/>
              <a:gd name="T61" fmla="*/ 541 h 923"/>
              <a:gd name="T62" fmla="*/ 14 w 1791"/>
              <a:gd name="T63" fmla="*/ 629 h 923"/>
              <a:gd name="T64" fmla="*/ 59 w 1791"/>
              <a:gd name="T65" fmla="*/ 698 h 923"/>
              <a:gd name="T66" fmla="*/ 164 w 1791"/>
              <a:gd name="T67" fmla="*/ 753 h 923"/>
              <a:gd name="T68" fmla="*/ 318 w 1791"/>
              <a:gd name="T69" fmla="*/ 740 h 923"/>
              <a:gd name="T70" fmla="*/ 344 w 1791"/>
              <a:gd name="T71" fmla="*/ 645 h 923"/>
              <a:gd name="T72" fmla="*/ 407 w 1791"/>
              <a:gd name="T73" fmla="*/ 580 h 923"/>
              <a:gd name="T74" fmla="*/ 529 w 1791"/>
              <a:gd name="T75" fmla="*/ 544 h 923"/>
              <a:gd name="T76" fmla="*/ 612 w 1791"/>
              <a:gd name="T77" fmla="*/ 554 h 923"/>
              <a:gd name="T78" fmla="*/ 687 w 1791"/>
              <a:gd name="T79" fmla="*/ 594 h 923"/>
              <a:gd name="T80" fmla="*/ 747 w 1791"/>
              <a:gd name="T81" fmla="*/ 691 h 923"/>
              <a:gd name="T82" fmla="*/ 1194 w 1791"/>
              <a:gd name="T83" fmla="*/ 761 h 923"/>
              <a:gd name="T84" fmla="*/ 1213 w 1791"/>
              <a:gd name="T85" fmla="*/ 660 h 923"/>
              <a:gd name="T86" fmla="*/ 1261 w 1791"/>
              <a:gd name="T87" fmla="*/ 596 h 923"/>
              <a:gd name="T88" fmla="*/ 1374 w 1791"/>
              <a:gd name="T89" fmla="*/ 544 h 923"/>
              <a:gd name="T90" fmla="*/ 1465 w 1791"/>
              <a:gd name="T91" fmla="*/ 545 h 923"/>
              <a:gd name="T92" fmla="*/ 1549 w 1791"/>
              <a:gd name="T93" fmla="*/ 583 h 923"/>
              <a:gd name="T94" fmla="*/ 1613 w 1791"/>
              <a:gd name="T95" fmla="*/ 671 h 923"/>
              <a:gd name="T96" fmla="*/ 1633 w 1791"/>
              <a:gd name="T97" fmla="*/ 761 h 923"/>
              <a:gd name="T98" fmla="*/ 1723 w 1791"/>
              <a:gd name="T99" fmla="*/ 744 h 923"/>
              <a:gd name="T100" fmla="*/ 1779 w 1791"/>
              <a:gd name="T101" fmla="*/ 678 h 923"/>
              <a:gd name="T102" fmla="*/ 1791 w 1791"/>
              <a:gd name="T103" fmla="*/ 488 h 923"/>
              <a:gd name="T104" fmla="*/ 1766 w 1791"/>
              <a:gd name="T105" fmla="*/ 396 h 923"/>
              <a:gd name="T106" fmla="*/ 1697 w 1791"/>
              <a:gd name="T107" fmla="*/ 337 h 923"/>
              <a:gd name="T108" fmla="*/ 1633 w 1791"/>
              <a:gd name="T109" fmla="*/ 326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91" h="923">
                <a:moveTo>
                  <a:pt x="539" y="599"/>
                </a:moveTo>
                <a:lnTo>
                  <a:pt x="539" y="599"/>
                </a:lnTo>
                <a:lnTo>
                  <a:pt x="522" y="599"/>
                </a:lnTo>
                <a:lnTo>
                  <a:pt x="507" y="601"/>
                </a:lnTo>
                <a:lnTo>
                  <a:pt x="491" y="606"/>
                </a:lnTo>
                <a:lnTo>
                  <a:pt x="476" y="611"/>
                </a:lnTo>
                <a:lnTo>
                  <a:pt x="462" y="618"/>
                </a:lnTo>
                <a:lnTo>
                  <a:pt x="448" y="625"/>
                </a:lnTo>
                <a:lnTo>
                  <a:pt x="435" y="635"/>
                </a:lnTo>
                <a:lnTo>
                  <a:pt x="424" y="646"/>
                </a:lnTo>
                <a:lnTo>
                  <a:pt x="414" y="657"/>
                </a:lnTo>
                <a:lnTo>
                  <a:pt x="404" y="670"/>
                </a:lnTo>
                <a:lnTo>
                  <a:pt x="396" y="683"/>
                </a:lnTo>
                <a:lnTo>
                  <a:pt x="389" y="698"/>
                </a:lnTo>
                <a:lnTo>
                  <a:pt x="383" y="712"/>
                </a:lnTo>
                <a:lnTo>
                  <a:pt x="379" y="727"/>
                </a:lnTo>
                <a:lnTo>
                  <a:pt x="378" y="744"/>
                </a:lnTo>
                <a:lnTo>
                  <a:pt x="376" y="761"/>
                </a:lnTo>
                <a:lnTo>
                  <a:pt x="376" y="761"/>
                </a:lnTo>
                <a:lnTo>
                  <a:pt x="378" y="778"/>
                </a:lnTo>
                <a:lnTo>
                  <a:pt x="379" y="793"/>
                </a:lnTo>
                <a:lnTo>
                  <a:pt x="383" y="809"/>
                </a:lnTo>
                <a:lnTo>
                  <a:pt x="389" y="824"/>
                </a:lnTo>
                <a:lnTo>
                  <a:pt x="396" y="838"/>
                </a:lnTo>
                <a:lnTo>
                  <a:pt x="404" y="852"/>
                </a:lnTo>
                <a:lnTo>
                  <a:pt x="414" y="865"/>
                </a:lnTo>
                <a:lnTo>
                  <a:pt x="424" y="876"/>
                </a:lnTo>
                <a:lnTo>
                  <a:pt x="435" y="887"/>
                </a:lnTo>
                <a:lnTo>
                  <a:pt x="448" y="895"/>
                </a:lnTo>
                <a:lnTo>
                  <a:pt x="462" y="904"/>
                </a:lnTo>
                <a:lnTo>
                  <a:pt x="476" y="911"/>
                </a:lnTo>
                <a:lnTo>
                  <a:pt x="491" y="916"/>
                </a:lnTo>
                <a:lnTo>
                  <a:pt x="507" y="920"/>
                </a:lnTo>
                <a:lnTo>
                  <a:pt x="522" y="923"/>
                </a:lnTo>
                <a:lnTo>
                  <a:pt x="539" y="923"/>
                </a:lnTo>
                <a:lnTo>
                  <a:pt x="539" y="923"/>
                </a:lnTo>
                <a:lnTo>
                  <a:pt x="556" y="923"/>
                </a:lnTo>
                <a:lnTo>
                  <a:pt x="572" y="920"/>
                </a:lnTo>
                <a:lnTo>
                  <a:pt x="588" y="916"/>
                </a:lnTo>
                <a:lnTo>
                  <a:pt x="603" y="911"/>
                </a:lnTo>
                <a:lnTo>
                  <a:pt x="617" y="904"/>
                </a:lnTo>
                <a:lnTo>
                  <a:pt x="630" y="895"/>
                </a:lnTo>
                <a:lnTo>
                  <a:pt x="642" y="887"/>
                </a:lnTo>
                <a:lnTo>
                  <a:pt x="655" y="876"/>
                </a:lnTo>
                <a:lnTo>
                  <a:pt x="665" y="865"/>
                </a:lnTo>
                <a:lnTo>
                  <a:pt x="674" y="852"/>
                </a:lnTo>
                <a:lnTo>
                  <a:pt x="683" y="838"/>
                </a:lnTo>
                <a:lnTo>
                  <a:pt x="688" y="824"/>
                </a:lnTo>
                <a:lnTo>
                  <a:pt x="694" y="809"/>
                </a:lnTo>
                <a:lnTo>
                  <a:pt x="698" y="793"/>
                </a:lnTo>
                <a:lnTo>
                  <a:pt x="701" y="778"/>
                </a:lnTo>
                <a:lnTo>
                  <a:pt x="702" y="761"/>
                </a:lnTo>
                <a:lnTo>
                  <a:pt x="702" y="761"/>
                </a:lnTo>
                <a:lnTo>
                  <a:pt x="701" y="744"/>
                </a:lnTo>
                <a:lnTo>
                  <a:pt x="698" y="727"/>
                </a:lnTo>
                <a:lnTo>
                  <a:pt x="694" y="712"/>
                </a:lnTo>
                <a:lnTo>
                  <a:pt x="688" y="698"/>
                </a:lnTo>
                <a:lnTo>
                  <a:pt x="683" y="683"/>
                </a:lnTo>
                <a:lnTo>
                  <a:pt x="674" y="670"/>
                </a:lnTo>
                <a:lnTo>
                  <a:pt x="665" y="657"/>
                </a:lnTo>
                <a:lnTo>
                  <a:pt x="655" y="646"/>
                </a:lnTo>
                <a:lnTo>
                  <a:pt x="642" y="635"/>
                </a:lnTo>
                <a:lnTo>
                  <a:pt x="630" y="625"/>
                </a:lnTo>
                <a:lnTo>
                  <a:pt x="617" y="618"/>
                </a:lnTo>
                <a:lnTo>
                  <a:pt x="603" y="611"/>
                </a:lnTo>
                <a:lnTo>
                  <a:pt x="588" y="606"/>
                </a:lnTo>
                <a:lnTo>
                  <a:pt x="572" y="601"/>
                </a:lnTo>
                <a:lnTo>
                  <a:pt x="556" y="599"/>
                </a:lnTo>
                <a:lnTo>
                  <a:pt x="539" y="599"/>
                </a:lnTo>
                <a:lnTo>
                  <a:pt x="539" y="599"/>
                </a:lnTo>
                <a:close/>
                <a:moveTo>
                  <a:pt x="1412" y="600"/>
                </a:moveTo>
                <a:lnTo>
                  <a:pt x="1412" y="600"/>
                </a:lnTo>
                <a:lnTo>
                  <a:pt x="1397" y="601"/>
                </a:lnTo>
                <a:lnTo>
                  <a:pt x="1380" y="604"/>
                </a:lnTo>
                <a:lnTo>
                  <a:pt x="1364" y="608"/>
                </a:lnTo>
                <a:lnTo>
                  <a:pt x="1350" y="613"/>
                </a:lnTo>
                <a:lnTo>
                  <a:pt x="1336" y="620"/>
                </a:lnTo>
                <a:lnTo>
                  <a:pt x="1322" y="628"/>
                </a:lnTo>
                <a:lnTo>
                  <a:pt x="1310" y="638"/>
                </a:lnTo>
                <a:lnTo>
                  <a:pt x="1299" y="648"/>
                </a:lnTo>
                <a:lnTo>
                  <a:pt x="1289" y="659"/>
                </a:lnTo>
                <a:lnTo>
                  <a:pt x="1279" y="671"/>
                </a:lnTo>
                <a:lnTo>
                  <a:pt x="1272" y="684"/>
                </a:lnTo>
                <a:lnTo>
                  <a:pt x="1265" y="698"/>
                </a:lnTo>
                <a:lnTo>
                  <a:pt x="1259" y="713"/>
                </a:lnTo>
                <a:lnTo>
                  <a:pt x="1255" y="729"/>
                </a:lnTo>
                <a:lnTo>
                  <a:pt x="1252" y="744"/>
                </a:lnTo>
                <a:lnTo>
                  <a:pt x="1252" y="761"/>
                </a:lnTo>
                <a:lnTo>
                  <a:pt x="1252" y="761"/>
                </a:lnTo>
                <a:lnTo>
                  <a:pt x="1252" y="778"/>
                </a:lnTo>
                <a:lnTo>
                  <a:pt x="1255" y="793"/>
                </a:lnTo>
                <a:lnTo>
                  <a:pt x="1259" y="809"/>
                </a:lnTo>
                <a:lnTo>
                  <a:pt x="1265" y="824"/>
                </a:lnTo>
                <a:lnTo>
                  <a:pt x="1272" y="838"/>
                </a:lnTo>
                <a:lnTo>
                  <a:pt x="1279" y="851"/>
                </a:lnTo>
                <a:lnTo>
                  <a:pt x="1289" y="863"/>
                </a:lnTo>
                <a:lnTo>
                  <a:pt x="1299" y="874"/>
                </a:lnTo>
                <a:lnTo>
                  <a:pt x="1310" y="886"/>
                </a:lnTo>
                <a:lnTo>
                  <a:pt x="1322" y="894"/>
                </a:lnTo>
                <a:lnTo>
                  <a:pt x="1336" y="902"/>
                </a:lnTo>
                <a:lnTo>
                  <a:pt x="1350" y="909"/>
                </a:lnTo>
                <a:lnTo>
                  <a:pt x="1364" y="915"/>
                </a:lnTo>
                <a:lnTo>
                  <a:pt x="1380" y="919"/>
                </a:lnTo>
                <a:lnTo>
                  <a:pt x="1397" y="920"/>
                </a:lnTo>
                <a:lnTo>
                  <a:pt x="1412" y="922"/>
                </a:lnTo>
                <a:lnTo>
                  <a:pt x="1412" y="922"/>
                </a:lnTo>
                <a:lnTo>
                  <a:pt x="1429" y="920"/>
                </a:lnTo>
                <a:lnTo>
                  <a:pt x="1445" y="919"/>
                </a:lnTo>
                <a:lnTo>
                  <a:pt x="1461" y="915"/>
                </a:lnTo>
                <a:lnTo>
                  <a:pt x="1475" y="909"/>
                </a:lnTo>
                <a:lnTo>
                  <a:pt x="1489" y="902"/>
                </a:lnTo>
                <a:lnTo>
                  <a:pt x="1503" y="894"/>
                </a:lnTo>
                <a:lnTo>
                  <a:pt x="1514" y="886"/>
                </a:lnTo>
                <a:lnTo>
                  <a:pt x="1527" y="874"/>
                </a:lnTo>
                <a:lnTo>
                  <a:pt x="1536" y="863"/>
                </a:lnTo>
                <a:lnTo>
                  <a:pt x="1546" y="851"/>
                </a:lnTo>
                <a:lnTo>
                  <a:pt x="1553" y="838"/>
                </a:lnTo>
                <a:lnTo>
                  <a:pt x="1560" y="824"/>
                </a:lnTo>
                <a:lnTo>
                  <a:pt x="1566" y="809"/>
                </a:lnTo>
                <a:lnTo>
                  <a:pt x="1570" y="793"/>
                </a:lnTo>
                <a:lnTo>
                  <a:pt x="1573" y="778"/>
                </a:lnTo>
                <a:lnTo>
                  <a:pt x="1573" y="761"/>
                </a:lnTo>
                <a:lnTo>
                  <a:pt x="1573" y="761"/>
                </a:lnTo>
                <a:lnTo>
                  <a:pt x="1573" y="744"/>
                </a:lnTo>
                <a:lnTo>
                  <a:pt x="1570" y="729"/>
                </a:lnTo>
                <a:lnTo>
                  <a:pt x="1566" y="713"/>
                </a:lnTo>
                <a:lnTo>
                  <a:pt x="1560" y="698"/>
                </a:lnTo>
                <a:lnTo>
                  <a:pt x="1553" y="684"/>
                </a:lnTo>
                <a:lnTo>
                  <a:pt x="1546" y="671"/>
                </a:lnTo>
                <a:lnTo>
                  <a:pt x="1536" y="659"/>
                </a:lnTo>
                <a:lnTo>
                  <a:pt x="1527" y="648"/>
                </a:lnTo>
                <a:lnTo>
                  <a:pt x="1514" y="638"/>
                </a:lnTo>
                <a:lnTo>
                  <a:pt x="1503" y="628"/>
                </a:lnTo>
                <a:lnTo>
                  <a:pt x="1489" y="620"/>
                </a:lnTo>
                <a:lnTo>
                  <a:pt x="1475" y="613"/>
                </a:lnTo>
                <a:lnTo>
                  <a:pt x="1461" y="608"/>
                </a:lnTo>
                <a:lnTo>
                  <a:pt x="1445" y="604"/>
                </a:lnTo>
                <a:lnTo>
                  <a:pt x="1429" y="601"/>
                </a:lnTo>
                <a:lnTo>
                  <a:pt x="1412" y="600"/>
                </a:lnTo>
                <a:lnTo>
                  <a:pt x="1412" y="600"/>
                </a:lnTo>
                <a:close/>
                <a:moveTo>
                  <a:pt x="1633" y="326"/>
                </a:moveTo>
                <a:lnTo>
                  <a:pt x="1465" y="326"/>
                </a:lnTo>
                <a:lnTo>
                  <a:pt x="1357" y="42"/>
                </a:lnTo>
                <a:lnTo>
                  <a:pt x="1357" y="42"/>
                </a:lnTo>
                <a:lnTo>
                  <a:pt x="1343" y="28"/>
                </a:lnTo>
                <a:lnTo>
                  <a:pt x="1332" y="18"/>
                </a:lnTo>
                <a:lnTo>
                  <a:pt x="1321" y="11"/>
                </a:lnTo>
                <a:lnTo>
                  <a:pt x="1311" y="5"/>
                </a:lnTo>
                <a:lnTo>
                  <a:pt x="1304" y="3"/>
                </a:lnTo>
                <a:lnTo>
                  <a:pt x="1299" y="1"/>
                </a:lnTo>
                <a:lnTo>
                  <a:pt x="1294" y="0"/>
                </a:lnTo>
                <a:lnTo>
                  <a:pt x="813" y="0"/>
                </a:lnTo>
                <a:lnTo>
                  <a:pt x="813" y="0"/>
                </a:lnTo>
                <a:lnTo>
                  <a:pt x="799" y="0"/>
                </a:lnTo>
                <a:lnTo>
                  <a:pt x="785" y="3"/>
                </a:lnTo>
                <a:lnTo>
                  <a:pt x="772" y="5"/>
                </a:lnTo>
                <a:lnTo>
                  <a:pt x="760" y="8"/>
                </a:lnTo>
                <a:lnTo>
                  <a:pt x="749" y="12"/>
                </a:lnTo>
                <a:lnTo>
                  <a:pt x="739" y="17"/>
                </a:lnTo>
                <a:lnTo>
                  <a:pt x="721" y="26"/>
                </a:lnTo>
                <a:lnTo>
                  <a:pt x="708" y="38"/>
                </a:lnTo>
                <a:lnTo>
                  <a:pt x="698" y="46"/>
                </a:lnTo>
                <a:lnTo>
                  <a:pt x="690" y="54"/>
                </a:lnTo>
                <a:lnTo>
                  <a:pt x="438" y="329"/>
                </a:lnTo>
                <a:lnTo>
                  <a:pt x="221" y="326"/>
                </a:lnTo>
                <a:lnTo>
                  <a:pt x="221" y="326"/>
                </a:lnTo>
                <a:lnTo>
                  <a:pt x="200" y="326"/>
                </a:lnTo>
                <a:lnTo>
                  <a:pt x="179" y="327"/>
                </a:lnTo>
                <a:lnTo>
                  <a:pt x="161" y="330"/>
                </a:lnTo>
                <a:lnTo>
                  <a:pt x="144" y="334"/>
                </a:lnTo>
                <a:lnTo>
                  <a:pt x="129" y="340"/>
                </a:lnTo>
                <a:lnTo>
                  <a:pt x="115" y="345"/>
                </a:lnTo>
                <a:lnTo>
                  <a:pt x="101" y="351"/>
                </a:lnTo>
                <a:lnTo>
                  <a:pt x="88" y="359"/>
                </a:lnTo>
                <a:lnTo>
                  <a:pt x="77" y="366"/>
                </a:lnTo>
                <a:lnTo>
                  <a:pt x="67" y="375"/>
                </a:lnTo>
                <a:lnTo>
                  <a:pt x="57" y="385"/>
                </a:lnTo>
                <a:lnTo>
                  <a:pt x="49" y="393"/>
                </a:lnTo>
                <a:lnTo>
                  <a:pt x="35" y="413"/>
                </a:lnTo>
                <a:lnTo>
                  <a:pt x="24" y="434"/>
                </a:lnTo>
                <a:lnTo>
                  <a:pt x="15" y="453"/>
                </a:lnTo>
                <a:lnTo>
                  <a:pt x="8" y="473"/>
                </a:lnTo>
                <a:lnTo>
                  <a:pt x="4" y="491"/>
                </a:lnTo>
                <a:lnTo>
                  <a:pt x="3" y="508"/>
                </a:lnTo>
                <a:lnTo>
                  <a:pt x="0" y="531"/>
                </a:lnTo>
                <a:lnTo>
                  <a:pt x="0" y="541"/>
                </a:lnTo>
                <a:lnTo>
                  <a:pt x="0" y="541"/>
                </a:lnTo>
                <a:lnTo>
                  <a:pt x="1" y="561"/>
                </a:lnTo>
                <a:lnTo>
                  <a:pt x="3" y="580"/>
                </a:lnTo>
                <a:lnTo>
                  <a:pt x="6" y="597"/>
                </a:lnTo>
                <a:lnTo>
                  <a:pt x="10" y="614"/>
                </a:lnTo>
                <a:lnTo>
                  <a:pt x="14" y="629"/>
                </a:lnTo>
                <a:lnTo>
                  <a:pt x="20" y="643"/>
                </a:lnTo>
                <a:lnTo>
                  <a:pt x="27" y="656"/>
                </a:lnTo>
                <a:lnTo>
                  <a:pt x="34" y="669"/>
                </a:lnTo>
                <a:lnTo>
                  <a:pt x="42" y="680"/>
                </a:lnTo>
                <a:lnTo>
                  <a:pt x="50" y="690"/>
                </a:lnTo>
                <a:lnTo>
                  <a:pt x="59" y="698"/>
                </a:lnTo>
                <a:lnTo>
                  <a:pt x="67" y="706"/>
                </a:lnTo>
                <a:lnTo>
                  <a:pt x="87" y="720"/>
                </a:lnTo>
                <a:lnTo>
                  <a:pt x="106" y="733"/>
                </a:lnTo>
                <a:lnTo>
                  <a:pt x="127" y="741"/>
                </a:lnTo>
                <a:lnTo>
                  <a:pt x="146" y="747"/>
                </a:lnTo>
                <a:lnTo>
                  <a:pt x="164" y="753"/>
                </a:lnTo>
                <a:lnTo>
                  <a:pt x="181" y="755"/>
                </a:lnTo>
                <a:lnTo>
                  <a:pt x="204" y="757"/>
                </a:lnTo>
                <a:lnTo>
                  <a:pt x="214" y="758"/>
                </a:lnTo>
                <a:lnTo>
                  <a:pt x="318" y="760"/>
                </a:lnTo>
                <a:lnTo>
                  <a:pt x="318" y="760"/>
                </a:lnTo>
                <a:lnTo>
                  <a:pt x="318" y="740"/>
                </a:lnTo>
                <a:lnTo>
                  <a:pt x="319" y="720"/>
                </a:lnTo>
                <a:lnTo>
                  <a:pt x="323" y="704"/>
                </a:lnTo>
                <a:lnTo>
                  <a:pt x="327" y="687"/>
                </a:lnTo>
                <a:lnTo>
                  <a:pt x="332" y="673"/>
                </a:lnTo>
                <a:lnTo>
                  <a:pt x="337" y="659"/>
                </a:lnTo>
                <a:lnTo>
                  <a:pt x="344" y="645"/>
                </a:lnTo>
                <a:lnTo>
                  <a:pt x="351" y="634"/>
                </a:lnTo>
                <a:lnTo>
                  <a:pt x="360" y="622"/>
                </a:lnTo>
                <a:lnTo>
                  <a:pt x="368" y="613"/>
                </a:lnTo>
                <a:lnTo>
                  <a:pt x="378" y="603"/>
                </a:lnTo>
                <a:lnTo>
                  <a:pt x="388" y="594"/>
                </a:lnTo>
                <a:lnTo>
                  <a:pt x="407" y="580"/>
                </a:lnTo>
                <a:lnTo>
                  <a:pt x="428" y="569"/>
                </a:lnTo>
                <a:lnTo>
                  <a:pt x="449" y="561"/>
                </a:lnTo>
                <a:lnTo>
                  <a:pt x="469" y="555"/>
                </a:lnTo>
                <a:lnTo>
                  <a:pt x="488" y="550"/>
                </a:lnTo>
                <a:lnTo>
                  <a:pt x="505" y="547"/>
                </a:lnTo>
                <a:lnTo>
                  <a:pt x="529" y="544"/>
                </a:lnTo>
                <a:lnTo>
                  <a:pt x="539" y="544"/>
                </a:lnTo>
                <a:lnTo>
                  <a:pt x="539" y="544"/>
                </a:lnTo>
                <a:lnTo>
                  <a:pt x="560" y="545"/>
                </a:lnTo>
                <a:lnTo>
                  <a:pt x="578" y="547"/>
                </a:lnTo>
                <a:lnTo>
                  <a:pt x="595" y="550"/>
                </a:lnTo>
                <a:lnTo>
                  <a:pt x="612" y="554"/>
                </a:lnTo>
                <a:lnTo>
                  <a:pt x="627" y="558"/>
                </a:lnTo>
                <a:lnTo>
                  <a:pt x="641" y="564"/>
                </a:lnTo>
                <a:lnTo>
                  <a:pt x="653" y="571"/>
                </a:lnTo>
                <a:lnTo>
                  <a:pt x="666" y="578"/>
                </a:lnTo>
                <a:lnTo>
                  <a:pt x="677" y="586"/>
                </a:lnTo>
                <a:lnTo>
                  <a:pt x="687" y="594"/>
                </a:lnTo>
                <a:lnTo>
                  <a:pt x="697" y="603"/>
                </a:lnTo>
                <a:lnTo>
                  <a:pt x="705" y="613"/>
                </a:lnTo>
                <a:lnTo>
                  <a:pt x="719" y="632"/>
                </a:lnTo>
                <a:lnTo>
                  <a:pt x="730" y="652"/>
                </a:lnTo>
                <a:lnTo>
                  <a:pt x="740" y="671"/>
                </a:lnTo>
                <a:lnTo>
                  <a:pt x="747" y="691"/>
                </a:lnTo>
                <a:lnTo>
                  <a:pt x="751" y="709"/>
                </a:lnTo>
                <a:lnTo>
                  <a:pt x="754" y="726"/>
                </a:lnTo>
                <a:lnTo>
                  <a:pt x="758" y="750"/>
                </a:lnTo>
                <a:lnTo>
                  <a:pt x="758" y="760"/>
                </a:lnTo>
                <a:lnTo>
                  <a:pt x="1194" y="761"/>
                </a:lnTo>
                <a:lnTo>
                  <a:pt x="1194" y="761"/>
                </a:lnTo>
                <a:lnTo>
                  <a:pt x="1194" y="741"/>
                </a:lnTo>
                <a:lnTo>
                  <a:pt x="1195" y="723"/>
                </a:lnTo>
                <a:lnTo>
                  <a:pt x="1198" y="705"/>
                </a:lnTo>
                <a:lnTo>
                  <a:pt x="1202" y="690"/>
                </a:lnTo>
                <a:lnTo>
                  <a:pt x="1208" y="674"/>
                </a:lnTo>
                <a:lnTo>
                  <a:pt x="1213" y="660"/>
                </a:lnTo>
                <a:lnTo>
                  <a:pt x="1219" y="648"/>
                </a:lnTo>
                <a:lnTo>
                  <a:pt x="1226" y="635"/>
                </a:lnTo>
                <a:lnTo>
                  <a:pt x="1234" y="624"/>
                </a:lnTo>
                <a:lnTo>
                  <a:pt x="1243" y="614"/>
                </a:lnTo>
                <a:lnTo>
                  <a:pt x="1251" y="604"/>
                </a:lnTo>
                <a:lnTo>
                  <a:pt x="1261" y="596"/>
                </a:lnTo>
                <a:lnTo>
                  <a:pt x="1280" y="582"/>
                </a:lnTo>
                <a:lnTo>
                  <a:pt x="1300" y="569"/>
                </a:lnTo>
                <a:lnTo>
                  <a:pt x="1320" y="561"/>
                </a:lnTo>
                <a:lnTo>
                  <a:pt x="1339" y="552"/>
                </a:lnTo>
                <a:lnTo>
                  <a:pt x="1357" y="548"/>
                </a:lnTo>
                <a:lnTo>
                  <a:pt x="1374" y="544"/>
                </a:lnTo>
                <a:lnTo>
                  <a:pt x="1398" y="541"/>
                </a:lnTo>
                <a:lnTo>
                  <a:pt x="1406" y="540"/>
                </a:lnTo>
                <a:lnTo>
                  <a:pt x="1406" y="540"/>
                </a:lnTo>
                <a:lnTo>
                  <a:pt x="1427" y="541"/>
                </a:lnTo>
                <a:lnTo>
                  <a:pt x="1447" y="543"/>
                </a:lnTo>
                <a:lnTo>
                  <a:pt x="1465" y="545"/>
                </a:lnTo>
                <a:lnTo>
                  <a:pt x="1482" y="550"/>
                </a:lnTo>
                <a:lnTo>
                  <a:pt x="1497" y="555"/>
                </a:lnTo>
                <a:lnTo>
                  <a:pt x="1511" y="561"/>
                </a:lnTo>
                <a:lnTo>
                  <a:pt x="1525" y="568"/>
                </a:lnTo>
                <a:lnTo>
                  <a:pt x="1538" y="575"/>
                </a:lnTo>
                <a:lnTo>
                  <a:pt x="1549" y="583"/>
                </a:lnTo>
                <a:lnTo>
                  <a:pt x="1559" y="592"/>
                </a:lnTo>
                <a:lnTo>
                  <a:pt x="1569" y="600"/>
                </a:lnTo>
                <a:lnTo>
                  <a:pt x="1577" y="610"/>
                </a:lnTo>
                <a:lnTo>
                  <a:pt x="1592" y="629"/>
                </a:lnTo>
                <a:lnTo>
                  <a:pt x="1605" y="650"/>
                </a:lnTo>
                <a:lnTo>
                  <a:pt x="1613" y="671"/>
                </a:lnTo>
                <a:lnTo>
                  <a:pt x="1620" y="691"/>
                </a:lnTo>
                <a:lnTo>
                  <a:pt x="1626" y="709"/>
                </a:lnTo>
                <a:lnTo>
                  <a:pt x="1630" y="726"/>
                </a:lnTo>
                <a:lnTo>
                  <a:pt x="1633" y="751"/>
                </a:lnTo>
                <a:lnTo>
                  <a:pt x="1633" y="761"/>
                </a:lnTo>
                <a:lnTo>
                  <a:pt x="1633" y="761"/>
                </a:lnTo>
                <a:lnTo>
                  <a:pt x="1640" y="761"/>
                </a:lnTo>
                <a:lnTo>
                  <a:pt x="1657" y="761"/>
                </a:lnTo>
                <a:lnTo>
                  <a:pt x="1681" y="758"/>
                </a:lnTo>
                <a:lnTo>
                  <a:pt x="1695" y="754"/>
                </a:lnTo>
                <a:lnTo>
                  <a:pt x="1709" y="750"/>
                </a:lnTo>
                <a:lnTo>
                  <a:pt x="1723" y="744"/>
                </a:lnTo>
                <a:lnTo>
                  <a:pt x="1735" y="737"/>
                </a:lnTo>
                <a:lnTo>
                  <a:pt x="1748" y="729"/>
                </a:lnTo>
                <a:lnTo>
                  <a:pt x="1759" y="718"/>
                </a:lnTo>
                <a:lnTo>
                  <a:pt x="1769" y="704"/>
                </a:lnTo>
                <a:lnTo>
                  <a:pt x="1776" y="688"/>
                </a:lnTo>
                <a:lnTo>
                  <a:pt x="1779" y="678"/>
                </a:lnTo>
                <a:lnTo>
                  <a:pt x="1781" y="669"/>
                </a:lnTo>
                <a:lnTo>
                  <a:pt x="1783" y="659"/>
                </a:lnTo>
                <a:lnTo>
                  <a:pt x="1783" y="648"/>
                </a:lnTo>
                <a:lnTo>
                  <a:pt x="1791" y="497"/>
                </a:lnTo>
                <a:lnTo>
                  <a:pt x="1791" y="497"/>
                </a:lnTo>
                <a:lnTo>
                  <a:pt x="1791" y="488"/>
                </a:lnTo>
                <a:lnTo>
                  <a:pt x="1790" y="470"/>
                </a:lnTo>
                <a:lnTo>
                  <a:pt x="1787" y="457"/>
                </a:lnTo>
                <a:lnTo>
                  <a:pt x="1784" y="442"/>
                </a:lnTo>
                <a:lnTo>
                  <a:pt x="1780" y="427"/>
                </a:lnTo>
                <a:lnTo>
                  <a:pt x="1773" y="411"/>
                </a:lnTo>
                <a:lnTo>
                  <a:pt x="1766" y="396"/>
                </a:lnTo>
                <a:lnTo>
                  <a:pt x="1755" y="380"/>
                </a:lnTo>
                <a:lnTo>
                  <a:pt x="1742" y="366"/>
                </a:lnTo>
                <a:lnTo>
                  <a:pt x="1727" y="352"/>
                </a:lnTo>
                <a:lnTo>
                  <a:pt x="1718" y="347"/>
                </a:lnTo>
                <a:lnTo>
                  <a:pt x="1709" y="343"/>
                </a:lnTo>
                <a:lnTo>
                  <a:pt x="1697" y="337"/>
                </a:lnTo>
                <a:lnTo>
                  <a:pt x="1688" y="334"/>
                </a:lnTo>
                <a:lnTo>
                  <a:pt x="1675" y="330"/>
                </a:lnTo>
                <a:lnTo>
                  <a:pt x="1662" y="329"/>
                </a:lnTo>
                <a:lnTo>
                  <a:pt x="1648" y="327"/>
                </a:lnTo>
                <a:lnTo>
                  <a:pt x="1633" y="326"/>
                </a:lnTo>
                <a:lnTo>
                  <a:pt x="1633" y="326"/>
                </a:lnTo>
                <a:close/>
              </a:path>
            </a:pathLst>
          </a:custGeom>
          <a:solidFill>
            <a:schemeClr val="tx1"/>
          </a:solidFill>
          <a:ln w="63500"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235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72921</TotalTime>
  <Words>62</Words>
  <Application>Microsoft Office PowerPoint</Application>
  <PresentationFormat>ユーザー設定</PresentationFormat>
  <Paragraphs>56</Paragraphs>
  <Slides>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4791</cp:revision>
  <cp:lastPrinted>2017-01-11T06:15:44Z</cp:lastPrinted>
  <dcterms:created xsi:type="dcterms:W3CDTF">1601-01-01T00:00:00Z</dcterms:created>
  <dcterms:modified xsi:type="dcterms:W3CDTF">2017-10-09T16:30:18Z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