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5" r:id="rId1"/>
  </p:sldMasterIdLst>
  <p:notesMasterIdLst>
    <p:notesMasterId r:id="rId3"/>
  </p:notesMasterIdLst>
  <p:sldIdLst>
    <p:sldId id="344" r:id="rId2"/>
  </p:sldIdLst>
  <p:sldSz cx="9144000" cy="5418138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1" autoAdjust="0"/>
    <p:restoredTop sz="95383" autoAdjust="0"/>
  </p:normalViewPr>
  <p:slideViewPr>
    <p:cSldViewPr>
      <p:cViewPr varScale="1">
        <p:scale>
          <a:sx n="161" d="100"/>
          <a:sy n="161" d="100"/>
        </p:scale>
        <p:origin x="210" y="138"/>
      </p:cViewPr>
      <p:guideLst>
        <p:guide orient="horz" pos="17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49238" y="739775"/>
            <a:ext cx="62484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1683140"/>
            <a:ext cx="7772400" cy="116138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3070279"/>
            <a:ext cx="6400798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216985"/>
            <a:ext cx="2057400" cy="462297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6" y="216985"/>
            <a:ext cx="6019799" cy="46229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6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3481663"/>
            <a:ext cx="7772400" cy="1076102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2296439"/>
            <a:ext cx="7772400" cy="118521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6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7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212811"/>
            <a:ext cx="4040187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1718252"/>
            <a:ext cx="4040187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212811"/>
            <a:ext cx="4041774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718252"/>
            <a:ext cx="4041774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6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15724"/>
            <a:ext cx="3008313" cy="918073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15729"/>
            <a:ext cx="5111750" cy="4624231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133801"/>
            <a:ext cx="3008313" cy="370615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3792697"/>
            <a:ext cx="5486400" cy="447749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484121"/>
            <a:ext cx="5486400" cy="3250883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4240448"/>
            <a:ext cx="5486400" cy="635878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0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216978"/>
            <a:ext cx="8229602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264237"/>
            <a:ext cx="8229602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5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5021819"/>
            <a:ext cx="2895602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6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テキスト ボックス 114"/>
          <p:cNvSpPr txBox="1"/>
          <p:nvPr/>
        </p:nvSpPr>
        <p:spPr>
          <a:xfrm>
            <a:off x="344646" y="1442790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フローチャート: 代替処理 115"/>
          <p:cNvSpPr/>
          <p:nvPr/>
        </p:nvSpPr>
        <p:spPr>
          <a:xfrm>
            <a:off x="2084940" y="2352036"/>
            <a:ext cx="6595653" cy="536659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 smtClean="0">
                <a:latin typeface="Segoe UI"/>
                <a:ea typeface="ＭＳ Ｐゴシック" panose="020B0600070205080204" pitchFamily="50" charset="-128"/>
              </a:rPr>
              <a:t>Asynchronous NoC Communication 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API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44646" y="2339399"/>
            <a:ext cx="1472836" cy="5496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Library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44646" y="3622469"/>
            <a:ext cx="1472836" cy="5496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Hardware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abstraction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フローチャート: 代替処理 123"/>
          <p:cNvSpPr/>
          <p:nvPr/>
        </p:nvSpPr>
        <p:spPr>
          <a:xfrm>
            <a:off x="2084940" y="1463295"/>
            <a:ext cx="657841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Real-Time Operating System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5" name="フローチャート: 代替処理 124"/>
          <p:cNvSpPr/>
          <p:nvPr/>
        </p:nvSpPr>
        <p:spPr>
          <a:xfrm>
            <a:off x="2084942" y="3636033"/>
            <a:ext cx="6595653" cy="536659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Abstraction Package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6" name="フローチャート: 代替処理 125"/>
          <p:cNvSpPr/>
          <p:nvPr/>
        </p:nvSpPr>
        <p:spPr>
          <a:xfrm>
            <a:off x="2107292" y="4292313"/>
            <a:ext cx="2407108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MPPA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I/O Cluster </a:t>
            </a:r>
            <a:r>
              <a:rPr kumimoji="0" lang="en-US" altLang="ja-JP" sz="2000" kern="0" dirty="0" smtClean="0">
                <a:latin typeface="Segoe UI"/>
                <a:ea typeface="ＭＳ Ｐゴシック" panose="020B0600070205080204" pitchFamily="50" charset="-128"/>
              </a:rPr>
              <a:t>#0-1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44646" y="4264005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H</a:t>
            </a:r>
            <a:r>
              <a:rPr kumimoji="0" lang="en-US" altLang="ja-JP" sz="1600" b="1" kern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ardware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/>
          <p:cNvSpPr/>
          <p:nvPr/>
        </p:nvSpPr>
        <p:spPr bwMode="auto">
          <a:xfrm>
            <a:off x="1905001" y="206298"/>
            <a:ext cx="6981009" cy="5123542"/>
          </a:xfrm>
          <a:prstGeom prst="rect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ja-JP" altLang="en-US" b="1" kern="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999800" y="55131"/>
            <a:ext cx="1215084" cy="341083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b="1" kern="0" dirty="0" smtClean="0">
                <a:solidFill>
                  <a:prstClr val="white"/>
                </a:solidFill>
                <a:latin typeface="メイリオ"/>
                <a:ea typeface="メイリオ"/>
              </a:rPr>
              <a:t>system</a:t>
            </a:r>
            <a:endParaRPr kumimoji="0" lang="ja-JP" altLang="en-US" b="1" kern="0" dirty="0">
              <a:solidFill>
                <a:prstClr val="white"/>
              </a:solidFill>
              <a:latin typeface="メイリオ"/>
              <a:ea typeface="メイリオ"/>
            </a:endParaRPr>
          </a:p>
        </p:txBody>
      </p:sp>
      <p:sp>
        <p:nvSpPr>
          <p:cNvPr id="132" name="フローチャート: 代替処理 131"/>
          <p:cNvSpPr/>
          <p:nvPr/>
        </p:nvSpPr>
        <p:spPr>
          <a:xfrm>
            <a:off x="4608640" y="4292313"/>
            <a:ext cx="2952848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MPPA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Compute Cluster </a:t>
            </a:r>
            <a:r>
              <a:rPr kumimoji="0" lang="en-US" altLang="ja-JP" sz="2000" kern="0" dirty="0" smtClean="0">
                <a:latin typeface="Segoe UI"/>
                <a:ea typeface="ＭＳ Ｐゴシック" panose="020B0600070205080204" pitchFamily="50" charset="-128"/>
              </a:rPr>
              <a:t>#1-16 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344646" y="546181"/>
            <a:ext cx="1472836" cy="8046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User-space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フローチャート: 代替処理 143"/>
          <p:cNvSpPr/>
          <p:nvPr/>
        </p:nvSpPr>
        <p:spPr>
          <a:xfrm>
            <a:off x="2106297" y="562768"/>
            <a:ext cx="657841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 smtClean="0">
                <a:latin typeface="Segoe UI"/>
                <a:ea typeface="ＭＳ Ｐゴシック" panose="020B0600070205080204" pitchFamily="50" charset="-128"/>
              </a:rPr>
              <a:t>C/C++ Applications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46" name="フローチャート: 代替処理 145"/>
          <p:cNvSpPr/>
          <p:nvPr/>
        </p:nvSpPr>
        <p:spPr>
          <a:xfrm>
            <a:off x="7655730" y="4292313"/>
            <a:ext cx="1025855" cy="785723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latin typeface="Segoe UI"/>
                <a:ea typeface="ＭＳ Ｐゴシック" panose="020B0600070205080204" pitchFamily="50" charset="-128"/>
              </a:rPr>
              <a:t>NoC</a:t>
            </a:r>
            <a:endParaRPr kumimoji="0" lang="ja-JP" altLang="en-US" sz="20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6" name="フローチャート: 代替処理 15"/>
          <p:cNvSpPr/>
          <p:nvPr/>
        </p:nvSpPr>
        <p:spPr>
          <a:xfrm>
            <a:off x="2084941" y="2991394"/>
            <a:ext cx="6595653" cy="536659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Libnoc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Librouting</a:t>
            </a:r>
            <a:r>
              <a:rPr kumimoji="0" lang="en-US" altLang="ja-JP" sz="2400" kern="0" dirty="0">
                <a:latin typeface="Segoe UI"/>
                <a:ea typeface="ＭＳ Ｐゴシック" panose="020B0600070205080204" pitchFamily="50" charset="-128"/>
              </a:rPr>
              <a:t>, </a:t>
            </a:r>
            <a:r>
              <a:rPr kumimoji="0" lang="en-US" altLang="ja-JP" sz="2400" kern="0" dirty="0" err="1">
                <a:latin typeface="Segoe UI"/>
                <a:ea typeface="ＭＳ Ｐゴシック" panose="020B0600070205080204" pitchFamily="50" charset="-128"/>
              </a:rPr>
              <a:t>Libpower</a:t>
            </a:r>
            <a:endParaRPr kumimoji="0" lang="ja-JP" altLang="en-US" sz="2400" kern="0" dirty="0">
              <a:latin typeface="Segoe UI"/>
              <a:ea typeface="ＭＳ Ｐゴシック" panose="020B060007020508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4646" y="2980934"/>
            <a:ext cx="1472836" cy="5496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Low-Level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Library</a:t>
            </a:r>
            <a:endParaRPr kumimoji="0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6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71024</TotalTime>
  <Words>37</Words>
  <Application>Microsoft Office PowerPoint</Application>
  <PresentationFormat>ユーザー設定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ＭＳ Ｐゴシック</vt:lpstr>
      <vt:lpstr>ＭＳ Ｐ明朝</vt:lpstr>
      <vt:lpstr>メイリオ</vt:lpstr>
      <vt:lpstr>Arial</vt:lpstr>
      <vt:lpstr>Calibri</vt:lpstr>
      <vt:lpstr>Segoe UI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4556</cp:revision>
  <cp:lastPrinted>2017-01-11T06:15:44Z</cp:lastPrinted>
  <dcterms:created xsi:type="dcterms:W3CDTF">1601-01-01T00:00:00Z</dcterms:created>
  <dcterms:modified xsi:type="dcterms:W3CDTF">2018-01-10T11:35:16Z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