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091"/>
    <a:srgbClr val="B3B3B3"/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/>
          <a:lstStyle>
            <a:lvl1pPr algn="r">
              <a:defRPr sz="1300"/>
            </a:lvl1pPr>
          </a:lstStyle>
          <a:p>
            <a:fld id="{C6008823-FCAF-463E-94EF-3D90FBA998B6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81113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5" tIns="47717" rIns="95435" bIns="4771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2" y="4925411"/>
            <a:ext cx="5679440" cy="4029879"/>
          </a:xfrm>
          <a:prstGeom prst="rect">
            <a:avLst/>
          </a:prstGeom>
        </p:spPr>
        <p:txBody>
          <a:bodyPr vert="horz" lIns="95435" tIns="47717" rIns="95435" bIns="4771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5" y="9721109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 anchor="b"/>
          <a:lstStyle>
            <a:lvl1pPr algn="r">
              <a:defRPr sz="1300"/>
            </a:lvl1pPr>
          </a:lstStyle>
          <a:p>
            <a:fld id="{73400AE7-2E15-40C4-B6B1-BC662436E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1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86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06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69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38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06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8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7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1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1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7B48-4B8E-4EE4-B8DC-337C16431560}" type="datetimeFigureOut">
              <a:rPr kumimoji="1" lang="ja-JP" altLang="en-US" smtClean="0"/>
              <a:t>2017/10/2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85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3970329" y="5016990"/>
            <a:ext cx="2032627" cy="684976"/>
            <a:chOff x="1343405" y="2207211"/>
            <a:chExt cx="1450236" cy="488716"/>
          </a:xfrm>
          <a:solidFill>
            <a:srgbClr val="B3B3B3"/>
          </a:solidFill>
        </p:grpSpPr>
        <p:sp>
          <p:nvSpPr>
            <p:cNvPr id="57" name="フローチャート: 代替処理 56"/>
            <p:cNvSpPr/>
            <p:nvPr/>
          </p:nvSpPr>
          <p:spPr bwMode="auto">
            <a:xfrm>
              <a:off x="1343405" y="2207211"/>
              <a:ext cx="1450236" cy="488716"/>
            </a:xfrm>
            <a:prstGeom prst="flowChartAlternateProcess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0" lang="ja-JP" altLang="en-US" sz="2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円/楕円 10"/>
            <p:cNvSpPr/>
            <p:nvPr/>
          </p:nvSpPr>
          <p:spPr bwMode="auto">
            <a:xfrm>
              <a:off x="1402538" y="2241817"/>
              <a:ext cx="417653" cy="417653"/>
            </a:xfrm>
            <a:prstGeom prst="ellipse">
              <a:avLst/>
            </a:prstGeom>
            <a:solidFill>
              <a:srgbClr val="24B091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0" lang="ja-JP" altLang="en-US" sz="2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円/楕円 42"/>
            <p:cNvSpPr/>
            <p:nvPr/>
          </p:nvSpPr>
          <p:spPr bwMode="auto">
            <a:xfrm>
              <a:off x="1863725" y="2248621"/>
              <a:ext cx="417653" cy="417653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0" lang="ja-JP" altLang="en-US" sz="2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円/楕円 43"/>
            <p:cNvSpPr/>
            <p:nvPr/>
          </p:nvSpPr>
          <p:spPr bwMode="auto">
            <a:xfrm>
              <a:off x="2324588" y="2237147"/>
              <a:ext cx="417653" cy="417653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0" lang="ja-JP" altLang="en-US" sz="20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3789990" y="4705771"/>
            <a:ext cx="2393303" cy="1323892"/>
            <a:chOff x="8458901" y="3379780"/>
            <a:chExt cx="2393303" cy="1323892"/>
          </a:xfrm>
        </p:grpSpPr>
        <p:sp>
          <p:nvSpPr>
            <p:cNvPr id="68" name="円/楕円 31"/>
            <p:cNvSpPr/>
            <p:nvPr/>
          </p:nvSpPr>
          <p:spPr>
            <a:xfrm>
              <a:off x="8458901" y="3379780"/>
              <a:ext cx="2393303" cy="132389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ja-JP" altLang="en-US" sz="1600" kern="0" dirty="0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8551897" y="3656946"/>
              <a:ext cx="2262158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ja-JP" sz="2400" b="1" kern="0" dirty="0">
                  <a:solidFill>
                    <a:srgbClr val="000000"/>
                  </a:solidFill>
                  <a:latin typeface="メイリオ"/>
                  <a:ea typeface="メイリオ" panose="020B0604030504040204" pitchFamily="50" charset="-128"/>
                </a:rPr>
                <a:t>Traffic Light 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kern="0" dirty="0" smtClean="0">
                  <a:solidFill>
                    <a:srgbClr val="000000"/>
                  </a:solidFill>
                  <a:latin typeface="メイリオ"/>
                  <a:ea typeface="メイリオ" panose="020B0604030504040204" pitchFamily="50" charset="-128"/>
                </a:rPr>
                <a:t>Recognition</a:t>
              </a:r>
              <a:endParaRPr kumimoji="0" lang="ja-JP" altLang="en-US" sz="2400" b="1" kern="0" dirty="0">
                <a:solidFill>
                  <a:srgbClr val="000000"/>
                </a:solidFill>
                <a:latin typeface="メイリオ"/>
                <a:ea typeface="メイリオ" panose="020B0604030504040204" pitchFamily="50" charset="-128"/>
              </a:endParaRPr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4423195" y="6040079"/>
            <a:ext cx="1181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node</a:t>
            </a:r>
            <a:endParaRPr lang="ja-JP" altLang="en-US" sz="4000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41961" y="4741203"/>
            <a:ext cx="1181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node</a:t>
            </a:r>
            <a:endParaRPr lang="ja-JP" altLang="en-US" sz="4000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220547" y="4848347"/>
            <a:ext cx="11817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node</a:t>
            </a:r>
            <a:endParaRPr lang="ja-JP" altLang="en-US" sz="4000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54015" y="3186419"/>
            <a:ext cx="1803699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Subscribe</a:t>
            </a:r>
            <a:endParaRPr lang="ja-JP" altLang="en-US" sz="2000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65090" y="2056241"/>
            <a:ext cx="141577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Publish</a:t>
            </a:r>
            <a:endParaRPr lang="ja-JP" altLang="en-US" sz="2000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25971" y="2236434"/>
            <a:ext cx="18036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Subscribe</a:t>
            </a:r>
            <a:endParaRPr lang="ja-JP" altLang="en-US" sz="2000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970329" y="119888"/>
            <a:ext cx="12105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topic</a:t>
            </a:r>
            <a:endParaRPr lang="ja-JP" altLang="en-US" sz="2000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cxnSp>
        <p:nvCxnSpPr>
          <p:cNvPr id="4" name="直線矢印コネクタ 3"/>
          <p:cNvCxnSpPr>
            <a:stCxn id="30" idx="0"/>
            <a:endCxn id="2" idx="1"/>
          </p:cNvCxnSpPr>
          <p:nvPr/>
        </p:nvCxnSpPr>
        <p:spPr>
          <a:xfrm flipV="1">
            <a:off x="1345529" y="1666885"/>
            <a:ext cx="1850372" cy="1665271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" idx="3"/>
            <a:endCxn id="32" idx="1"/>
          </p:cNvCxnSpPr>
          <p:nvPr/>
        </p:nvCxnSpPr>
        <p:spPr>
          <a:xfrm>
            <a:off x="5891225" y="1666885"/>
            <a:ext cx="1035456" cy="1896447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" idx="2"/>
            <a:endCxn id="68" idx="0"/>
          </p:cNvCxnSpPr>
          <p:nvPr/>
        </p:nvCxnSpPr>
        <p:spPr>
          <a:xfrm>
            <a:off x="4543563" y="2450386"/>
            <a:ext cx="443079" cy="2255385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6576190" y="3191314"/>
            <a:ext cx="2393303" cy="1588753"/>
            <a:chOff x="8458901" y="3201641"/>
            <a:chExt cx="2393303" cy="1588753"/>
          </a:xfrm>
        </p:grpSpPr>
        <p:sp>
          <p:nvSpPr>
            <p:cNvPr id="29" name="Freeform 11"/>
            <p:cNvSpPr>
              <a:spLocks noChangeAspect="1" noEditPoints="1"/>
            </p:cNvSpPr>
            <p:nvPr/>
          </p:nvSpPr>
          <p:spPr bwMode="auto">
            <a:xfrm>
              <a:off x="9232054" y="3201641"/>
              <a:ext cx="924144" cy="1588753"/>
            </a:xfrm>
            <a:custGeom>
              <a:avLst/>
              <a:gdLst>
                <a:gd name="T0" fmla="*/ 307 w 569"/>
                <a:gd name="T1" fmla="*/ 166 h 940"/>
                <a:gd name="T2" fmla="*/ 329 w 569"/>
                <a:gd name="T3" fmla="*/ 177 h 940"/>
                <a:gd name="T4" fmla="*/ 386 w 569"/>
                <a:gd name="T5" fmla="*/ 218 h 940"/>
                <a:gd name="T6" fmla="*/ 409 w 569"/>
                <a:gd name="T7" fmla="*/ 263 h 940"/>
                <a:gd name="T8" fmla="*/ 414 w 569"/>
                <a:gd name="T9" fmla="*/ 300 h 940"/>
                <a:gd name="T10" fmla="*/ 448 w 569"/>
                <a:gd name="T11" fmla="*/ 362 h 940"/>
                <a:gd name="T12" fmla="*/ 485 w 569"/>
                <a:gd name="T13" fmla="*/ 396 h 940"/>
                <a:gd name="T14" fmla="*/ 564 w 569"/>
                <a:gd name="T15" fmla="*/ 442 h 940"/>
                <a:gd name="T16" fmla="*/ 568 w 569"/>
                <a:gd name="T17" fmla="*/ 469 h 940"/>
                <a:gd name="T18" fmla="*/ 558 w 569"/>
                <a:gd name="T19" fmla="*/ 487 h 940"/>
                <a:gd name="T20" fmla="*/ 525 w 569"/>
                <a:gd name="T21" fmla="*/ 489 h 940"/>
                <a:gd name="T22" fmla="*/ 438 w 569"/>
                <a:gd name="T23" fmla="*/ 458 h 940"/>
                <a:gd name="T24" fmla="*/ 383 w 569"/>
                <a:gd name="T25" fmla="*/ 411 h 940"/>
                <a:gd name="T26" fmla="*/ 378 w 569"/>
                <a:gd name="T27" fmla="*/ 390 h 940"/>
                <a:gd name="T28" fmla="*/ 352 w 569"/>
                <a:gd name="T29" fmla="*/ 383 h 940"/>
                <a:gd name="T30" fmla="*/ 339 w 569"/>
                <a:gd name="T31" fmla="*/ 395 h 940"/>
                <a:gd name="T32" fmla="*/ 358 w 569"/>
                <a:gd name="T33" fmla="*/ 588 h 940"/>
                <a:gd name="T34" fmla="*/ 423 w 569"/>
                <a:gd name="T35" fmla="*/ 717 h 940"/>
                <a:gd name="T36" fmla="*/ 441 w 569"/>
                <a:gd name="T37" fmla="*/ 794 h 940"/>
                <a:gd name="T38" fmla="*/ 438 w 569"/>
                <a:gd name="T39" fmla="*/ 923 h 940"/>
                <a:gd name="T40" fmla="*/ 410 w 569"/>
                <a:gd name="T41" fmla="*/ 940 h 940"/>
                <a:gd name="T42" fmla="*/ 380 w 569"/>
                <a:gd name="T43" fmla="*/ 938 h 940"/>
                <a:gd name="T44" fmla="*/ 352 w 569"/>
                <a:gd name="T45" fmla="*/ 922 h 940"/>
                <a:gd name="T46" fmla="*/ 350 w 569"/>
                <a:gd name="T47" fmla="*/ 909 h 940"/>
                <a:gd name="T48" fmla="*/ 342 w 569"/>
                <a:gd name="T49" fmla="*/ 792 h 940"/>
                <a:gd name="T50" fmla="*/ 331 w 569"/>
                <a:gd name="T51" fmla="*/ 745 h 940"/>
                <a:gd name="T52" fmla="*/ 242 w 569"/>
                <a:gd name="T53" fmla="*/ 649 h 940"/>
                <a:gd name="T54" fmla="*/ 217 w 569"/>
                <a:gd name="T55" fmla="*/ 672 h 940"/>
                <a:gd name="T56" fmla="*/ 206 w 569"/>
                <a:gd name="T57" fmla="*/ 696 h 940"/>
                <a:gd name="T58" fmla="*/ 71 w 569"/>
                <a:gd name="T59" fmla="*/ 933 h 940"/>
                <a:gd name="T60" fmla="*/ 37 w 569"/>
                <a:gd name="T61" fmla="*/ 940 h 940"/>
                <a:gd name="T62" fmla="*/ 6 w 569"/>
                <a:gd name="T63" fmla="*/ 922 h 940"/>
                <a:gd name="T64" fmla="*/ 0 w 569"/>
                <a:gd name="T65" fmla="*/ 899 h 940"/>
                <a:gd name="T66" fmla="*/ 8 w 569"/>
                <a:gd name="T67" fmla="*/ 870 h 940"/>
                <a:gd name="T68" fmla="*/ 138 w 569"/>
                <a:gd name="T69" fmla="*/ 573 h 940"/>
                <a:gd name="T70" fmla="*/ 144 w 569"/>
                <a:gd name="T71" fmla="*/ 396 h 940"/>
                <a:gd name="T72" fmla="*/ 172 w 569"/>
                <a:gd name="T73" fmla="*/ 333 h 940"/>
                <a:gd name="T74" fmla="*/ 196 w 569"/>
                <a:gd name="T75" fmla="*/ 294 h 940"/>
                <a:gd name="T76" fmla="*/ 196 w 569"/>
                <a:gd name="T77" fmla="*/ 276 h 940"/>
                <a:gd name="T78" fmla="*/ 178 w 569"/>
                <a:gd name="T79" fmla="*/ 279 h 940"/>
                <a:gd name="T80" fmla="*/ 141 w 569"/>
                <a:gd name="T81" fmla="*/ 307 h 940"/>
                <a:gd name="T82" fmla="*/ 107 w 569"/>
                <a:gd name="T83" fmla="*/ 335 h 940"/>
                <a:gd name="T84" fmla="*/ 101 w 569"/>
                <a:gd name="T85" fmla="*/ 481 h 940"/>
                <a:gd name="T86" fmla="*/ 68 w 569"/>
                <a:gd name="T87" fmla="*/ 497 h 940"/>
                <a:gd name="T88" fmla="*/ 49 w 569"/>
                <a:gd name="T89" fmla="*/ 489 h 940"/>
                <a:gd name="T90" fmla="*/ 45 w 569"/>
                <a:gd name="T91" fmla="*/ 466 h 940"/>
                <a:gd name="T92" fmla="*/ 45 w 569"/>
                <a:gd name="T93" fmla="*/ 443 h 940"/>
                <a:gd name="T94" fmla="*/ 45 w 569"/>
                <a:gd name="T95" fmla="*/ 367 h 940"/>
                <a:gd name="T96" fmla="*/ 45 w 569"/>
                <a:gd name="T97" fmla="*/ 294 h 940"/>
                <a:gd name="T98" fmla="*/ 55 w 569"/>
                <a:gd name="T99" fmla="*/ 263 h 940"/>
                <a:gd name="T100" fmla="*/ 71 w 569"/>
                <a:gd name="T101" fmla="*/ 249 h 940"/>
                <a:gd name="T102" fmla="*/ 371 w 569"/>
                <a:gd name="T103" fmla="*/ 0 h 940"/>
                <a:gd name="T104" fmla="*/ 435 w 569"/>
                <a:gd name="T105" fmla="*/ 33 h 940"/>
                <a:gd name="T106" fmla="*/ 446 w 569"/>
                <a:gd name="T107" fmla="*/ 104 h 940"/>
                <a:gd name="T108" fmla="*/ 396 w 569"/>
                <a:gd name="T109" fmla="*/ 153 h 940"/>
                <a:gd name="T110" fmla="*/ 326 w 569"/>
                <a:gd name="T111" fmla="*/ 143 h 940"/>
                <a:gd name="T112" fmla="*/ 294 w 569"/>
                <a:gd name="T113" fmla="*/ 80 h 940"/>
                <a:gd name="T114" fmla="*/ 326 w 569"/>
                <a:gd name="T115" fmla="*/ 17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9" h="940">
                  <a:moveTo>
                    <a:pt x="272" y="161"/>
                  </a:moveTo>
                  <a:lnTo>
                    <a:pt x="290" y="163"/>
                  </a:lnTo>
                  <a:lnTo>
                    <a:pt x="307" y="166"/>
                  </a:lnTo>
                  <a:lnTo>
                    <a:pt x="318" y="171"/>
                  </a:lnTo>
                  <a:lnTo>
                    <a:pt x="326" y="176"/>
                  </a:lnTo>
                  <a:lnTo>
                    <a:pt x="329" y="177"/>
                  </a:lnTo>
                  <a:lnTo>
                    <a:pt x="352" y="189"/>
                  </a:lnTo>
                  <a:lnTo>
                    <a:pt x="371" y="202"/>
                  </a:lnTo>
                  <a:lnTo>
                    <a:pt x="386" y="218"/>
                  </a:lnTo>
                  <a:lnTo>
                    <a:pt x="396" y="236"/>
                  </a:lnTo>
                  <a:lnTo>
                    <a:pt x="404" y="250"/>
                  </a:lnTo>
                  <a:lnTo>
                    <a:pt x="409" y="263"/>
                  </a:lnTo>
                  <a:lnTo>
                    <a:pt x="410" y="273"/>
                  </a:lnTo>
                  <a:lnTo>
                    <a:pt x="412" y="276"/>
                  </a:lnTo>
                  <a:lnTo>
                    <a:pt x="414" y="300"/>
                  </a:lnTo>
                  <a:lnTo>
                    <a:pt x="422" y="323"/>
                  </a:lnTo>
                  <a:lnTo>
                    <a:pt x="435" y="344"/>
                  </a:lnTo>
                  <a:lnTo>
                    <a:pt x="448" y="362"/>
                  </a:lnTo>
                  <a:lnTo>
                    <a:pt x="462" y="377"/>
                  </a:lnTo>
                  <a:lnTo>
                    <a:pt x="475" y="388"/>
                  </a:lnTo>
                  <a:lnTo>
                    <a:pt x="485" y="396"/>
                  </a:lnTo>
                  <a:lnTo>
                    <a:pt x="488" y="398"/>
                  </a:lnTo>
                  <a:lnTo>
                    <a:pt x="556" y="437"/>
                  </a:lnTo>
                  <a:lnTo>
                    <a:pt x="564" y="442"/>
                  </a:lnTo>
                  <a:lnTo>
                    <a:pt x="569" y="450"/>
                  </a:lnTo>
                  <a:lnTo>
                    <a:pt x="569" y="459"/>
                  </a:lnTo>
                  <a:lnTo>
                    <a:pt x="568" y="469"/>
                  </a:lnTo>
                  <a:lnTo>
                    <a:pt x="564" y="476"/>
                  </a:lnTo>
                  <a:lnTo>
                    <a:pt x="564" y="477"/>
                  </a:lnTo>
                  <a:lnTo>
                    <a:pt x="558" y="487"/>
                  </a:lnTo>
                  <a:lnTo>
                    <a:pt x="548" y="490"/>
                  </a:lnTo>
                  <a:lnTo>
                    <a:pt x="537" y="490"/>
                  </a:lnTo>
                  <a:lnTo>
                    <a:pt x="525" y="489"/>
                  </a:lnTo>
                  <a:lnTo>
                    <a:pt x="517" y="487"/>
                  </a:lnTo>
                  <a:lnTo>
                    <a:pt x="514" y="485"/>
                  </a:lnTo>
                  <a:lnTo>
                    <a:pt x="438" y="458"/>
                  </a:lnTo>
                  <a:lnTo>
                    <a:pt x="410" y="440"/>
                  </a:lnTo>
                  <a:lnTo>
                    <a:pt x="394" y="424"/>
                  </a:lnTo>
                  <a:lnTo>
                    <a:pt x="383" y="411"/>
                  </a:lnTo>
                  <a:lnTo>
                    <a:pt x="378" y="399"/>
                  </a:lnTo>
                  <a:lnTo>
                    <a:pt x="378" y="393"/>
                  </a:lnTo>
                  <a:lnTo>
                    <a:pt x="378" y="390"/>
                  </a:lnTo>
                  <a:lnTo>
                    <a:pt x="370" y="383"/>
                  </a:lnTo>
                  <a:lnTo>
                    <a:pt x="360" y="382"/>
                  </a:lnTo>
                  <a:lnTo>
                    <a:pt x="352" y="383"/>
                  </a:lnTo>
                  <a:lnTo>
                    <a:pt x="345" y="388"/>
                  </a:lnTo>
                  <a:lnTo>
                    <a:pt x="341" y="393"/>
                  </a:lnTo>
                  <a:lnTo>
                    <a:pt x="339" y="395"/>
                  </a:lnTo>
                  <a:lnTo>
                    <a:pt x="319" y="502"/>
                  </a:lnTo>
                  <a:lnTo>
                    <a:pt x="319" y="539"/>
                  </a:lnTo>
                  <a:lnTo>
                    <a:pt x="358" y="588"/>
                  </a:lnTo>
                  <a:lnTo>
                    <a:pt x="388" y="635"/>
                  </a:lnTo>
                  <a:lnTo>
                    <a:pt x="409" y="678"/>
                  </a:lnTo>
                  <a:lnTo>
                    <a:pt x="423" y="717"/>
                  </a:lnTo>
                  <a:lnTo>
                    <a:pt x="433" y="751"/>
                  </a:lnTo>
                  <a:lnTo>
                    <a:pt x="438" y="776"/>
                  </a:lnTo>
                  <a:lnTo>
                    <a:pt x="441" y="794"/>
                  </a:lnTo>
                  <a:lnTo>
                    <a:pt x="441" y="799"/>
                  </a:lnTo>
                  <a:lnTo>
                    <a:pt x="441" y="910"/>
                  </a:lnTo>
                  <a:lnTo>
                    <a:pt x="438" y="923"/>
                  </a:lnTo>
                  <a:lnTo>
                    <a:pt x="430" y="932"/>
                  </a:lnTo>
                  <a:lnTo>
                    <a:pt x="420" y="936"/>
                  </a:lnTo>
                  <a:lnTo>
                    <a:pt x="410" y="940"/>
                  </a:lnTo>
                  <a:lnTo>
                    <a:pt x="404" y="940"/>
                  </a:lnTo>
                  <a:lnTo>
                    <a:pt x="401" y="940"/>
                  </a:lnTo>
                  <a:lnTo>
                    <a:pt x="380" y="938"/>
                  </a:lnTo>
                  <a:lnTo>
                    <a:pt x="365" y="933"/>
                  </a:lnTo>
                  <a:lnTo>
                    <a:pt x="357" y="928"/>
                  </a:lnTo>
                  <a:lnTo>
                    <a:pt x="352" y="922"/>
                  </a:lnTo>
                  <a:lnTo>
                    <a:pt x="350" y="915"/>
                  </a:lnTo>
                  <a:lnTo>
                    <a:pt x="350" y="910"/>
                  </a:lnTo>
                  <a:lnTo>
                    <a:pt x="350" y="909"/>
                  </a:lnTo>
                  <a:lnTo>
                    <a:pt x="349" y="862"/>
                  </a:lnTo>
                  <a:lnTo>
                    <a:pt x="345" y="823"/>
                  </a:lnTo>
                  <a:lnTo>
                    <a:pt x="342" y="792"/>
                  </a:lnTo>
                  <a:lnTo>
                    <a:pt x="337" y="769"/>
                  </a:lnTo>
                  <a:lnTo>
                    <a:pt x="334" y="753"/>
                  </a:lnTo>
                  <a:lnTo>
                    <a:pt x="331" y="745"/>
                  </a:lnTo>
                  <a:lnTo>
                    <a:pt x="329" y="742"/>
                  </a:lnTo>
                  <a:lnTo>
                    <a:pt x="251" y="654"/>
                  </a:lnTo>
                  <a:lnTo>
                    <a:pt x="242" y="649"/>
                  </a:lnTo>
                  <a:lnTo>
                    <a:pt x="234" y="653"/>
                  </a:lnTo>
                  <a:lnTo>
                    <a:pt x="224" y="662"/>
                  </a:lnTo>
                  <a:lnTo>
                    <a:pt x="217" y="672"/>
                  </a:lnTo>
                  <a:lnTo>
                    <a:pt x="211" y="683"/>
                  </a:lnTo>
                  <a:lnTo>
                    <a:pt x="208" y="691"/>
                  </a:lnTo>
                  <a:lnTo>
                    <a:pt x="206" y="696"/>
                  </a:lnTo>
                  <a:lnTo>
                    <a:pt x="94" y="907"/>
                  </a:lnTo>
                  <a:lnTo>
                    <a:pt x="84" y="923"/>
                  </a:lnTo>
                  <a:lnTo>
                    <a:pt x="71" y="933"/>
                  </a:lnTo>
                  <a:lnTo>
                    <a:pt x="57" y="938"/>
                  </a:lnTo>
                  <a:lnTo>
                    <a:pt x="45" y="940"/>
                  </a:lnTo>
                  <a:lnTo>
                    <a:pt x="37" y="940"/>
                  </a:lnTo>
                  <a:lnTo>
                    <a:pt x="34" y="940"/>
                  </a:lnTo>
                  <a:lnTo>
                    <a:pt x="18" y="932"/>
                  </a:lnTo>
                  <a:lnTo>
                    <a:pt x="6" y="922"/>
                  </a:lnTo>
                  <a:lnTo>
                    <a:pt x="2" y="910"/>
                  </a:lnTo>
                  <a:lnTo>
                    <a:pt x="0" y="899"/>
                  </a:lnTo>
                  <a:lnTo>
                    <a:pt x="0" y="899"/>
                  </a:lnTo>
                  <a:lnTo>
                    <a:pt x="2" y="888"/>
                  </a:lnTo>
                  <a:lnTo>
                    <a:pt x="5" y="878"/>
                  </a:lnTo>
                  <a:lnTo>
                    <a:pt x="8" y="870"/>
                  </a:lnTo>
                  <a:lnTo>
                    <a:pt x="11" y="863"/>
                  </a:lnTo>
                  <a:lnTo>
                    <a:pt x="11" y="862"/>
                  </a:lnTo>
                  <a:lnTo>
                    <a:pt x="138" y="573"/>
                  </a:lnTo>
                  <a:lnTo>
                    <a:pt x="138" y="437"/>
                  </a:lnTo>
                  <a:lnTo>
                    <a:pt x="139" y="417"/>
                  </a:lnTo>
                  <a:lnTo>
                    <a:pt x="144" y="396"/>
                  </a:lnTo>
                  <a:lnTo>
                    <a:pt x="152" y="373"/>
                  </a:lnTo>
                  <a:lnTo>
                    <a:pt x="162" y="352"/>
                  </a:lnTo>
                  <a:lnTo>
                    <a:pt x="172" y="333"/>
                  </a:lnTo>
                  <a:lnTo>
                    <a:pt x="182" y="317"/>
                  </a:lnTo>
                  <a:lnTo>
                    <a:pt x="190" y="304"/>
                  </a:lnTo>
                  <a:lnTo>
                    <a:pt x="196" y="294"/>
                  </a:lnTo>
                  <a:lnTo>
                    <a:pt x="198" y="291"/>
                  </a:lnTo>
                  <a:lnTo>
                    <a:pt x="199" y="281"/>
                  </a:lnTo>
                  <a:lnTo>
                    <a:pt x="196" y="276"/>
                  </a:lnTo>
                  <a:lnTo>
                    <a:pt x="190" y="275"/>
                  </a:lnTo>
                  <a:lnTo>
                    <a:pt x="183" y="276"/>
                  </a:lnTo>
                  <a:lnTo>
                    <a:pt x="178" y="279"/>
                  </a:lnTo>
                  <a:lnTo>
                    <a:pt x="174" y="283"/>
                  </a:lnTo>
                  <a:lnTo>
                    <a:pt x="170" y="284"/>
                  </a:lnTo>
                  <a:lnTo>
                    <a:pt x="141" y="307"/>
                  </a:lnTo>
                  <a:lnTo>
                    <a:pt x="123" y="320"/>
                  </a:lnTo>
                  <a:lnTo>
                    <a:pt x="112" y="330"/>
                  </a:lnTo>
                  <a:lnTo>
                    <a:pt x="107" y="335"/>
                  </a:lnTo>
                  <a:lnTo>
                    <a:pt x="105" y="336"/>
                  </a:lnTo>
                  <a:lnTo>
                    <a:pt x="104" y="472"/>
                  </a:lnTo>
                  <a:lnTo>
                    <a:pt x="101" y="481"/>
                  </a:lnTo>
                  <a:lnTo>
                    <a:pt x="91" y="487"/>
                  </a:lnTo>
                  <a:lnTo>
                    <a:pt x="78" y="492"/>
                  </a:lnTo>
                  <a:lnTo>
                    <a:pt x="68" y="497"/>
                  </a:lnTo>
                  <a:lnTo>
                    <a:pt x="65" y="498"/>
                  </a:lnTo>
                  <a:lnTo>
                    <a:pt x="55" y="495"/>
                  </a:lnTo>
                  <a:lnTo>
                    <a:pt x="49" y="489"/>
                  </a:lnTo>
                  <a:lnTo>
                    <a:pt x="45" y="481"/>
                  </a:lnTo>
                  <a:lnTo>
                    <a:pt x="45" y="472"/>
                  </a:lnTo>
                  <a:lnTo>
                    <a:pt x="45" y="466"/>
                  </a:lnTo>
                  <a:lnTo>
                    <a:pt x="45" y="463"/>
                  </a:lnTo>
                  <a:lnTo>
                    <a:pt x="45" y="458"/>
                  </a:lnTo>
                  <a:lnTo>
                    <a:pt x="45" y="443"/>
                  </a:lnTo>
                  <a:lnTo>
                    <a:pt x="45" y="421"/>
                  </a:lnTo>
                  <a:lnTo>
                    <a:pt x="45" y="395"/>
                  </a:lnTo>
                  <a:lnTo>
                    <a:pt x="45" y="367"/>
                  </a:lnTo>
                  <a:lnTo>
                    <a:pt x="45" y="338"/>
                  </a:lnTo>
                  <a:lnTo>
                    <a:pt x="45" y="313"/>
                  </a:lnTo>
                  <a:lnTo>
                    <a:pt x="45" y="294"/>
                  </a:lnTo>
                  <a:lnTo>
                    <a:pt x="45" y="284"/>
                  </a:lnTo>
                  <a:lnTo>
                    <a:pt x="49" y="273"/>
                  </a:lnTo>
                  <a:lnTo>
                    <a:pt x="55" y="263"/>
                  </a:lnTo>
                  <a:lnTo>
                    <a:pt x="63" y="255"/>
                  </a:lnTo>
                  <a:lnTo>
                    <a:pt x="70" y="250"/>
                  </a:lnTo>
                  <a:lnTo>
                    <a:pt x="71" y="249"/>
                  </a:lnTo>
                  <a:lnTo>
                    <a:pt x="253" y="166"/>
                  </a:lnTo>
                  <a:lnTo>
                    <a:pt x="272" y="161"/>
                  </a:lnTo>
                  <a:close/>
                  <a:moveTo>
                    <a:pt x="371" y="0"/>
                  </a:moveTo>
                  <a:lnTo>
                    <a:pt x="396" y="5"/>
                  </a:lnTo>
                  <a:lnTo>
                    <a:pt x="417" y="17"/>
                  </a:lnTo>
                  <a:lnTo>
                    <a:pt x="435" y="33"/>
                  </a:lnTo>
                  <a:lnTo>
                    <a:pt x="446" y="54"/>
                  </a:lnTo>
                  <a:lnTo>
                    <a:pt x="449" y="80"/>
                  </a:lnTo>
                  <a:lnTo>
                    <a:pt x="446" y="104"/>
                  </a:lnTo>
                  <a:lnTo>
                    <a:pt x="435" y="125"/>
                  </a:lnTo>
                  <a:lnTo>
                    <a:pt x="417" y="143"/>
                  </a:lnTo>
                  <a:lnTo>
                    <a:pt x="396" y="153"/>
                  </a:lnTo>
                  <a:lnTo>
                    <a:pt x="371" y="158"/>
                  </a:lnTo>
                  <a:lnTo>
                    <a:pt x="347" y="153"/>
                  </a:lnTo>
                  <a:lnTo>
                    <a:pt x="326" y="143"/>
                  </a:lnTo>
                  <a:lnTo>
                    <a:pt x="308" y="125"/>
                  </a:lnTo>
                  <a:lnTo>
                    <a:pt x="297" y="104"/>
                  </a:lnTo>
                  <a:lnTo>
                    <a:pt x="294" y="80"/>
                  </a:lnTo>
                  <a:lnTo>
                    <a:pt x="297" y="54"/>
                  </a:lnTo>
                  <a:lnTo>
                    <a:pt x="308" y="33"/>
                  </a:lnTo>
                  <a:lnTo>
                    <a:pt x="326" y="17"/>
                  </a:lnTo>
                  <a:lnTo>
                    <a:pt x="347" y="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ja-JP" altLang="en-US" kern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</a:endParaRPr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8458901" y="3379780"/>
              <a:ext cx="2393303" cy="1323892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ja-JP" altLang="en-US" sz="1600" kern="0" dirty="0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8671801" y="3656946"/>
              <a:ext cx="2022347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Pedestrian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>
                  <a:solidFill>
                    <a:srgbClr val="000000"/>
                  </a:solidFill>
                  <a:latin typeface="メイリオ"/>
                  <a:ea typeface="メイリオ"/>
                </a:rPr>
                <a:t>Detection</a:t>
              </a:r>
              <a:endParaRPr lang="ja-JP" altLang="en-US" sz="1600" b="1" dirty="0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148877" y="3332156"/>
            <a:ext cx="2393303" cy="1323892"/>
            <a:chOff x="685799" y="3220177"/>
            <a:chExt cx="2393303" cy="1323892"/>
          </a:xfrm>
        </p:grpSpPr>
        <p:sp>
          <p:nvSpPr>
            <p:cNvPr id="30" name="円/楕円 29"/>
            <p:cNvSpPr/>
            <p:nvPr/>
          </p:nvSpPr>
          <p:spPr>
            <a:xfrm>
              <a:off x="685799" y="3220177"/>
              <a:ext cx="2393303" cy="1323892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ja-JP" altLang="en-US" sz="1600" kern="0" dirty="0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  <p:sp>
          <p:nvSpPr>
            <p:cNvPr id="48" name="Freeform 16"/>
            <p:cNvSpPr>
              <a:spLocks noChangeAspect="1" noEditPoints="1"/>
            </p:cNvSpPr>
            <p:nvPr/>
          </p:nvSpPr>
          <p:spPr bwMode="auto">
            <a:xfrm>
              <a:off x="1200288" y="3366828"/>
              <a:ext cx="1326101" cy="998623"/>
            </a:xfrm>
            <a:custGeom>
              <a:avLst/>
              <a:gdLst>
                <a:gd name="T0" fmla="*/ 423 w 626"/>
                <a:gd name="T1" fmla="*/ 229 h 453"/>
                <a:gd name="T2" fmla="*/ 454 w 626"/>
                <a:gd name="T3" fmla="*/ 290 h 453"/>
                <a:gd name="T4" fmla="*/ 423 w 626"/>
                <a:gd name="T5" fmla="*/ 352 h 453"/>
                <a:gd name="T6" fmla="*/ 354 w 626"/>
                <a:gd name="T7" fmla="*/ 362 h 453"/>
                <a:gd name="T8" fmla="*/ 305 w 626"/>
                <a:gd name="T9" fmla="*/ 315 h 453"/>
                <a:gd name="T10" fmla="*/ 316 w 626"/>
                <a:gd name="T11" fmla="*/ 245 h 453"/>
                <a:gd name="T12" fmla="*/ 378 w 626"/>
                <a:gd name="T13" fmla="*/ 215 h 453"/>
                <a:gd name="T14" fmla="*/ 324 w 626"/>
                <a:gd name="T15" fmla="*/ 186 h 453"/>
                <a:gd name="T16" fmla="*/ 271 w 626"/>
                <a:gd name="T17" fmla="*/ 241 h 453"/>
                <a:gd name="T18" fmla="*/ 261 w 626"/>
                <a:gd name="T19" fmla="*/ 320 h 453"/>
                <a:gd name="T20" fmla="*/ 302 w 626"/>
                <a:gd name="T21" fmla="*/ 386 h 453"/>
                <a:gd name="T22" fmla="*/ 378 w 626"/>
                <a:gd name="T23" fmla="*/ 412 h 453"/>
                <a:gd name="T24" fmla="*/ 451 w 626"/>
                <a:gd name="T25" fmla="*/ 386 h 453"/>
                <a:gd name="T26" fmla="*/ 492 w 626"/>
                <a:gd name="T27" fmla="*/ 320 h 453"/>
                <a:gd name="T28" fmla="*/ 484 w 626"/>
                <a:gd name="T29" fmla="*/ 241 h 453"/>
                <a:gd name="T30" fmla="*/ 430 w 626"/>
                <a:gd name="T31" fmla="*/ 186 h 453"/>
                <a:gd name="T32" fmla="*/ 460 w 626"/>
                <a:gd name="T33" fmla="*/ 86 h 453"/>
                <a:gd name="T34" fmla="*/ 454 w 626"/>
                <a:gd name="T35" fmla="*/ 89 h 453"/>
                <a:gd name="T36" fmla="*/ 453 w 626"/>
                <a:gd name="T37" fmla="*/ 130 h 453"/>
                <a:gd name="T38" fmla="*/ 460 w 626"/>
                <a:gd name="T39" fmla="*/ 145 h 453"/>
                <a:gd name="T40" fmla="*/ 475 w 626"/>
                <a:gd name="T41" fmla="*/ 151 h 453"/>
                <a:gd name="T42" fmla="*/ 581 w 626"/>
                <a:gd name="T43" fmla="*/ 151 h 453"/>
                <a:gd name="T44" fmla="*/ 584 w 626"/>
                <a:gd name="T45" fmla="*/ 147 h 453"/>
                <a:gd name="T46" fmla="*/ 583 w 626"/>
                <a:gd name="T47" fmla="*/ 101 h 453"/>
                <a:gd name="T48" fmla="*/ 573 w 626"/>
                <a:gd name="T49" fmla="*/ 89 h 453"/>
                <a:gd name="T50" fmla="*/ 464 w 626"/>
                <a:gd name="T51" fmla="*/ 86 h 453"/>
                <a:gd name="T52" fmla="*/ 219 w 626"/>
                <a:gd name="T53" fmla="*/ 88 h 453"/>
                <a:gd name="T54" fmla="*/ 208 w 626"/>
                <a:gd name="T55" fmla="*/ 126 h 453"/>
                <a:gd name="T56" fmla="*/ 244 w 626"/>
                <a:gd name="T57" fmla="*/ 137 h 453"/>
                <a:gd name="T58" fmla="*/ 260 w 626"/>
                <a:gd name="T59" fmla="*/ 111 h 453"/>
                <a:gd name="T60" fmla="*/ 233 w 626"/>
                <a:gd name="T61" fmla="*/ 84 h 453"/>
                <a:gd name="T62" fmla="*/ 37 w 626"/>
                <a:gd name="T63" fmla="*/ 74 h 453"/>
                <a:gd name="T64" fmla="*/ 21 w 626"/>
                <a:gd name="T65" fmla="*/ 401 h 453"/>
                <a:gd name="T66" fmla="*/ 43 w 626"/>
                <a:gd name="T67" fmla="*/ 424 h 453"/>
                <a:gd name="T68" fmla="*/ 66 w 626"/>
                <a:gd name="T69" fmla="*/ 432 h 453"/>
                <a:gd name="T70" fmla="*/ 238 w 626"/>
                <a:gd name="T71" fmla="*/ 0 h 453"/>
                <a:gd name="T72" fmla="*/ 253 w 626"/>
                <a:gd name="T73" fmla="*/ 6 h 453"/>
                <a:gd name="T74" fmla="*/ 259 w 626"/>
                <a:gd name="T75" fmla="*/ 21 h 453"/>
                <a:gd name="T76" fmla="*/ 335 w 626"/>
                <a:gd name="T77" fmla="*/ 43 h 453"/>
                <a:gd name="T78" fmla="*/ 450 w 626"/>
                <a:gd name="T79" fmla="*/ 43 h 453"/>
                <a:gd name="T80" fmla="*/ 540 w 626"/>
                <a:gd name="T81" fmla="*/ 43 h 453"/>
                <a:gd name="T82" fmla="*/ 577 w 626"/>
                <a:gd name="T83" fmla="*/ 43 h 453"/>
                <a:gd name="T84" fmla="*/ 618 w 626"/>
                <a:gd name="T85" fmla="*/ 65 h 453"/>
                <a:gd name="T86" fmla="*/ 626 w 626"/>
                <a:gd name="T87" fmla="*/ 401 h 453"/>
                <a:gd name="T88" fmla="*/ 607 w 626"/>
                <a:gd name="T89" fmla="*/ 443 h 453"/>
                <a:gd name="T90" fmla="*/ 54 w 626"/>
                <a:gd name="T91" fmla="*/ 453 h 453"/>
                <a:gd name="T92" fmla="*/ 10 w 626"/>
                <a:gd name="T93" fmla="*/ 432 h 453"/>
                <a:gd name="T94" fmla="*/ 0 w 626"/>
                <a:gd name="T95" fmla="*/ 95 h 453"/>
                <a:gd name="T96" fmla="*/ 30 w 626"/>
                <a:gd name="T97" fmla="*/ 52 h 453"/>
                <a:gd name="T98" fmla="*/ 108 w 626"/>
                <a:gd name="T99" fmla="*/ 43 h 453"/>
                <a:gd name="T100" fmla="*/ 121 w 626"/>
                <a:gd name="T101" fmla="*/ 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6" h="453">
                  <a:moveTo>
                    <a:pt x="378" y="215"/>
                  </a:moveTo>
                  <a:lnTo>
                    <a:pt x="402" y="219"/>
                  </a:lnTo>
                  <a:lnTo>
                    <a:pt x="423" y="229"/>
                  </a:lnTo>
                  <a:lnTo>
                    <a:pt x="439" y="245"/>
                  </a:lnTo>
                  <a:lnTo>
                    <a:pt x="450" y="265"/>
                  </a:lnTo>
                  <a:lnTo>
                    <a:pt x="454" y="290"/>
                  </a:lnTo>
                  <a:lnTo>
                    <a:pt x="450" y="315"/>
                  </a:lnTo>
                  <a:lnTo>
                    <a:pt x="439" y="335"/>
                  </a:lnTo>
                  <a:lnTo>
                    <a:pt x="423" y="352"/>
                  </a:lnTo>
                  <a:lnTo>
                    <a:pt x="402" y="362"/>
                  </a:lnTo>
                  <a:lnTo>
                    <a:pt x="378" y="367"/>
                  </a:lnTo>
                  <a:lnTo>
                    <a:pt x="354" y="362"/>
                  </a:lnTo>
                  <a:lnTo>
                    <a:pt x="333" y="352"/>
                  </a:lnTo>
                  <a:lnTo>
                    <a:pt x="316" y="335"/>
                  </a:lnTo>
                  <a:lnTo>
                    <a:pt x="305" y="315"/>
                  </a:lnTo>
                  <a:lnTo>
                    <a:pt x="302" y="290"/>
                  </a:lnTo>
                  <a:lnTo>
                    <a:pt x="305" y="265"/>
                  </a:lnTo>
                  <a:lnTo>
                    <a:pt x="316" y="245"/>
                  </a:lnTo>
                  <a:lnTo>
                    <a:pt x="333" y="229"/>
                  </a:lnTo>
                  <a:lnTo>
                    <a:pt x="354" y="219"/>
                  </a:lnTo>
                  <a:lnTo>
                    <a:pt x="378" y="215"/>
                  </a:lnTo>
                  <a:close/>
                  <a:moveTo>
                    <a:pt x="378" y="174"/>
                  </a:moveTo>
                  <a:lnTo>
                    <a:pt x="350" y="177"/>
                  </a:lnTo>
                  <a:lnTo>
                    <a:pt x="324" y="186"/>
                  </a:lnTo>
                  <a:lnTo>
                    <a:pt x="302" y="200"/>
                  </a:lnTo>
                  <a:lnTo>
                    <a:pt x="285" y="218"/>
                  </a:lnTo>
                  <a:lnTo>
                    <a:pt x="271" y="241"/>
                  </a:lnTo>
                  <a:lnTo>
                    <a:pt x="261" y="265"/>
                  </a:lnTo>
                  <a:lnTo>
                    <a:pt x="259" y="293"/>
                  </a:lnTo>
                  <a:lnTo>
                    <a:pt x="261" y="320"/>
                  </a:lnTo>
                  <a:lnTo>
                    <a:pt x="271" y="345"/>
                  </a:lnTo>
                  <a:lnTo>
                    <a:pt x="285" y="367"/>
                  </a:lnTo>
                  <a:lnTo>
                    <a:pt x="302" y="386"/>
                  </a:lnTo>
                  <a:lnTo>
                    <a:pt x="324" y="399"/>
                  </a:lnTo>
                  <a:lnTo>
                    <a:pt x="350" y="409"/>
                  </a:lnTo>
                  <a:lnTo>
                    <a:pt x="378" y="412"/>
                  </a:lnTo>
                  <a:lnTo>
                    <a:pt x="405" y="409"/>
                  </a:lnTo>
                  <a:lnTo>
                    <a:pt x="430" y="399"/>
                  </a:lnTo>
                  <a:lnTo>
                    <a:pt x="451" y="386"/>
                  </a:lnTo>
                  <a:lnTo>
                    <a:pt x="471" y="367"/>
                  </a:lnTo>
                  <a:lnTo>
                    <a:pt x="484" y="345"/>
                  </a:lnTo>
                  <a:lnTo>
                    <a:pt x="492" y="320"/>
                  </a:lnTo>
                  <a:lnTo>
                    <a:pt x="497" y="293"/>
                  </a:lnTo>
                  <a:lnTo>
                    <a:pt x="492" y="265"/>
                  </a:lnTo>
                  <a:lnTo>
                    <a:pt x="484" y="241"/>
                  </a:lnTo>
                  <a:lnTo>
                    <a:pt x="471" y="218"/>
                  </a:lnTo>
                  <a:lnTo>
                    <a:pt x="451" y="200"/>
                  </a:lnTo>
                  <a:lnTo>
                    <a:pt x="430" y="186"/>
                  </a:lnTo>
                  <a:lnTo>
                    <a:pt x="405" y="177"/>
                  </a:lnTo>
                  <a:lnTo>
                    <a:pt x="378" y="174"/>
                  </a:lnTo>
                  <a:close/>
                  <a:moveTo>
                    <a:pt x="460" y="86"/>
                  </a:moveTo>
                  <a:lnTo>
                    <a:pt x="456" y="86"/>
                  </a:lnTo>
                  <a:lnTo>
                    <a:pt x="454" y="86"/>
                  </a:lnTo>
                  <a:lnTo>
                    <a:pt x="454" y="89"/>
                  </a:lnTo>
                  <a:lnTo>
                    <a:pt x="453" y="92"/>
                  </a:lnTo>
                  <a:lnTo>
                    <a:pt x="453" y="97"/>
                  </a:lnTo>
                  <a:lnTo>
                    <a:pt x="453" y="130"/>
                  </a:lnTo>
                  <a:lnTo>
                    <a:pt x="454" y="136"/>
                  </a:lnTo>
                  <a:lnTo>
                    <a:pt x="457" y="141"/>
                  </a:lnTo>
                  <a:lnTo>
                    <a:pt x="460" y="145"/>
                  </a:lnTo>
                  <a:lnTo>
                    <a:pt x="464" y="148"/>
                  </a:lnTo>
                  <a:lnTo>
                    <a:pt x="469" y="151"/>
                  </a:lnTo>
                  <a:lnTo>
                    <a:pt x="475" y="151"/>
                  </a:lnTo>
                  <a:lnTo>
                    <a:pt x="573" y="151"/>
                  </a:lnTo>
                  <a:lnTo>
                    <a:pt x="579" y="151"/>
                  </a:lnTo>
                  <a:lnTo>
                    <a:pt x="581" y="151"/>
                  </a:lnTo>
                  <a:lnTo>
                    <a:pt x="583" y="151"/>
                  </a:lnTo>
                  <a:lnTo>
                    <a:pt x="584" y="149"/>
                  </a:lnTo>
                  <a:lnTo>
                    <a:pt x="584" y="147"/>
                  </a:lnTo>
                  <a:lnTo>
                    <a:pt x="584" y="141"/>
                  </a:lnTo>
                  <a:lnTo>
                    <a:pt x="584" y="107"/>
                  </a:lnTo>
                  <a:lnTo>
                    <a:pt x="583" y="101"/>
                  </a:lnTo>
                  <a:lnTo>
                    <a:pt x="581" y="96"/>
                  </a:lnTo>
                  <a:lnTo>
                    <a:pt x="577" y="92"/>
                  </a:lnTo>
                  <a:lnTo>
                    <a:pt x="573" y="89"/>
                  </a:lnTo>
                  <a:lnTo>
                    <a:pt x="568" y="86"/>
                  </a:lnTo>
                  <a:lnTo>
                    <a:pt x="562" y="86"/>
                  </a:lnTo>
                  <a:lnTo>
                    <a:pt x="464" y="86"/>
                  </a:lnTo>
                  <a:lnTo>
                    <a:pt x="460" y="86"/>
                  </a:lnTo>
                  <a:close/>
                  <a:moveTo>
                    <a:pt x="233" y="84"/>
                  </a:moveTo>
                  <a:lnTo>
                    <a:pt x="219" y="88"/>
                  </a:lnTo>
                  <a:lnTo>
                    <a:pt x="208" y="97"/>
                  </a:lnTo>
                  <a:lnTo>
                    <a:pt x="205" y="112"/>
                  </a:lnTo>
                  <a:lnTo>
                    <a:pt x="208" y="126"/>
                  </a:lnTo>
                  <a:lnTo>
                    <a:pt x="219" y="136"/>
                  </a:lnTo>
                  <a:lnTo>
                    <a:pt x="233" y="140"/>
                  </a:lnTo>
                  <a:lnTo>
                    <a:pt x="244" y="137"/>
                  </a:lnTo>
                  <a:lnTo>
                    <a:pt x="252" y="130"/>
                  </a:lnTo>
                  <a:lnTo>
                    <a:pt x="257" y="122"/>
                  </a:lnTo>
                  <a:lnTo>
                    <a:pt x="260" y="111"/>
                  </a:lnTo>
                  <a:lnTo>
                    <a:pt x="256" y="97"/>
                  </a:lnTo>
                  <a:lnTo>
                    <a:pt x="246" y="88"/>
                  </a:lnTo>
                  <a:lnTo>
                    <a:pt x="233" y="84"/>
                  </a:lnTo>
                  <a:close/>
                  <a:moveTo>
                    <a:pt x="66" y="65"/>
                  </a:moveTo>
                  <a:lnTo>
                    <a:pt x="51" y="67"/>
                  </a:lnTo>
                  <a:lnTo>
                    <a:pt x="37" y="74"/>
                  </a:lnTo>
                  <a:lnTo>
                    <a:pt x="26" y="85"/>
                  </a:lnTo>
                  <a:lnTo>
                    <a:pt x="21" y="97"/>
                  </a:lnTo>
                  <a:lnTo>
                    <a:pt x="21" y="401"/>
                  </a:lnTo>
                  <a:lnTo>
                    <a:pt x="25" y="410"/>
                  </a:lnTo>
                  <a:lnTo>
                    <a:pt x="33" y="419"/>
                  </a:lnTo>
                  <a:lnTo>
                    <a:pt x="43" y="424"/>
                  </a:lnTo>
                  <a:lnTo>
                    <a:pt x="54" y="429"/>
                  </a:lnTo>
                  <a:lnTo>
                    <a:pt x="62" y="432"/>
                  </a:lnTo>
                  <a:lnTo>
                    <a:pt x="66" y="432"/>
                  </a:lnTo>
                  <a:lnTo>
                    <a:pt x="66" y="65"/>
                  </a:lnTo>
                  <a:close/>
                  <a:moveTo>
                    <a:pt x="133" y="0"/>
                  </a:moveTo>
                  <a:lnTo>
                    <a:pt x="238" y="0"/>
                  </a:lnTo>
                  <a:lnTo>
                    <a:pt x="244" y="0"/>
                  </a:lnTo>
                  <a:lnTo>
                    <a:pt x="248" y="3"/>
                  </a:lnTo>
                  <a:lnTo>
                    <a:pt x="253" y="6"/>
                  </a:lnTo>
                  <a:lnTo>
                    <a:pt x="256" y="10"/>
                  </a:lnTo>
                  <a:lnTo>
                    <a:pt x="259" y="15"/>
                  </a:lnTo>
                  <a:lnTo>
                    <a:pt x="259" y="21"/>
                  </a:lnTo>
                  <a:lnTo>
                    <a:pt x="259" y="43"/>
                  </a:lnTo>
                  <a:lnTo>
                    <a:pt x="296" y="43"/>
                  </a:lnTo>
                  <a:lnTo>
                    <a:pt x="335" y="43"/>
                  </a:lnTo>
                  <a:lnTo>
                    <a:pt x="375" y="43"/>
                  </a:lnTo>
                  <a:lnTo>
                    <a:pt x="413" y="43"/>
                  </a:lnTo>
                  <a:lnTo>
                    <a:pt x="450" y="43"/>
                  </a:lnTo>
                  <a:lnTo>
                    <a:pt x="484" y="43"/>
                  </a:lnTo>
                  <a:lnTo>
                    <a:pt x="514" y="43"/>
                  </a:lnTo>
                  <a:lnTo>
                    <a:pt x="540" y="43"/>
                  </a:lnTo>
                  <a:lnTo>
                    <a:pt x="559" y="43"/>
                  </a:lnTo>
                  <a:lnTo>
                    <a:pt x="573" y="43"/>
                  </a:lnTo>
                  <a:lnTo>
                    <a:pt x="577" y="43"/>
                  </a:lnTo>
                  <a:lnTo>
                    <a:pt x="594" y="45"/>
                  </a:lnTo>
                  <a:lnTo>
                    <a:pt x="607" y="52"/>
                  </a:lnTo>
                  <a:lnTo>
                    <a:pt x="618" y="65"/>
                  </a:lnTo>
                  <a:lnTo>
                    <a:pt x="624" y="78"/>
                  </a:lnTo>
                  <a:lnTo>
                    <a:pt x="626" y="96"/>
                  </a:lnTo>
                  <a:lnTo>
                    <a:pt x="626" y="401"/>
                  </a:lnTo>
                  <a:lnTo>
                    <a:pt x="624" y="419"/>
                  </a:lnTo>
                  <a:lnTo>
                    <a:pt x="618" y="432"/>
                  </a:lnTo>
                  <a:lnTo>
                    <a:pt x="607" y="443"/>
                  </a:lnTo>
                  <a:lnTo>
                    <a:pt x="594" y="450"/>
                  </a:lnTo>
                  <a:lnTo>
                    <a:pt x="577" y="453"/>
                  </a:lnTo>
                  <a:lnTo>
                    <a:pt x="54" y="453"/>
                  </a:lnTo>
                  <a:lnTo>
                    <a:pt x="36" y="450"/>
                  </a:lnTo>
                  <a:lnTo>
                    <a:pt x="22" y="443"/>
                  </a:lnTo>
                  <a:lnTo>
                    <a:pt x="10" y="432"/>
                  </a:lnTo>
                  <a:lnTo>
                    <a:pt x="3" y="419"/>
                  </a:lnTo>
                  <a:lnTo>
                    <a:pt x="0" y="401"/>
                  </a:lnTo>
                  <a:lnTo>
                    <a:pt x="0" y="95"/>
                  </a:lnTo>
                  <a:lnTo>
                    <a:pt x="5" y="77"/>
                  </a:lnTo>
                  <a:lnTo>
                    <a:pt x="15" y="63"/>
                  </a:lnTo>
                  <a:lnTo>
                    <a:pt x="30" y="52"/>
                  </a:lnTo>
                  <a:lnTo>
                    <a:pt x="47" y="44"/>
                  </a:lnTo>
                  <a:lnTo>
                    <a:pt x="66" y="43"/>
                  </a:lnTo>
                  <a:lnTo>
                    <a:pt x="108" y="43"/>
                  </a:lnTo>
                  <a:lnTo>
                    <a:pt x="108" y="21"/>
                  </a:lnTo>
                  <a:lnTo>
                    <a:pt x="112" y="10"/>
                  </a:lnTo>
                  <a:lnTo>
                    <a:pt x="121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ja-JP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1167126" y="3549492"/>
              <a:ext cx="1430648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Camera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2400" b="1" dirty="0" smtClean="0">
                  <a:solidFill>
                    <a:srgbClr val="000000"/>
                  </a:solidFill>
                  <a:latin typeface="メイリオ"/>
                  <a:ea typeface="メイリオ"/>
                </a:rPr>
                <a:t>Driver</a:t>
              </a:r>
              <a:endParaRPr lang="ja-JP" altLang="en-US" sz="1600" b="1" dirty="0">
                <a:solidFill>
                  <a:srgbClr val="000000"/>
                </a:solidFill>
                <a:latin typeface="メイリオ"/>
                <a:ea typeface="メイリオ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3195901" y="883383"/>
            <a:ext cx="2695324" cy="156700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Freeform 14"/>
          <p:cNvSpPr>
            <a:spLocks noChangeAspect="1" noEditPoints="1"/>
          </p:cNvSpPr>
          <p:nvPr/>
        </p:nvSpPr>
        <p:spPr bwMode="auto">
          <a:xfrm>
            <a:off x="3879044" y="1115615"/>
            <a:ext cx="1387913" cy="1106356"/>
          </a:xfrm>
          <a:custGeom>
            <a:avLst/>
            <a:gdLst>
              <a:gd name="T0" fmla="*/ 723 w 906"/>
              <a:gd name="T1" fmla="*/ 395 h 694"/>
              <a:gd name="T2" fmla="*/ 91 w 906"/>
              <a:gd name="T3" fmla="*/ 513 h 694"/>
              <a:gd name="T4" fmla="*/ 244 w 906"/>
              <a:gd name="T5" fmla="*/ 452 h 694"/>
              <a:gd name="T6" fmla="*/ 454 w 906"/>
              <a:gd name="T7" fmla="*/ 337 h 694"/>
              <a:gd name="T8" fmla="*/ 846 w 906"/>
              <a:gd name="T9" fmla="*/ 91 h 694"/>
              <a:gd name="T10" fmla="*/ 887 w 906"/>
              <a:gd name="T11" fmla="*/ 110 h 694"/>
              <a:gd name="T12" fmla="*/ 906 w 906"/>
              <a:gd name="T13" fmla="*/ 152 h 694"/>
              <a:gd name="T14" fmla="*/ 904 w 906"/>
              <a:gd name="T15" fmla="*/ 649 h 694"/>
              <a:gd name="T16" fmla="*/ 885 w 906"/>
              <a:gd name="T17" fmla="*/ 681 h 694"/>
              <a:gd name="T18" fmla="*/ 846 w 906"/>
              <a:gd name="T19" fmla="*/ 694 h 694"/>
              <a:gd name="T20" fmla="*/ 133 w 906"/>
              <a:gd name="T21" fmla="*/ 692 h 694"/>
              <a:gd name="T22" fmla="*/ 106 w 906"/>
              <a:gd name="T23" fmla="*/ 672 h 694"/>
              <a:gd name="T24" fmla="*/ 93 w 906"/>
              <a:gd name="T25" fmla="*/ 645 h 694"/>
              <a:gd name="T26" fmla="*/ 798 w 906"/>
              <a:gd name="T27" fmla="*/ 634 h 694"/>
              <a:gd name="T28" fmla="*/ 831 w 906"/>
              <a:gd name="T29" fmla="*/ 622 h 694"/>
              <a:gd name="T30" fmla="*/ 844 w 906"/>
              <a:gd name="T31" fmla="*/ 594 h 694"/>
              <a:gd name="T32" fmla="*/ 848 w 906"/>
              <a:gd name="T33" fmla="*/ 568 h 694"/>
              <a:gd name="T34" fmla="*/ 846 w 906"/>
              <a:gd name="T35" fmla="*/ 556 h 694"/>
              <a:gd name="T36" fmla="*/ 225 w 906"/>
              <a:gd name="T37" fmla="*/ 91 h 694"/>
              <a:gd name="T38" fmla="*/ 271 w 906"/>
              <a:gd name="T39" fmla="*/ 106 h 694"/>
              <a:gd name="T40" fmla="*/ 299 w 906"/>
              <a:gd name="T41" fmla="*/ 142 h 694"/>
              <a:gd name="T42" fmla="*/ 299 w 906"/>
              <a:gd name="T43" fmla="*/ 191 h 694"/>
              <a:gd name="T44" fmla="*/ 271 w 906"/>
              <a:gd name="T45" fmla="*/ 227 h 694"/>
              <a:gd name="T46" fmla="*/ 225 w 906"/>
              <a:gd name="T47" fmla="*/ 242 h 694"/>
              <a:gd name="T48" fmla="*/ 180 w 906"/>
              <a:gd name="T49" fmla="*/ 227 h 694"/>
              <a:gd name="T50" fmla="*/ 153 w 906"/>
              <a:gd name="T51" fmla="*/ 191 h 694"/>
              <a:gd name="T52" fmla="*/ 153 w 906"/>
              <a:gd name="T53" fmla="*/ 142 h 694"/>
              <a:gd name="T54" fmla="*/ 182 w 906"/>
              <a:gd name="T55" fmla="*/ 106 h 694"/>
              <a:gd name="T56" fmla="*/ 225 w 906"/>
              <a:gd name="T57" fmla="*/ 91 h 694"/>
              <a:gd name="T58" fmla="*/ 61 w 906"/>
              <a:gd name="T59" fmla="*/ 545 h 694"/>
              <a:gd name="T60" fmla="*/ 755 w 906"/>
              <a:gd name="T61" fmla="*/ 61 h 694"/>
              <a:gd name="T62" fmla="*/ 61 w 906"/>
              <a:gd name="T63" fmla="*/ 0 h 694"/>
              <a:gd name="T64" fmla="*/ 774 w 906"/>
              <a:gd name="T65" fmla="*/ 4 h 694"/>
              <a:gd name="T66" fmla="*/ 802 w 906"/>
              <a:gd name="T67" fmla="*/ 25 h 694"/>
              <a:gd name="T68" fmla="*/ 814 w 906"/>
              <a:gd name="T69" fmla="*/ 51 h 694"/>
              <a:gd name="T70" fmla="*/ 815 w 906"/>
              <a:gd name="T71" fmla="*/ 541 h 694"/>
              <a:gd name="T72" fmla="*/ 804 w 906"/>
              <a:gd name="T73" fmla="*/ 577 h 694"/>
              <a:gd name="T74" fmla="*/ 776 w 906"/>
              <a:gd name="T75" fmla="*/ 600 h 694"/>
              <a:gd name="T76" fmla="*/ 61 w 906"/>
              <a:gd name="T77" fmla="*/ 603 h 694"/>
              <a:gd name="T78" fmla="*/ 23 w 906"/>
              <a:gd name="T79" fmla="*/ 590 h 694"/>
              <a:gd name="T80" fmla="*/ 2 w 906"/>
              <a:gd name="T81" fmla="*/ 558 h 694"/>
              <a:gd name="T82" fmla="*/ 0 w 906"/>
              <a:gd name="T83" fmla="*/ 61 h 694"/>
              <a:gd name="T84" fmla="*/ 6 w 906"/>
              <a:gd name="T85" fmla="*/ 38 h 694"/>
              <a:gd name="T86" fmla="*/ 23 w 906"/>
              <a:gd name="T87" fmla="*/ 14 h 694"/>
              <a:gd name="T88" fmla="*/ 61 w 906"/>
              <a:gd name="T89" fmla="*/ 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6" h="694">
                <a:moveTo>
                  <a:pt x="575" y="182"/>
                </a:moveTo>
                <a:lnTo>
                  <a:pt x="723" y="395"/>
                </a:lnTo>
                <a:lnTo>
                  <a:pt x="723" y="513"/>
                </a:lnTo>
                <a:lnTo>
                  <a:pt x="91" y="513"/>
                </a:lnTo>
                <a:lnTo>
                  <a:pt x="182" y="395"/>
                </a:lnTo>
                <a:lnTo>
                  <a:pt x="244" y="452"/>
                </a:lnTo>
                <a:lnTo>
                  <a:pt x="396" y="273"/>
                </a:lnTo>
                <a:lnTo>
                  <a:pt x="454" y="337"/>
                </a:lnTo>
                <a:lnTo>
                  <a:pt x="575" y="182"/>
                </a:lnTo>
                <a:close/>
                <a:moveTo>
                  <a:pt x="846" y="91"/>
                </a:moveTo>
                <a:lnTo>
                  <a:pt x="867" y="97"/>
                </a:lnTo>
                <a:lnTo>
                  <a:pt x="887" y="110"/>
                </a:lnTo>
                <a:lnTo>
                  <a:pt x="901" y="131"/>
                </a:lnTo>
                <a:lnTo>
                  <a:pt x="906" y="152"/>
                </a:lnTo>
                <a:lnTo>
                  <a:pt x="906" y="632"/>
                </a:lnTo>
                <a:lnTo>
                  <a:pt x="904" y="649"/>
                </a:lnTo>
                <a:lnTo>
                  <a:pt x="897" y="666"/>
                </a:lnTo>
                <a:lnTo>
                  <a:pt x="885" y="681"/>
                </a:lnTo>
                <a:lnTo>
                  <a:pt x="868" y="690"/>
                </a:lnTo>
                <a:lnTo>
                  <a:pt x="846" y="694"/>
                </a:lnTo>
                <a:lnTo>
                  <a:pt x="152" y="694"/>
                </a:lnTo>
                <a:lnTo>
                  <a:pt x="133" y="692"/>
                </a:lnTo>
                <a:lnTo>
                  <a:pt x="118" y="683"/>
                </a:lnTo>
                <a:lnTo>
                  <a:pt x="106" y="672"/>
                </a:lnTo>
                <a:lnTo>
                  <a:pt x="97" y="658"/>
                </a:lnTo>
                <a:lnTo>
                  <a:pt x="93" y="645"/>
                </a:lnTo>
                <a:lnTo>
                  <a:pt x="91" y="634"/>
                </a:lnTo>
                <a:lnTo>
                  <a:pt x="798" y="634"/>
                </a:lnTo>
                <a:lnTo>
                  <a:pt x="817" y="632"/>
                </a:lnTo>
                <a:lnTo>
                  <a:pt x="831" y="622"/>
                </a:lnTo>
                <a:lnTo>
                  <a:pt x="838" y="609"/>
                </a:lnTo>
                <a:lnTo>
                  <a:pt x="844" y="594"/>
                </a:lnTo>
                <a:lnTo>
                  <a:pt x="846" y="581"/>
                </a:lnTo>
                <a:lnTo>
                  <a:pt x="848" y="568"/>
                </a:lnTo>
                <a:lnTo>
                  <a:pt x="846" y="558"/>
                </a:lnTo>
                <a:lnTo>
                  <a:pt x="846" y="556"/>
                </a:lnTo>
                <a:lnTo>
                  <a:pt x="846" y="91"/>
                </a:lnTo>
                <a:close/>
                <a:moveTo>
                  <a:pt x="225" y="91"/>
                </a:moveTo>
                <a:lnTo>
                  <a:pt x="250" y="95"/>
                </a:lnTo>
                <a:lnTo>
                  <a:pt x="271" y="106"/>
                </a:lnTo>
                <a:lnTo>
                  <a:pt x="288" y="121"/>
                </a:lnTo>
                <a:lnTo>
                  <a:pt x="299" y="142"/>
                </a:lnTo>
                <a:lnTo>
                  <a:pt x="303" y="167"/>
                </a:lnTo>
                <a:lnTo>
                  <a:pt x="299" y="191"/>
                </a:lnTo>
                <a:lnTo>
                  <a:pt x="288" y="212"/>
                </a:lnTo>
                <a:lnTo>
                  <a:pt x="271" y="227"/>
                </a:lnTo>
                <a:lnTo>
                  <a:pt x="250" y="239"/>
                </a:lnTo>
                <a:lnTo>
                  <a:pt x="225" y="242"/>
                </a:lnTo>
                <a:lnTo>
                  <a:pt x="201" y="239"/>
                </a:lnTo>
                <a:lnTo>
                  <a:pt x="180" y="227"/>
                </a:lnTo>
                <a:lnTo>
                  <a:pt x="165" y="212"/>
                </a:lnTo>
                <a:lnTo>
                  <a:pt x="153" y="191"/>
                </a:lnTo>
                <a:lnTo>
                  <a:pt x="150" y="167"/>
                </a:lnTo>
                <a:lnTo>
                  <a:pt x="153" y="142"/>
                </a:lnTo>
                <a:lnTo>
                  <a:pt x="165" y="121"/>
                </a:lnTo>
                <a:lnTo>
                  <a:pt x="182" y="106"/>
                </a:lnTo>
                <a:lnTo>
                  <a:pt x="203" y="95"/>
                </a:lnTo>
                <a:lnTo>
                  <a:pt x="225" y="91"/>
                </a:lnTo>
                <a:close/>
                <a:moveTo>
                  <a:pt x="61" y="61"/>
                </a:moveTo>
                <a:lnTo>
                  <a:pt x="61" y="545"/>
                </a:lnTo>
                <a:lnTo>
                  <a:pt x="755" y="545"/>
                </a:lnTo>
                <a:lnTo>
                  <a:pt x="755" y="61"/>
                </a:lnTo>
                <a:lnTo>
                  <a:pt x="61" y="61"/>
                </a:lnTo>
                <a:close/>
                <a:moveTo>
                  <a:pt x="61" y="0"/>
                </a:moveTo>
                <a:lnTo>
                  <a:pt x="755" y="0"/>
                </a:lnTo>
                <a:lnTo>
                  <a:pt x="774" y="4"/>
                </a:lnTo>
                <a:lnTo>
                  <a:pt x="791" y="14"/>
                </a:lnTo>
                <a:lnTo>
                  <a:pt x="802" y="25"/>
                </a:lnTo>
                <a:lnTo>
                  <a:pt x="810" y="38"/>
                </a:lnTo>
                <a:lnTo>
                  <a:pt x="814" y="51"/>
                </a:lnTo>
                <a:lnTo>
                  <a:pt x="815" y="61"/>
                </a:lnTo>
                <a:lnTo>
                  <a:pt x="815" y="541"/>
                </a:lnTo>
                <a:lnTo>
                  <a:pt x="814" y="560"/>
                </a:lnTo>
                <a:lnTo>
                  <a:pt x="804" y="577"/>
                </a:lnTo>
                <a:lnTo>
                  <a:pt x="793" y="590"/>
                </a:lnTo>
                <a:lnTo>
                  <a:pt x="776" y="600"/>
                </a:lnTo>
                <a:lnTo>
                  <a:pt x="755" y="603"/>
                </a:lnTo>
                <a:lnTo>
                  <a:pt x="61" y="603"/>
                </a:lnTo>
                <a:lnTo>
                  <a:pt x="40" y="600"/>
                </a:lnTo>
                <a:lnTo>
                  <a:pt x="23" y="590"/>
                </a:lnTo>
                <a:lnTo>
                  <a:pt x="10" y="575"/>
                </a:lnTo>
                <a:lnTo>
                  <a:pt x="2" y="558"/>
                </a:lnTo>
                <a:lnTo>
                  <a:pt x="0" y="541"/>
                </a:lnTo>
                <a:lnTo>
                  <a:pt x="0" y="61"/>
                </a:lnTo>
                <a:lnTo>
                  <a:pt x="2" y="51"/>
                </a:lnTo>
                <a:lnTo>
                  <a:pt x="6" y="38"/>
                </a:lnTo>
                <a:lnTo>
                  <a:pt x="12" y="25"/>
                </a:lnTo>
                <a:lnTo>
                  <a:pt x="23" y="14"/>
                </a:lnTo>
                <a:lnTo>
                  <a:pt x="40" y="4"/>
                </a:lnTo>
                <a:lnTo>
                  <a:pt x="61" y="0"/>
                </a:lnTo>
                <a:close/>
              </a:path>
            </a:pathLst>
          </a:custGeom>
          <a:solidFill>
            <a:srgbClr val="B3B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en-US" kern="0">
              <a:solidFill>
                <a:srgbClr val="3333CC"/>
              </a:solidFill>
              <a:latin typeface="Times New Roman" panose="02020603050405020304" pitchFamily="18" charset="0"/>
              <a:ea typeface="メイリオ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586332" y="1374498"/>
            <a:ext cx="18225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b="1" dirty="0">
                <a:solidFill>
                  <a:srgbClr val="000000"/>
                </a:solidFill>
                <a:latin typeface="メイリオ"/>
                <a:ea typeface="メイリオ"/>
              </a:rPr>
              <a:t>Images</a:t>
            </a:r>
            <a:endParaRPr lang="ja-JP" altLang="en-US" sz="3200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5646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15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Meiryo UI</vt:lpstr>
      <vt:lpstr>ＭＳ Ｐゴシック</vt:lpstr>
      <vt:lpstr>メイリオ</vt:lpstr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丸山雄也</dc:creator>
  <cp:lastModifiedBy>Yuya MARUYAMA</cp:lastModifiedBy>
  <cp:revision>55</cp:revision>
  <cp:lastPrinted>2015-12-08T12:48:45Z</cp:lastPrinted>
  <dcterms:created xsi:type="dcterms:W3CDTF">2015-12-08T11:32:07Z</dcterms:created>
  <dcterms:modified xsi:type="dcterms:W3CDTF">2017-10-02T11:28:15Z</dcterms:modified>
</cp:coreProperties>
</file>