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4073525" cy="2627313"/>
  <p:notesSz cx="6858000" cy="9144000"/>
  <p:defaultTextStyle>
    <a:defPPr>
      <a:defRPr lang="ja-JP"/>
    </a:defPPr>
    <a:lvl1pPr marL="0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1pPr>
    <a:lvl2pPr marL="103883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2pPr>
    <a:lvl3pPr marL="207767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3pPr>
    <a:lvl4pPr marL="311650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4pPr>
    <a:lvl5pPr marL="415533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5pPr>
    <a:lvl6pPr marL="519416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6pPr>
    <a:lvl7pPr marL="623300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7pPr>
    <a:lvl8pPr marL="727183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8pPr>
    <a:lvl9pPr marL="831066" algn="l" defTabSz="207767" rtl="0" eaLnBrk="1" latinLnBrk="0" hangingPunct="1">
      <a:defRPr kumimoji="1" sz="4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4660"/>
  </p:normalViewPr>
  <p:slideViewPr>
    <p:cSldViewPr snapToGrid="0">
      <p:cViewPr varScale="1">
        <p:scale>
          <a:sx n="283" d="100"/>
          <a:sy n="283" d="100"/>
        </p:scale>
        <p:origin x="117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Yuya\Dropbox\paper_ws\CODES+ISSS2017\figure\data\mppa_N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2'!$J$5</c:f>
          <c:strCache>
            <c:ptCount val="1"/>
            <c:pt idx="0">
              <c:v>IOS with CC1-4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'matrix 2'!$K$5</c:f>
              <c:strCache>
                <c:ptCount val="1"/>
                <c:pt idx="0">
                  <c:v>inverse matB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 1thread</c:v>
                </c:pt>
                <c:pt idx="1">
                  <c:v>CC1-4 2thread</c:v>
                </c:pt>
                <c:pt idx="2">
                  <c:v>CC1-4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2'!$L$5:$O$5</c:f>
              <c:numCache>
                <c:formatCode>#,##0.0_ </c:formatCode>
                <c:ptCount val="4"/>
                <c:pt idx="0">
                  <c:v>19.838640000000002</c:v>
                </c:pt>
                <c:pt idx="1">
                  <c:v>19.793849999999999</c:v>
                </c:pt>
                <c:pt idx="2">
                  <c:v>19.781369999999999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2D-44E5-ABA8-A27D5E993A37}"/>
            </c:ext>
          </c:extLst>
        </c:ser>
        <c:ser>
          <c:idx val="1"/>
          <c:order val="1"/>
          <c:tx>
            <c:strRef>
              <c:f>'matrix 2'!$K$6</c:f>
              <c:strCache>
                <c:ptCount val="1"/>
                <c:pt idx="0">
                  <c:v>calculation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E2D-44E5-ABA8-A27D5E993A37}"/>
              </c:ext>
            </c:extLst>
          </c:dPt>
          <c:cat>
            <c:strRef>
              <c:f>'matrix 2'!$L$4:$O$4</c:f>
              <c:strCache>
                <c:ptCount val="4"/>
                <c:pt idx="0">
                  <c:v>CC1-4 1thread</c:v>
                </c:pt>
                <c:pt idx="1">
                  <c:v>CC1-4 2thread</c:v>
                </c:pt>
                <c:pt idx="2">
                  <c:v>CC1-4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2'!$L$6:$O$6</c:f>
              <c:numCache>
                <c:formatCode>#,##0.0_ </c:formatCode>
                <c:ptCount val="4"/>
                <c:pt idx="0">
                  <c:v>554.48348999999996</c:v>
                </c:pt>
                <c:pt idx="1">
                  <c:v>277.14643000000001</c:v>
                </c:pt>
                <c:pt idx="2">
                  <c:v>138.70299</c:v>
                </c:pt>
                <c:pt idx="3">
                  <c:v>745.86401999999998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2D-44E5-ABA8-A27D5E993A37}"/>
            </c:ext>
          </c:extLst>
        </c:ser>
        <c:ser>
          <c:idx val="2"/>
          <c:order val="2"/>
          <c:tx>
            <c:strRef>
              <c:f>'matrix 2'!$K$7</c:f>
              <c:strCache>
                <c:ptCount val="1"/>
                <c:pt idx="0">
                  <c:v>input matC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2'!$L$4:$O$4</c:f>
              <c:strCache>
                <c:ptCount val="4"/>
                <c:pt idx="0">
                  <c:v>CC1-4 1thread</c:v>
                </c:pt>
                <c:pt idx="1">
                  <c:v>CC1-4 2thread</c:v>
                </c:pt>
                <c:pt idx="2">
                  <c:v>CC1-4 4thread</c:v>
                </c:pt>
                <c:pt idx="3">
                  <c:v>IO DDR 4thread (cached)</c:v>
                </c:pt>
              </c:strCache>
            </c:strRef>
          </c:cat>
          <c:val>
            <c:numRef>
              <c:f>'matrix 2'!$L$7:$O$7</c:f>
              <c:numCache>
                <c:formatCode>#,##0.0_ </c:formatCode>
                <c:ptCount val="4"/>
                <c:pt idx="0">
                  <c:v>19.38513</c:v>
                </c:pt>
                <c:pt idx="1">
                  <c:v>19.359690000000001</c:v>
                </c:pt>
                <c:pt idx="2">
                  <c:v>19.341329999999999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2D-44E5-ABA8-A27D5E993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22146223"/>
        <c:axId val="722162447"/>
      </c:barChart>
      <c:catAx>
        <c:axId val="7221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62447"/>
        <c:crosses val="autoZero"/>
        <c:auto val="1"/>
        <c:lblAlgn val="ctr"/>
        <c:lblOffset val="100"/>
        <c:noMultiLvlLbl val="0"/>
      </c:catAx>
      <c:valAx>
        <c:axId val="7221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 calculation time [ms]</a:t>
                </a:r>
                <a:endParaRPr lang="ja-JP" sz="120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8.4936570571032474E-2"/>
              <c:y val="0.10872637219649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200" b="0" i="0" u="none" strike="noStrike" kern="1200" baseline="0">
                  <a:solidFill>
                    <a:sysClr val="windowText" lastClr="000000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221462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1143000"/>
            <a:ext cx="478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1pPr>
    <a:lvl2pPr marL="103883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2pPr>
    <a:lvl3pPr marL="207767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3pPr>
    <a:lvl4pPr marL="311650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4pPr>
    <a:lvl5pPr marL="415533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5pPr>
    <a:lvl6pPr marL="519416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6pPr>
    <a:lvl7pPr marL="623300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7pPr>
    <a:lvl8pPr marL="727183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8pPr>
    <a:lvl9pPr marL="831066" algn="l" defTabSz="207767" rtl="0" eaLnBrk="1" latinLnBrk="0" hangingPunct="1">
      <a:defRPr kumimoji="1" sz="2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36638" y="1143000"/>
            <a:ext cx="4784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9194" y="429981"/>
            <a:ext cx="3055143" cy="914695"/>
          </a:xfrm>
        </p:spPr>
        <p:txBody>
          <a:bodyPr anchor="b"/>
          <a:lstStyle>
            <a:lvl1pPr algn="ctr">
              <a:defRPr sz="4927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94" y="1379950"/>
            <a:ext cx="3055143" cy="634325"/>
          </a:xfrm>
        </p:spPr>
        <p:txBody>
          <a:bodyPr/>
          <a:lstStyle>
            <a:lvl1pPr marL="0" indent="0" algn="ctr">
              <a:buNone/>
              <a:defRPr sz="19713"/>
            </a:lvl1pPr>
            <a:lvl2pPr marL="3755022" indent="0" algn="ctr">
              <a:buNone/>
              <a:defRPr sz="16433"/>
            </a:lvl2pPr>
            <a:lvl3pPr marL="7510041" indent="0" algn="ctr">
              <a:buNone/>
              <a:defRPr sz="14787"/>
            </a:lvl3pPr>
            <a:lvl4pPr marL="11265052" indent="0" algn="ctr">
              <a:buNone/>
              <a:defRPr sz="13142"/>
            </a:lvl4pPr>
            <a:lvl5pPr marL="15020075" indent="0" algn="ctr">
              <a:buNone/>
              <a:defRPr sz="13142"/>
            </a:lvl5pPr>
            <a:lvl6pPr marL="18775093" indent="0" algn="ctr">
              <a:buNone/>
              <a:defRPr sz="13142"/>
            </a:lvl6pPr>
            <a:lvl7pPr marL="22530106" indent="0" algn="ctr">
              <a:buNone/>
              <a:defRPr sz="13142"/>
            </a:lvl7pPr>
            <a:lvl8pPr marL="26285131" indent="0" algn="ctr">
              <a:buNone/>
              <a:defRPr sz="13142"/>
            </a:lvl8pPr>
            <a:lvl9pPr marL="30040146" indent="0" algn="ctr">
              <a:buNone/>
              <a:defRPr sz="13142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915119" y="139882"/>
            <a:ext cx="878354" cy="222652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80057" y="139882"/>
            <a:ext cx="2584144" cy="222652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772" y="814473"/>
            <a:ext cx="3465406" cy="28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11546" y="1471303"/>
            <a:ext cx="2853863" cy="28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3854" y="604286"/>
            <a:ext cx="1773471" cy="28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099634" y="604286"/>
            <a:ext cx="1773471" cy="28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939" y="655012"/>
            <a:ext cx="3513415" cy="1092889"/>
          </a:xfrm>
        </p:spPr>
        <p:txBody>
          <a:bodyPr anchor="b"/>
          <a:lstStyle>
            <a:lvl1pPr>
              <a:defRPr sz="4927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7939" y="1758240"/>
            <a:ext cx="3513415" cy="574724"/>
          </a:xfrm>
        </p:spPr>
        <p:txBody>
          <a:bodyPr/>
          <a:lstStyle>
            <a:lvl1pPr marL="0" indent="0">
              <a:buNone/>
              <a:defRPr sz="19713">
                <a:solidFill>
                  <a:schemeClr val="tx1">
                    <a:tint val="75000"/>
                  </a:schemeClr>
                </a:solidFill>
              </a:defRPr>
            </a:lvl1pPr>
            <a:lvl2pPr marL="3755022" indent="0">
              <a:buNone/>
              <a:defRPr sz="16433">
                <a:solidFill>
                  <a:schemeClr val="tx1">
                    <a:tint val="75000"/>
                  </a:schemeClr>
                </a:solidFill>
              </a:defRPr>
            </a:lvl2pPr>
            <a:lvl3pPr marL="7510041" indent="0">
              <a:buNone/>
              <a:defRPr sz="14787">
                <a:solidFill>
                  <a:schemeClr val="tx1">
                    <a:tint val="75000"/>
                  </a:schemeClr>
                </a:solidFill>
              </a:defRPr>
            </a:lvl3pPr>
            <a:lvl4pPr marL="11265052" indent="0">
              <a:buNone/>
              <a:defRPr sz="13142">
                <a:solidFill>
                  <a:schemeClr val="tx1">
                    <a:tint val="75000"/>
                  </a:schemeClr>
                </a:solidFill>
              </a:defRPr>
            </a:lvl4pPr>
            <a:lvl5pPr marL="15020075" indent="0">
              <a:buNone/>
              <a:defRPr sz="13142">
                <a:solidFill>
                  <a:schemeClr val="tx1">
                    <a:tint val="75000"/>
                  </a:schemeClr>
                </a:solidFill>
              </a:defRPr>
            </a:lvl5pPr>
            <a:lvl6pPr marL="18775093" indent="0">
              <a:buNone/>
              <a:defRPr sz="13142">
                <a:solidFill>
                  <a:schemeClr val="tx1">
                    <a:tint val="75000"/>
                  </a:schemeClr>
                </a:solidFill>
              </a:defRPr>
            </a:lvl6pPr>
            <a:lvl7pPr marL="22530106" indent="0">
              <a:buNone/>
              <a:defRPr sz="13142">
                <a:solidFill>
                  <a:schemeClr val="tx1">
                    <a:tint val="75000"/>
                  </a:schemeClr>
                </a:solidFill>
              </a:defRPr>
            </a:lvl7pPr>
            <a:lvl8pPr marL="26285131" indent="0">
              <a:buNone/>
              <a:defRPr sz="13142">
                <a:solidFill>
                  <a:schemeClr val="tx1">
                    <a:tint val="75000"/>
                  </a:schemeClr>
                </a:solidFill>
              </a:defRPr>
            </a:lvl8pPr>
            <a:lvl9pPr marL="30040146" indent="0">
              <a:buNone/>
              <a:defRPr sz="13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80063" y="699405"/>
            <a:ext cx="1731249" cy="166700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062230" y="699405"/>
            <a:ext cx="1731249" cy="166700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0589" y="139881"/>
            <a:ext cx="3513415" cy="5078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0589" y="644056"/>
            <a:ext cx="1723292" cy="315643"/>
          </a:xfrm>
        </p:spPr>
        <p:txBody>
          <a:bodyPr anchor="b"/>
          <a:lstStyle>
            <a:lvl1pPr marL="0" indent="0">
              <a:buNone/>
              <a:defRPr sz="19713" b="1"/>
            </a:lvl1pPr>
            <a:lvl2pPr marL="3755022" indent="0">
              <a:buNone/>
              <a:defRPr sz="16433" b="1"/>
            </a:lvl2pPr>
            <a:lvl3pPr marL="7510041" indent="0">
              <a:buNone/>
              <a:defRPr sz="14787" b="1"/>
            </a:lvl3pPr>
            <a:lvl4pPr marL="11265052" indent="0">
              <a:buNone/>
              <a:defRPr sz="13142" b="1"/>
            </a:lvl4pPr>
            <a:lvl5pPr marL="15020075" indent="0">
              <a:buNone/>
              <a:defRPr sz="13142" b="1"/>
            </a:lvl5pPr>
            <a:lvl6pPr marL="18775093" indent="0">
              <a:buNone/>
              <a:defRPr sz="13142" b="1"/>
            </a:lvl6pPr>
            <a:lvl7pPr marL="22530106" indent="0">
              <a:buNone/>
              <a:defRPr sz="13142" b="1"/>
            </a:lvl7pPr>
            <a:lvl8pPr marL="26285131" indent="0">
              <a:buNone/>
              <a:defRPr sz="13142" b="1"/>
            </a:lvl8pPr>
            <a:lvl9pPr marL="30040146" indent="0">
              <a:buNone/>
              <a:defRPr sz="13142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0589" y="959708"/>
            <a:ext cx="1723292" cy="1411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062230" y="644056"/>
            <a:ext cx="1731779" cy="315643"/>
          </a:xfrm>
        </p:spPr>
        <p:txBody>
          <a:bodyPr anchor="b"/>
          <a:lstStyle>
            <a:lvl1pPr marL="0" indent="0">
              <a:buNone/>
              <a:defRPr sz="19713" b="1"/>
            </a:lvl1pPr>
            <a:lvl2pPr marL="3755022" indent="0">
              <a:buNone/>
              <a:defRPr sz="16433" b="1"/>
            </a:lvl2pPr>
            <a:lvl3pPr marL="7510041" indent="0">
              <a:buNone/>
              <a:defRPr sz="14787" b="1"/>
            </a:lvl3pPr>
            <a:lvl4pPr marL="11265052" indent="0">
              <a:buNone/>
              <a:defRPr sz="13142" b="1"/>
            </a:lvl4pPr>
            <a:lvl5pPr marL="15020075" indent="0">
              <a:buNone/>
              <a:defRPr sz="13142" b="1"/>
            </a:lvl5pPr>
            <a:lvl6pPr marL="18775093" indent="0">
              <a:buNone/>
              <a:defRPr sz="13142" b="1"/>
            </a:lvl6pPr>
            <a:lvl7pPr marL="22530106" indent="0">
              <a:buNone/>
              <a:defRPr sz="13142" b="1"/>
            </a:lvl7pPr>
            <a:lvl8pPr marL="26285131" indent="0">
              <a:buNone/>
              <a:defRPr sz="13142" b="1"/>
            </a:lvl8pPr>
            <a:lvl9pPr marL="30040146" indent="0">
              <a:buNone/>
              <a:defRPr sz="13142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062230" y="959708"/>
            <a:ext cx="1731779" cy="1411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0592" y="175159"/>
            <a:ext cx="1313819" cy="613040"/>
          </a:xfrm>
        </p:spPr>
        <p:txBody>
          <a:bodyPr anchor="b"/>
          <a:lstStyle>
            <a:lvl1pPr>
              <a:defRPr sz="2628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31781" y="378291"/>
            <a:ext cx="2062222" cy="1867094"/>
          </a:xfrm>
        </p:spPr>
        <p:txBody>
          <a:bodyPr/>
          <a:lstStyle>
            <a:lvl1pPr>
              <a:defRPr sz="26281"/>
            </a:lvl1pPr>
            <a:lvl2pPr>
              <a:defRPr sz="22992"/>
            </a:lvl2pPr>
            <a:lvl3pPr>
              <a:defRPr sz="19713"/>
            </a:lvl3pPr>
            <a:lvl4pPr>
              <a:defRPr sz="16433"/>
            </a:lvl4pPr>
            <a:lvl5pPr>
              <a:defRPr sz="16433"/>
            </a:lvl5pPr>
            <a:lvl6pPr>
              <a:defRPr sz="16433"/>
            </a:lvl6pPr>
            <a:lvl7pPr>
              <a:defRPr sz="16433"/>
            </a:lvl7pPr>
            <a:lvl8pPr>
              <a:defRPr sz="16433"/>
            </a:lvl8pPr>
            <a:lvl9pPr>
              <a:defRPr sz="1643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0592" y="788198"/>
            <a:ext cx="1313819" cy="1460227"/>
          </a:xfrm>
        </p:spPr>
        <p:txBody>
          <a:bodyPr/>
          <a:lstStyle>
            <a:lvl1pPr marL="0" indent="0">
              <a:buNone/>
              <a:defRPr sz="13142"/>
            </a:lvl1pPr>
            <a:lvl2pPr marL="3755022" indent="0">
              <a:buNone/>
              <a:defRPr sz="11498"/>
            </a:lvl2pPr>
            <a:lvl3pPr marL="7510041" indent="0">
              <a:buNone/>
              <a:defRPr sz="9863"/>
            </a:lvl3pPr>
            <a:lvl4pPr marL="11265052" indent="0">
              <a:buNone/>
              <a:defRPr sz="8214"/>
            </a:lvl4pPr>
            <a:lvl5pPr marL="15020075" indent="0">
              <a:buNone/>
              <a:defRPr sz="8214"/>
            </a:lvl5pPr>
            <a:lvl6pPr marL="18775093" indent="0">
              <a:buNone/>
              <a:defRPr sz="8214"/>
            </a:lvl6pPr>
            <a:lvl7pPr marL="22530106" indent="0">
              <a:buNone/>
              <a:defRPr sz="8214"/>
            </a:lvl7pPr>
            <a:lvl8pPr marL="26285131" indent="0">
              <a:buNone/>
              <a:defRPr sz="8214"/>
            </a:lvl8pPr>
            <a:lvl9pPr marL="30040146" indent="0">
              <a:buNone/>
              <a:defRPr sz="821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0592" y="175159"/>
            <a:ext cx="1313819" cy="613040"/>
          </a:xfrm>
        </p:spPr>
        <p:txBody>
          <a:bodyPr anchor="b"/>
          <a:lstStyle>
            <a:lvl1pPr>
              <a:defRPr sz="2628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31781" y="378291"/>
            <a:ext cx="2062222" cy="1867094"/>
          </a:xfrm>
        </p:spPr>
        <p:txBody>
          <a:bodyPr/>
          <a:lstStyle>
            <a:lvl1pPr marL="0" indent="0">
              <a:buNone/>
              <a:defRPr sz="26281"/>
            </a:lvl1pPr>
            <a:lvl2pPr marL="3755022" indent="0">
              <a:buNone/>
              <a:defRPr sz="22992"/>
            </a:lvl2pPr>
            <a:lvl3pPr marL="7510041" indent="0">
              <a:buNone/>
              <a:defRPr sz="19713"/>
            </a:lvl3pPr>
            <a:lvl4pPr marL="11265052" indent="0">
              <a:buNone/>
              <a:defRPr sz="16433"/>
            </a:lvl4pPr>
            <a:lvl5pPr marL="15020075" indent="0">
              <a:buNone/>
              <a:defRPr sz="16433"/>
            </a:lvl5pPr>
            <a:lvl6pPr marL="18775093" indent="0">
              <a:buNone/>
              <a:defRPr sz="16433"/>
            </a:lvl6pPr>
            <a:lvl7pPr marL="22530106" indent="0">
              <a:buNone/>
              <a:defRPr sz="16433"/>
            </a:lvl7pPr>
            <a:lvl8pPr marL="26285131" indent="0">
              <a:buNone/>
              <a:defRPr sz="16433"/>
            </a:lvl8pPr>
            <a:lvl9pPr marL="30040146" indent="0">
              <a:buNone/>
              <a:defRPr sz="1643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0592" y="788198"/>
            <a:ext cx="1313819" cy="1460227"/>
          </a:xfrm>
        </p:spPr>
        <p:txBody>
          <a:bodyPr/>
          <a:lstStyle>
            <a:lvl1pPr marL="0" indent="0">
              <a:buNone/>
              <a:defRPr sz="13142"/>
            </a:lvl1pPr>
            <a:lvl2pPr marL="3755022" indent="0">
              <a:buNone/>
              <a:defRPr sz="11498"/>
            </a:lvl2pPr>
            <a:lvl3pPr marL="7510041" indent="0">
              <a:buNone/>
              <a:defRPr sz="9863"/>
            </a:lvl3pPr>
            <a:lvl4pPr marL="11265052" indent="0">
              <a:buNone/>
              <a:defRPr sz="8214"/>
            </a:lvl4pPr>
            <a:lvl5pPr marL="15020075" indent="0">
              <a:buNone/>
              <a:defRPr sz="8214"/>
            </a:lvl5pPr>
            <a:lvl6pPr marL="18775093" indent="0">
              <a:buNone/>
              <a:defRPr sz="8214"/>
            </a:lvl6pPr>
            <a:lvl7pPr marL="22530106" indent="0">
              <a:buNone/>
              <a:defRPr sz="8214"/>
            </a:lvl7pPr>
            <a:lvl8pPr marL="26285131" indent="0">
              <a:buNone/>
              <a:defRPr sz="8214"/>
            </a:lvl8pPr>
            <a:lvl9pPr marL="30040146" indent="0">
              <a:buNone/>
              <a:defRPr sz="821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0058" y="139881"/>
            <a:ext cx="3513415" cy="50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0058" y="699405"/>
            <a:ext cx="3513415" cy="166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80064" y="2435133"/>
            <a:ext cx="916543" cy="139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9360" y="2435133"/>
            <a:ext cx="1374815" cy="139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876935" y="2435133"/>
            <a:ext cx="916543" cy="139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10041" rtl="0" eaLnBrk="1" latinLnBrk="0" hangingPunct="1">
        <a:lnSpc>
          <a:spcPct val="90000"/>
        </a:lnSpc>
        <a:spcBef>
          <a:spcPct val="0"/>
        </a:spcBef>
        <a:buNone/>
        <a:defRPr kumimoji="1" sz="361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7511" indent="-1877511" algn="l" defTabSz="7510041" rtl="0" eaLnBrk="1" latinLnBrk="0" hangingPunct="1">
        <a:lnSpc>
          <a:spcPct val="90000"/>
        </a:lnSpc>
        <a:spcBef>
          <a:spcPts val="8214"/>
        </a:spcBef>
        <a:buFont typeface="Arial" panose="020B0604020202020204" pitchFamily="34" charset="0"/>
        <a:buChar char="•"/>
        <a:defRPr kumimoji="1" sz="22992" kern="1200">
          <a:solidFill>
            <a:schemeClr val="tx1"/>
          </a:solidFill>
          <a:latin typeface="+mn-lt"/>
          <a:ea typeface="+mn-ea"/>
          <a:cs typeface="+mn-cs"/>
        </a:defRPr>
      </a:lvl1pPr>
      <a:lvl2pPr marL="5632531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9713" kern="1200">
          <a:solidFill>
            <a:schemeClr val="tx1"/>
          </a:solidFill>
          <a:latin typeface="+mn-lt"/>
          <a:ea typeface="+mn-ea"/>
          <a:cs typeface="+mn-cs"/>
        </a:defRPr>
      </a:lvl2pPr>
      <a:lvl3pPr marL="9387550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6433" kern="1200">
          <a:solidFill>
            <a:schemeClr val="tx1"/>
          </a:solidFill>
          <a:latin typeface="+mn-lt"/>
          <a:ea typeface="+mn-ea"/>
          <a:cs typeface="+mn-cs"/>
        </a:defRPr>
      </a:lvl3pPr>
      <a:lvl4pPr marL="13142555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4pPr>
      <a:lvl5pPr marL="16897582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5pPr>
      <a:lvl6pPr marL="20652604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6pPr>
      <a:lvl7pPr marL="24407616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7pPr>
      <a:lvl8pPr marL="28162641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8pPr>
      <a:lvl9pPr marL="31917658" indent="-1877511" algn="l" defTabSz="7510041" rtl="0" eaLnBrk="1" latinLnBrk="0" hangingPunct="1">
        <a:lnSpc>
          <a:spcPct val="90000"/>
        </a:lnSpc>
        <a:spcBef>
          <a:spcPts val="4107"/>
        </a:spcBef>
        <a:buFont typeface="Arial" panose="020B0604020202020204" pitchFamily="34" charset="0"/>
        <a:buChar char="•"/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1pPr>
      <a:lvl2pPr marL="3755022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2pPr>
      <a:lvl3pPr marL="7510041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3pPr>
      <a:lvl4pPr marL="11265052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4pPr>
      <a:lvl5pPr marL="15020075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5pPr>
      <a:lvl6pPr marL="18775093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6pPr>
      <a:lvl7pPr marL="22530106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7pPr>
      <a:lvl8pPr marL="26285131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8pPr>
      <a:lvl9pPr marL="30040146" algn="l" defTabSz="7510041" rtl="0" eaLnBrk="1" latinLnBrk="0" hangingPunct="1">
        <a:defRPr kumimoji="1" sz="14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50" y="105100"/>
            <a:ext cx="3669255" cy="28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850" y="604286"/>
            <a:ext cx="3669255" cy="28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86171" y="2443406"/>
            <a:ext cx="1304623" cy="64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853" y="2443406"/>
            <a:ext cx="937698" cy="64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35408" y="2443406"/>
            <a:ext cx="937698" cy="64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806067">
        <a:defRPr>
          <a:latin typeface="+mn-lt"/>
          <a:ea typeface="+mn-ea"/>
          <a:cs typeface="+mn-cs"/>
        </a:defRPr>
      </a:lvl2pPr>
      <a:lvl3pPr marL="3612143">
        <a:defRPr>
          <a:latin typeface="+mn-lt"/>
          <a:ea typeface="+mn-ea"/>
          <a:cs typeface="+mn-cs"/>
        </a:defRPr>
      </a:lvl3pPr>
      <a:lvl4pPr marL="5418207">
        <a:defRPr>
          <a:latin typeface="+mn-lt"/>
          <a:ea typeface="+mn-ea"/>
          <a:cs typeface="+mn-cs"/>
        </a:defRPr>
      </a:lvl4pPr>
      <a:lvl5pPr marL="7224273">
        <a:defRPr>
          <a:latin typeface="+mn-lt"/>
          <a:ea typeface="+mn-ea"/>
          <a:cs typeface="+mn-cs"/>
        </a:defRPr>
      </a:lvl5pPr>
      <a:lvl6pPr marL="9030351">
        <a:defRPr>
          <a:latin typeface="+mn-lt"/>
          <a:ea typeface="+mn-ea"/>
          <a:cs typeface="+mn-cs"/>
        </a:defRPr>
      </a:lvl6pPr>
      <a:lvl7pPr marL="10836427">
        <a:defRPr>
          <a:latin typeface="+mn-lt"/>
          <a:ea typeface="+mn-ea"/>
          <a:cs typeface="+mn-cs"/>
        </a:defRPr>
      </a:lvl7pPr>
      <a:lvl8pPr marL="12642485">
        <a:defRPr>
          <a:latin typeface="+mn-lt"/>
          <a:ea typeface="+mn-ea"/>
          <a:cs typeface="+mn-cs"/>
        </a:defRPr>
      </a:lvl8pPr>
      <a:lvl9pPr marL="1444856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806067">
        <a:defRPr>
          <a:latin typeface="+mn-lt"/>
          <a:ea typeface="+mn-ea"/>
          <a:cs typeface="+mn-cs"/>
        </a:defRPr>
      </a:lvl2pPr>
      <a:lvl3pPr marL="3612143">
        <a:defRPr>
          <a:latin typeface="+mn-lt"/>
          <a:ea typeface="+mn-ea"/>
          <a:cs typeface="+mn-cs"/>
        </a:defRPr>
      </a:lvl3pPr>
      <a:lvl4pPr marL="5418207">
        <a:defRPr>
          <a:latin typeface="+mn-lt"/>
          <a:ea typeface="+mn-ea"/>
          <a:cs typeface="+mn-cs"/>
        </a:defRPr>
      </a:lvl4pPr>
      <a:lvl5pPr marL="7224273">
        <a:defRPr>
          <a:latin typeface="+mn-lt"/>
          <a:ea typeface="+mn-ea"/>
          <a:cs typeface="+mn-cs"/>
        </a:defRPr>
      </a:lvl5pPr>
      <a:lvl6pPr marL="9030351">
        <a:defRPr>
          <a:latin typeface="+mn-lt"/>
          <a:ea typeface="+mn-ea"/>
          <a:cs typeface="+mn-cs"/>
        </a:defRPr>
      </a:lvl6pPr>
      <a:lvl7pPr marL="10836427">
        <a:defRPr>
          <a:latin typeface="+mn-lt"/>
          <a:ea typeface="+mn-ea"/>
          <a:cs typeface="+mn-cs"/>
        </a:defRPr>
      </a:lvl7pPr>
      <a:lvl8pPr marL="12642485">
        <a:defRPr>
          <a:latin typeface="+mn-lt"/>
          <a:ea typeface="+mn-ea"/>
          <a:cs typeface="+mn-cs"/>
        </a:defRPr>
      </a:lvl8pPr>
      <a:lvl9pPr marL="1444856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51860"/>
              </p:ext>
            </p:extLst>
          </p:nvPr>
        </p:nvGraphicFramePr>
        <p:xfrm>
          <a:off x="8366" y="-8594"/>
          <a:ext cx="4056792" cy="264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4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22</cp:revision>
  <dcterms:created xsi:type="dcterms:W3CDTF">2017-01-15T13:10:36Z</dcterms:created>
  <dcterms:modified xsi:type="dcterms:W3CDTF">2017-06-02T12:22:30Z</dcterms:modified>
</cp:coreProperties>
</file>