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6991350" cy="2897188"/>
  <p:notesSz cx="6858000" cy="9144000"/>
  <p:defaultTextStyle>
    <a:defPPr>
      <a:defRPr lang="ja-JP"/>
    </a:defPPr>
    <a:lvl1pPr marL="0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1pPr>
    <a:lvl2pPr marL="112100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2pPr>
    <a:lvl3pPr marL="2242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3pPr>
    <a:lvl4pPr marL="3363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4pPr>
    <a:lvl5pPr marL="4484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5pPr>
    <a:lvl6pPr marL="5605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6pPr>
    <a:lvl7pPr marL="6726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7pPr>
    <a:lvl8pPr marL="7847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8pPr>
    <a:lvl9pPr marL="8968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4660"/>
  </p:normalViewPr>
  <p:slideViewPr>
    <p:cSldViewPr snapToGrid="0">
      <p:cViewPr varScale="1">
        <p:scale>
          <a:sx n="204" d="100"/>
          <a:sy n="204" d="100"/>
        </p:scale>
        <p:origin x="18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Yuya\Dropbox\paper_ws\CODES+ISSS2017\figure\data\mppa_No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'matrix 2'!$B$5</c:f>
          <c:strCache>
            <c:ptCount val="1"/>
            <c:pt idx="0">
              <c:v>With CACHE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ea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 time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83-424F-9928-C82356EFBD19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83-424F-9928-C82356EFBD19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E83-424F-9928-C82356EFBD19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E83-424F-9928-C82356EFBD19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E83-424F-9928-C82356EFBD1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E83-424F-9928-C82356EFBD19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E83-424F-9928-C82356EFBD19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E83-424F-9928-C82356EFBD19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E83-424F-9928-C82356EFBD19}"/>
              </c:ext>
            </c:extLst>
          </c:dPt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'matrix 2'!$C$5:$C$15</c:f>
              <c:strCache>
                <c:ptCount val="11"/>
                <c:pt idx="0">
                  <c:v>IO DDR 
1thread</c:v>
                </c:pt>
                <c:pt idx="1">
                  <c:v>IO SMEM 
1thread</c:v>
                </c:pt>
                <c:pt idx="2">
                  <c:v>SMEM  
1thread</c:v>
                </c:pt>
                <c:pt idx="3">
                  <c:v>IO DDR 
2thread</c:v>
                </c:pt>
                <c:pt idx="4">
                  <c:v>IO SMEM 
2thread</c:v>
                </c:pt>
                <c:pt idx="5">
                  <c:v>SMEM 
2thread</c:v>
                </c:pt>
                <c:pt idx="6">
                  <c:v>IO DDR 
4thread</c:v>
                </c:pt>
                <c:pt idx="7">
                  <c:v>IO SMEM 
4thread</c:v>
                </c:pt>
                <c:pt idx="8">
                  <c:v>SMEM 
4thread</c:v>
                </c:pt>
                <c:pt idx="9">
                  <c:v>SMEM 
8thread</c:v>
                </c:pt>
                <c:pt idx="10">
                  <c:v>SMEM 
16thread</c:v>
                </c:pt>
              </c:strCache>
            </c:strRef>
          </c:cat>
          <c:val>
            <c:numRef>
              <c:f>'matrix 2'!$D$5:$D$15</c:f>
              <c:numCache>
                <c:formatCode>General</c:formatCode>
                <c:ptCount val="11"/>
                <c:pt idx="0">
                  <c:v>2921.6110899999999</c:v>
                </c:pt>
                <c:pt idx="1">
                  <c:v>2641.9325199999998</c:v>
                </c:pt>
                <c:pt idx="2">
                  <c:v>2880.8407900000002</c:v>
                </c:pt>
                <c:pt idx="3">
                  <c:v>1598.6288099999999</c:v>
                </c:pt>
                <c:pt idx="4">
                  <c:v>1388.23224</c:v>
                </c:pt>
                <c:pt idx="5">
                  <c:v>1439.9401399999999</c:v>
                </c:pt>
                <c:pt idx="6">
                  <c:v>745.86401999999998</c:v>
                </c:pt>
                <c:pt idx="7">
                  <c:v>609.21078999999997</c:v>
                </c:pt>
                <c:pt idx="8">
                  <c:v>719.77954999999997</c:v>
                </c:pt>
                <c:pt idx="9">
                  <c:v>360.11838999999998</c:v>
                </c:pt>
                <c:pt idx="10">
                  <c:v>181.19346999999999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E83-424F-9928-C82356EFBD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08973039"/>
        <c:axId val="508978031"/>
      </c:barChart>
      <c:catAx>
        <c:axId val="508973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8978031"/>
        <c:crosses val="autoZero"/>
        <c:auto val="1"/>
        <c:lblAlgn val="ctr"/>
        <c:lblOffset val="100"/>
        <c:noMultiLvlLbl val="0"/>
      </c:catAx>
      <c:valAx>
        <c:axId val="50897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+mn-ea"/>
                    <a:ea typeface="+mn-ea"/>
                    <a:cs typeface="+mn-cs"/>
                  </a:defRPr>
                </a:pPr>
                <a:r>
                  <a:rPr lang="en-US" altLang="ja-JP" sz="1600" b="1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 calculation time [ms]</a:t>
                </a:r>
                <a:endParaRPr lang="ja-JP" altLang="en-US" sz="1600" b="1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1.0914405361118306E-2"/>
              <c:y val="0.131844269466316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+mn-ea"/>
                  <a:ea typeface="+mn-ea"/>
                  <a:cs typeface="+mn-cs"/>
                </a:defRPr>
              </a:pPr>
              <a:endParaRPr lang="ja-JP"/>
            </a:p>
          </c:txPr>
        </c:title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8973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95D0-A9E1-4B64-AAAF-C179389DF804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293688" y="1143000"/>
            <a:ext cx="74453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1D61A-41C8-491B-BCF6-61130428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34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1pPr>
    <a:lvl2pPr marL="112100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2pPr>
    <a:lvl3pPr marL="2242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3pPr>
    <a:lvl4pPr marL="3363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4pPr>
    <a:lvl5pPr marL="4484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5pPr>
    <a:lvl6pPr marL="5605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6pPr>
    <a:lvl7pPr marL="6726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7pPr>
    <a:lvl8pPr marL="7847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8pPr>
    <a:lvl9pPr marL="8968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293688" y="1143000"/>
            <a:ext cx="7445376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3, 6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A4D5F-C6D0-4909-B26C-AF388169ED6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99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73919" y="474148"/>
            <a:ext cx="5243512" cy="1008651"/>
          </a:xfrm>
        </p:spPr>
        <p:txBody>
          <a:bodyPr anchor="b"/>
          <a:lstStyle>
            <a:lvl1pPr algn="ctr">
              <a:defRPr sz="3317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73919" y="1521699"/>
            <a:ext cx="5243512" cy="699483"/>
          </a:xfrm>
        </p:spPr>
        <p:txBody>
          <a:bodyPr/>
          <a:lstStyle>
            <a:lvl1pPr marL="0" indent="0" algn="ctr">
              <a:buNone/>
              <a:defRPr sz="13272"/>
            </a:lvl1pPr>
            <a:lvl2pPr marL="2528126" indent="0" algn="ctr">
              <a:buNone/>
              <a:defRPr sz="11063"/>
            </a:lvl2pPr>
            <a:lvl3pPr marL="5056249" indent="0" algn="ctr">
              <a:buNone/>
              <a:defRPr sz="9956"/>
            </a:lvl3pPr>
            <a:lvl4pPr marL="7584369" indent="0" algn="ctr">
              <a:buNone/>
              <a:defRPr sz="8848"/>
            </a:lvl4pPr>
            <a:lvl5pPr marL="10112495" indent="0" algn="ctr">
              <a:buNone/>
              <a:defRPr sz="8848"/>
            </a:lvl5pPr>
            <a:lvl6pPr marL="12640618" indent="0" algn="ctr">
              <a:buNone/>
              <a:defRPr sz="8848"/>
            </a:lvl6pPr>
            <a:lvl7pPr marL="15168738" indent="0" algn="ctr">
              <a:buNone/>
              <a:defRPr sz="8848"/>
            </a:lvl7pPr>
            <a:lvl8pPr marL="17696867" indent="0" algn="ctr">
              <a:buNone/>
              <a:defRPr sz="8848"/>
            </a:lvl8pPr>
            <a:lvl9pPr marL="20224987" indent="0" algn="ctr">
              <a:buNone/>
              <a:defRPr sz="8848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03187" y="154249"/>
            <a:ext cx="1507510" cy="24552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80659" y="154249"/>
            <a:ext cx="4435139" cy="24552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5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4795" y="898136"/>
            <a:ext cx="59476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9586" y="1622434"/>
            <a:ext cx="48980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09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52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9865" y="666358"/>
            <a:ext cx="304379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603576" y="666358"/>
            <a:ext cx="304379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68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92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3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7019" y="722290"/>
            <a:ext cx="6030039" cy="1205149"/>
          </a:xfrm>
        </p:spPr>
        <p:txBody>
          <a:bodyPr anchor="b"/>
          <a:lstStyle>
            <a:lvl1pPr>
              <a:defRPr sz="3317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7019" y="1938837"/>
            <a:ext cx="6030039" cy="633761"/>
          </a:xfrm>
        </p:spPr>
        <p:txBody>
          <a:bodyPr/>
          <a:lstStyle>
            <a:lvl1pPr marL="0" indent="0">
              <a:buNone/>
              <a:defRPr sz="13272">
                <a:solidFill>
                  <a:schemeClr val="tx1">
                    <a:tint val="75000"/>
                  </a:schemeClr>
                </a:solidFill>
              </a:defRPr>
            </a:lvl1pPr>
            <a:lvl2pPr marL="2528126" indent="0">
              <a:buNone/>
              <a:defRPr sz="11063">
                <a:solidFill>
                  <a:schemeClr val="tx1">
                    <a:tint val="75000"/>
                  </a:schemeClr>
                </a:solidFill>
              </a:defRPr>
            </a:lvl2pPr>
            <a:lvl3pPr marL="5056249" indent="0">
              <a:buNone/>
              <a:defRPr sz="9956">
                <a:solidFill>
                  <a:schemeClr val="tx1">
                    <a:tint val="75000"/>
                  </a:schemeClr>
                </a:solidFill>
              </a:defRPr>
            </a:lvl3pPr>
            <a:lvl4pPr marL="7584369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4pPr>
            <a:lvl5pPr marL="10112495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5pPr>
            <a:lvl6pPr marL="12640618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6pPr>
            <a:lvl7pPr marL="15168738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7pPr>
            <a:lvl8pPr marL="17696867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8pPr>
            <a:lvl9pPr marL="20224987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80658" y="771247"/>
            <a:ext cx="2971324" cy="183824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39374" y="771247"/>
            <a:ext cx="2971324" cy="183824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1573" y="154250"/>
            <a:ext cx="6030039" cy="55999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1573" y="710213"/>
            <a:ext cx="2957669" cy="348065"/>
          </a:xfrm>
        </p:spPr>
        <p:txBody>
          <a:bodyPr anchor="b"/>
          <a:lstStyle>
            <a:lvl1pPr marL="0" indent="0">
              <a:buNone/>
              <a:defRPr sz="13272" b="1"/>
            </a:lvl1pPr>
            <a:lvl2pPr marL="2528126" indent="0">
              <a:buNone/>
              <a:defRPr sz="11063" b="1"/>
            </a:lvl2pPr>
            <a:lvl3pPr marL="5056249" indent="0">
              <a:buNone/>
              <a:defRPr sz="9956" b="1"/>
            </a:lvl3pPr>
            <a:lvl4pPr marL="7584369" indent="0">
              <a:buNone/>
              <a:defRPr sz="8848" b="1"/>
            </a:lvl4pPr>
            <a:lvl5pPr marL="10112495" indent="0">
              <a:buNone/>
              <a:defRPr sz="8848" b="1"/>
            </a:lvl5pPr>
            <a:lvl6pPr marL="12640618" indent="0">
              <a:buNone/>
              <a:defRPr sz="8848" b="1"/>
            </a:lvl6pPr>
            <a:lvl7pPr marL="15168738" indent="0">
              <a:buNone/>
              <a:defRPr sz="8848" b="1"/>
            </a:lvl7pPr>
            <a:lvl8pPr marL="17696867" indent="0">
              <a:buNone/>
              <a:defRPr sz="8848" b="1"/>
            </a:lvl8pPr>
            <a:lvl9pPr marL="20224987" indent="0">
              <a:buNone/>
              <a:defRPr sz="8848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1573" y="1058283"/>
            <a:ext cx="2957669" cy="155656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39375" y="710213"/>
            <a:ext cx="2972234" cy="348065"/>
          </a:xfrm>
        </p:spPr>
        <p:txBody>
          <a:bodyPr anchor="b"/>
          <a:lstStyle>
            <a:lvl1pPr marL="0" indent="0">
              <a:buNone/>
              <a:defRPr sz="13272" b="1"/>
            </a:lvl1pPr>
            <a:lvl2pPr marL="2528126" indent="0">
              <a:buNone/>
              <a:defRPr sz="11063" b="1"/>
            </a:lvl2pPr>
            <a:lvl3pPr marL="5056249" indent="0">
              <a:buNone/>
              <a:defRPr sz="9956" b="1"/>
            </a:lvl3pPr>
            <a:lvl4pPr marL="7584369" indent="0">
              <a:buNone/>
              <a:defRPr sz="8848" b="1"/>
            </a:lvl4pPr>
            <a:lvl5pPr marL="10112495" indent="0">
              <a:buNone/>
              <a:defRPr sz="8848" b="1"/>
            </a:lvl5pPr>
            <a:lvl6pPr marL="12640618" indent="0">
              <a:buNone/>
              <a:defRPr sz="8848" b="1"/>
            </a:lvl6pPr>
            <a:lvl7pPr marL="15168738" indent="0">
              <a:buNone/>
              <a:defRPr sz="8848" b="1"/>
            </a:lvl7pPr>
            <a:lvl8pPr marL="17696867" indent="0">
              <a:buNone/>
              <a:defRPr sz="8848" b="1"/>
            </a:lvl8pPr>
            <a:lvl9pPr marL="20224987" indent="0">
              <a:buNone/>
              <a:defRPr sz="8848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39375" y="1058283"/>
            <a:ext cx="2972234" cy="155656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4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1573" y="193147"/>
            <a:ext cx="2254893" cy="676011"/>
          </a:xfrm>
        </p:spPr>
        <p:txBody>
          <a:bodyPr anchor="b"/>
          <a:lstStyle>
            <a:lvl1pPr>
              <a:defRPr sz="1769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72239" y="417147"/>
            <a:ext cx="3539371" cy="2058881"/>
          </a:xfrm>
        </p:spPr>
        <p:txBody>
          <a:bodyPr/>
          <a:lstStyle>
            <a:lvl1pPr>
              <a:defRPr sz="17695"/>
            </a:lvl1pPr>
            <a:lvl2pPr>
              <a:defRPr sz="15480"/>
            </a:lvl2pPr>
            <a:lvl3pPr>
              <a:defRPr sz="13272"/>
            </a:lvl3pPr>
            <a:lvl4pPr>
              <a:defRPr sz="11063"/>
            </a:lvl4pPr>
            <a:lvl5pPr>
              <a:defRPr sz="11063"/>
            </a:lvl5pPr>
            <a:lvl6pPr>
              <a:defRPr sz="11063"/>
            </a:lvl6pPr>
            <a:lvl7pPr>
              <a:defRPr sz="11063"/>
            </a:lvl7pPr>
            <a:lvl8pPr>
              <a:defRPr sz="11063"/>
            </a:lvl8pPr>
            <a:lvl9pPr>
              <a:defRPr sz="110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81573" y="869163"/>
            <a:ext cx="2254893" cy="1610219"/>
          </a:xfrm>
        </p:spPr>
        <p:txBody>
          <a:bodyPr/>
          <a:lstStyle>
            <a:lvl1pPr marL="0" indent="0">
              <a:buNone/>
              <a:defRPr sz="8848"/>
            </a:lvl1pPr>
            <a:lvl2pPr marL="2528126" indent="0">
              <a:buNone/>
              <a:defRPr sz="7741"/>
            </a:lvl2pPr>
            <a:lvl3pPr marL="5056249" indent="0">
              <a:buNone/>
              <a:defRPr sz="6640"/>
            </a:lvl3pPr>
            <a:lvl4pPr marL="7584369" indent="0">
              <a:buNone/>
              <a:defRPr sz="5531"/>
            </a:lvl4pPr>
            <a:lvl5pPr marL="10112495" indent="0">
              <a:buNone/>
              <a:defRPr sz="5531"/>
            </a:lvl5pPr>
            <a:lvl6pPr marL="12640618" indent="0">
              <a:buNone/>
              <a:defRPr sz="5531"/>
            </a:lvl6pPr>
            <a:lvl7pPr marL="15168738" indent="0">
              <a:buNone/>
              <a:defRPr sz="5531"/>
            </a:lvl7pPr>
            <a:lvl8pPr marL="17696867" indent="0">
              <a:buNone/>
              <a:defRPr sz="5531"/>
            </a:lvl8pPr>
            <a:lvl9pPr marL="20224987" indent="0">
              <a:buNone/>
              <a:defRPr sz="553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1573" y="193147"/>
            <a:ext cx="2254893" cy="676011"/>
          </a:xfrm>
        </p:spPr>
        <p:txBody>
          <a:bodyPr anchor="b"/>
          <a:lstStyle>
            <a:lvl1pPr>
              <a:defRPr sz="1769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72239" y="417147"/>
            <a:ext cx="3539371" cy="2058881"/>
          </a:xfrm>
        </p:spPr>
        <p:txBody>
          <a:bodyPr/>
          <a:lstStyle>
            <a:lvl1pPr marL="0" indent="0">
              <a:buNone/>
              <a:defRPr sz="17695"/>
            </a:lvl1pPr>
            <a:lvl2pPr marL="2528126" indent="0">
              <a:buNone/>
              <a:defRPr sz="15480"/>
            </a:lvl2pPr>
            <a:lvl3pPr marL="5056249" indent="0">
              <a:buNone/>
              <a:defRPr sz="13272"/>
            </a:lvl3pPr>
            <a:lvl4pPr marL="7584369" indent="0">
              <a:buNone/>
              <a:defRPr sz="11063"/>
            </a:lvl4pPr>
            <a:lvl5pPr marL="10112495" indent="0">
              <a:buNone/>
              <a:defRPr sz="11063"/>
            </a:lvl5pPr>
            <a:lvl6pPr marL="12640618" indent="0">
              <a:buNone/>
              <a:defRPr sz="11063"/>
            </a:lvl6pPr>
            <a:lvl7pPr marL="15168738" indent="0">
              <a:buNone/>
              <a:defRPr sz="11063"/>
            </a:lvl7pPr>
            <a:lvl8pPr marL="17696867" indent="0">
              <a:buNone/>
              <a:defRPr sz="11063"/>
            </a:lvl8pPr>
            <a:lvl9pPr marL="20224987" indent="0">
              <a:buNone/>
              <a:defRPr sz="11063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81573" y="869163"/>
            <a:ext cx="2254893" cy="1610219"/>
          </a:xfrm>
        </p:spPr>
        <p:txBody>
          <a:bodyPr/>
          <a:lstStyle>
            <a:lvl1pPr marL="0" indent="0">
              <a:buNone/>
              <a:defRPr sz="8848"/>
            </a:lvl1pPr>
            <a:lvl2pPr marL="2528126" indent="0">
              <a:buNone/>
              <a:defRPr sz="7741"/>
            </a:lvl2pPr>
            <a:lvl3pPr marL="5056249" indent="0">
              <a:buNone/>
              <a:defRPr sz="6640"/>
            </a:lvl3pPr>
            <a:lvl4pPr marL="7584369" indent="0">
              <a:buNone/>
              <a:defRPr sz="5531"/>
            </a:lvl4pPr>
            <a:lvl5pPr marL="10112495" indent="0">
              <a:buNone/>
              <a:defRPr sz="5531"/>
            </a:lvl5pPr>
            <a:lvl6pPr marL="12640618" indent="0">
              <a:buNone/>
              <a:defRPr sz="5531"/>
            </a:lvl6pPr>
            <a:lvl7pPr marL="15168738" indent="0">
              <a:buNone/>
              <a:defRPr sz="5531"/>
            </a:lvl7pPr>
            <a:lvl8pPr marL="17696867" indent="0">
              <a:buNone/>
              <a:defRPr sz="5531"/>
            </a:lvl8pPr>
            <a:lvl9pPr marL="20224987" indent="0">
              <a:buNone/>
              <a:defRPr sz="553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80659" y="154250"/>
            <a:ext cx="6030039" cy="559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659" y="771247"/>
            <a:ext cx="6030039" cy="1838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80662" y="2685267"/>
            <a:ext cx="1573053" cy="15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DBB0-D0CE-4499-8A6D-C73AC9430D35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15885" y="2685267"/>
            <a:ext cx="2359582" cy="15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37646" y="2685267"/>
            <a:ext cx="1573053" cy="15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7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56249" rtl="0" eaLnBrk="1" latinLnBrk="0" hangingPunct="1">
        <a:lnSpc>
          <a:spcPct val="90000"/>
        </a:lnSpc>
        <a:spcBef>
          <a:spcPct val="0"/>
        </a:spcBef>
        <a:buNone/>
        <a:defRPr kumimoji="1" sz="243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4063" indent="-1264063" algn="l" defTabSz="5056249" rtl="0" eaLnBrk="1" latinLnBrk="0" hangingPunct="1">
        <a:lnSpc>
          <a:spcPct val="90000"/>
        </a:lnSpc>
        <a:spcBef>
          <a:spcPts val="5531"/>
        </a:spcBef>
        <a:buFont typeface="Arial" panose="020B0604020202020204" pitchFamily="34" charset="0"/>
        <a:buChar char="•"/>
        <a:defRPr kumimoji="1" sz="15480" kern="1200">
          <a:solidFill>
            <a:schemeClr val="tx1"/>
          </a:solidFill>
          <a:latin typeface="+mn-lt"/>
          <a:ea typeface="+mn-ea"/>
          <a:cs typeface="+mn-cs"/>
        </a:defRPr>
      </a:lvl1pPr>
      <a:lvl2pPr marL="3792186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13272" kern="1200">
          <a:solidFill>
            <a:schemeClr val="tx1"/>
          </a:solidFill>
          <a:latin typeface="+mn-lt"/>
          <a:ea typeface="+mn-ea"/>
          <a:cs typeface="+mn-cs"/>
        </a:defRPr>
      </a:lvl2pPr>
      <a:lvl3pPr marL="6320312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11063" kern="1200">
          <a:solidFill>
            <a:schemeClr val="tx1"/>
          </a:solidFill>
          <a:latin typeface="+mn-lt"/>
          <a:ea typeface="+mn-ea"/>
          <a:cs typeface="+mn-cs"/>
        </a:defRPr>
      </a:lvl3pPr>
      <a:lvl4pPr marL="8848426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4pPr>
      <a:lvl5pPr marL="11376555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5pPr>
      <a:lvl6pPr marL="13904681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6pPr>
      <a:lvl7pPr marL="16432801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7pPr>
      <a:lvl8pPr marL="18960930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8pPr>
      <a:lvl9pPr marL="21489050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1pPr>
      <a:lvl2pPr marL="2528126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2pPr>
      <a:lvl3pPr marL="5056249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3pPr>
      <a:lvl4pPr marL="7584369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4pPr>
      <a:lvl5pPr marL="10112495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5pPr>
      <a:lvl6pPr marL="12640618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6pPr>
      <a:lvl7pPr marL="15168738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7pPr>
      <a:lvl8pPr marL="17696867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8pPr>
      <a:lvl9pPr marL="20224987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864" y="115895"/>
            <a:ext cx="629750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864" y="666358"/>
            <a:ext cx="629750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79061" y="2694393"/>
            <a:ext cx="2239112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9868" y="2694393"/>
            <a:ext cx="1609361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38011" y="2694393"/>
            <a:ext cx="1609361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7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215962">
        <a:defRPr>
          <a:latin typeface="+mn-lt"/>
          <a:ea typeface="+mn-ea"/>
          <a:cs typeface="+mn-cs"/>
        </a:defRPr>
      </a:lvl2pPr>
      <a:lvl3pPr marL="2431930">
        <a:defRPr>
          <a:latin typeface="+mn-lt"/>
          <a:ea typeface="+mn-ea"/>
          <a:cs typeface="+mn-cs"/>
        </a:defRPr>
      </a:lvl3pPr>
      <a:lvl4pPr marL="3647891">
        <a:defRPr>
          <a:latin typeface="+mn-lt"/>
          <a:ea typeface="+mn-ea"/>
          <a:cs typeface="+mn-cs"/>
        </a:defRPr>
      </a:lvl4pPr>
      <a:lvl5pPr marL="4863853">
        <a:defRPr>
          <a:latin typeface="+mn-lt"/>
          <a:ea typeface="+mn-ea"/>
          <a:cs typeface="+mn-cs"/>
        </a:defRPr>
      </a:lvl5pPr>
      <a:lvl6pPr marL="6079821">
        <a:defRPr>
          <a:latin typeface="+mn-lt"/>
          <a:ea typeface="+mn-ea"/>
          <a:cs typeface="+mn-cs"/>
        </a:defRPr>
      </a:lvl6pPr>
      <a:lvl7pPr marL="7295791">
        <a:defRPr>
          <a:latin typeface="+mn-lt"/>
          <a:ea typeface="+mn-ea"/>
          <a:cs typeface="+mn-cs"/>
        </a:defRPr>
      </a:lvl7pPr>
      <a:lvl8pPr marL="8511747">
        <a:defRPr>
          <a:latin typeface="+mn-lt"/>
          <a:ea typeface="+mn-ea"/>
          <a:cs typeface="+mn-cs"/>
        </a:defRPr>
      </a:lvl8pPr>
      <a:lvl9pPr marL="972771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215962">
        <a:defRPr>
          <a:latin typeface="+mn-lt"/>
          <a:ea typeface="+mn-ea"/>
          <a:cs typeface="+mn-cs"/>
        </a:defRPr>
      </a:lvl2pPr>
      <a:lvl3pPr marL="2431930">
        <a:defRPr>
          <a:latin typeface="+mn-lt"/>
          <a:ea typeface="+mn-ea"/>
          <a:cs typeface="+mn-cs"/>
        </a:defRPr>
      </a:lvl3pPr>
      <a:lvl4pPr marL="3647891">
        <a:defRPr>
          <a:latin typeface="+mn-lt"/>
          <a:ea typeface="+mn-ea"/>
          <a:cs typeface="+mn-cs"/>
        </a:defRPr>
      </a:lvl4pPr>
      <a:lvl5pPr marL="4863853">
        <a:defRPr>
          <a:latin typeface="+mn-lt"/>
          <a:ea typeface="+mn-ea"/>
          <a:cs typeface="+mn-cs"/>
        </a:defRPr>
      </a:lvl5pPr>
      <a:lvl6pPr marL="6079821">
        <a:defRPr>
          <a:latin typeface="+mn-lt"/>
          <a:ea typeface="+mn-ea"/>
          <a:cs typeface="+mn-cs"/>
        </a:defRPr>
      </a:lvl6pPr>
      <a:lvl7pPr marL="7295791">
        <a:defRPr>
          <a:latin typeface="+mn-lt"/>
          <a:ea typeface="+mn-ea"/>
          <a:cs typeface="+mn-cs"/>
        </a:defRPr>
      </a:lvl7pPr>
      <a:lvl8pPr marL="8511747">
        <a:defRPr>
          <a:latin typeface="+mn-lt"/>
          <a:ea typeface="+mn-ea"/>
          <a:cs typeface="+mn-cs"/>
        </a:defRPr>
      </a:lvl8pPr>
      <a:lvl9pPr marL="972771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559908"/>
              </p:ext>
            </p:extLst>
          </p:nvPr>
        </p:nvGraphicFramePr>
        <p:xfrm>
          <a:off x="2482" y="11680"/>
          <a:ext cx="6986386" cy="2873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39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</Words>
  <Application>Microsoft Office PowerPoint</Application>
  <PresentationFormat>ユーザー設定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 MARUYAMA</dc:creator>
  <cp:lastModifiedBy>Yuya MARUYAMA</cp:lastModifiedBy>
  <cp:revision>14</cp:revision>
  <dcterms:created xsi:type="dcterms:W3CDTF">2017-01-15T13:10:36Z</dcterms:created>
  <dcterms:modified xsi:type="dcterms:W3CDTF">2017-06-02T12:22:21Z</dcterms:modified>
</cp:coreProperties>
</file>