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4" r:id="rId1"/>
  </p:sldMasterIdLst>
  <p:notesMasterIdLst>
    <p:notesMasterId r:id="rId3"/>
  </p:notesMasterIdLst>
  <p:sldIdLst>
    <p:sldId id="300" r:id="rId2"/>
  </p:sldIdLst>
  <p:sldSz cx="16559213" cy="13716000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36368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872738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09106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74547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181844" algn="l" defTabSz="872738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618212" algn="l" defTabSz="872738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054581" algn="l" defTabSz="872738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490949" algn="l" defTabSz="872738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52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C6C6"/>
    <a:srgbClr val="CACACA"/>
    <a:srgbClr val="AED09E"/>
    <a:srgbClr val="CDCDCD"/>
    <a:srgbClr val="F6B69B"/>
    <a:srgbClr val="FFDB98"/>
    <a:srgbClr val="FF3300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4" autoAdjust="0"/>
    <p:restoredTop sz="95383" autoAdjust="0"/>
  </p:normalViewPr>
  <p:slideViewPr>
    <p:cSldViewPr>
      <p:cViewPr varScale="1">
        <p:scale>
          <a:sx n="61" d="100"/>
          <a:sy n="61" d="100"/>
        </p:scale>
        <p:origin x="1896" y="84"/>
      </p:cViewPr>
      <p:guideLst>
        <p:guide orient="horz" pos="4321"/>
        <p:guide pos="5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739775"/>
            <a:ext cx="44704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145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36368" algn="l" rtl="0" eaLnBrk="0" fontAlgn="base" hangingPunct="0">
      <a:spcBef>
        <a:spcPct val="30000"/>
      </a:spcBef>
      <a:spcAft>
        <a:spcPct val="0"/>
      </a:spcAft>
      <a:defRPr kumimoji="1" sz="1145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872738" algn="l" rtl="0" eaLnBrk="0" fontAlgn="base" hangingPunct="0">
      <a:spcBef>
        <a:spcPct val="30000"/>
      </a:spcBef>
      <a:spcAft>
        <a:spcPct val="0"/>
      </a:spcAft>
      <a:defRPr kumimoji="1" sz="1145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09106" algn="l" rtl="0" eaLnBrk="0" fontAlgn="base" hangingPunct="0">
      <a:spcBef>
        <a:spcPct val="30000"/>
      </a:spcBef>
      <a:spcAft>
        <a:spcPct val="0"/>
      </a:spcAft>
      <a:defRPr kumimoji="1" sz="1145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745475" algn="l" rtl="0" eaLnBrk="0" fontAlgn="base" hangingPunct="0">
      <a:spcBef>
        <a:spcPct val="30000"/>
      </a:spcBef>
      <a:spcAft>
        <a:spcPct val="0"/>
      </a:spcAft>
      <a:defRPr kumimoji="1" sz="1145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181844" algn="l" defTabSz="872738" rtl="0" eaLnBrk="1" latinLnBrk="0" hangingPunct="1">
      <a:defRPr kumimoji="1" sz="1145" kern="1200">
        <a:solidFill>
          <a:schemeClr val="tx1"/>
        </a:solidFill>
        <a:latin typeface="+mn-lt"/>
        <a:ea typeface="+mn-ea"/>
        <a:cs typeface="+mn-cs"/>
      </a:defRPr>
    </a:lvl6pPr>
    <a:lvl7pPr marL="2618212" algn="l" defTabSz="872738" rtl="0" eaLnBrk="1" latinLnBrk="0" hangingPunct="1">
      <a:defRPr kumimoji="1" sz="1145" kern="1200">
        <a:solidFill>
          <a:schemeClr val="tx1"/>
        </a:solidFill>
        <a:latin typeface="+mn-lt"/>
        <a:ea typeface="+mn-ea"/>
        <a:cs typeface="+mn-cs"/>
      </a:defRPr>
    </a:lvl7pPr>
    <a:lvl8pPr marL="3054581" algn="l" defTabSz="872738" rtl="0" eaLnBrk="1" latinLnBrk="0" hangingPunct="1">
      <a:defRPr kumimoji="1" sz="1145" kern="1200">
        <a:solidFill>
          <a:schemeClr val="tx1"/>
        </a:solidFill>
        <a:latin typeface="+mn-lt"/>
        <a:ea typeface="+mn-ea"/>
        <a:cs typeface="+mn-cs"/>
      </a:defRPr>
    </a:lvl8pPr>
    <a:lvl9pPr marL="3490949" algn="l" defTabSz="872738" rtl="0" eaLnBrk="1" latinLnBrk="0" hangingPunct="1">
      <a:defRPr kumimoji="1" sz="11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41949" y="4260874"/>
            <a:ext cx="14075332" cy="2940050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83902" y="7772409"/>
            <a:ext cx="11591446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08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6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2005436" y="549313"/>
            <a:ext cx="3725824" cy="1170305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27976" y="549313"/>
            <a:ext cx="10901481" cy="1170305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5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36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8068" y="8813833"/>
            <a:ext cx="14075332" cy="2724150"/>
          </a:xfrm>
        </p:spPr>
        <p:txBody>
          <a:bodyPr anchor="t"/>
          <a:lstStyle>
            <a:lvl1pPr algn="l">
              <a:defRPr sz="314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08068" y="5813453"/>
            <a:ext cx="14075332" cy="3000374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0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720007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010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4pPr>
            <a:lvl5pPr marL="1440015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5pPr>
            <a:lvl6pPr marL="1800018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6pPr>
            <a:lvl7pPr marL="2160020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7pPr>
            <a:lvl8pPr marL="2520027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8pPr>
            <a:lvl9pPr marL="2880026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27980" y="3200416"/>
            <a:ext cx="7313655" cy="9051925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417621" y="3200416"/>
            <a:ext cx="7313655" cy="9051925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71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27975" y="3070241"/>
            <a:ext cx="7316526" cy="127952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03" indent="0">
              <a:buNone/>
              <a:defRPr sz="1575" b="1"/>
            </a:lvl2pPr>
            <a:lvl3pPr marL="720007" indent="0">
              <a:buNone/>
              <a:defRPr sz="1417" b="1"/>
            </a:lvl3pPr>
            <a:lvl4pPr marL="1080010" indent="0">
              <a:buNone/>
              <a:defRPr sz="1260" b="1"/>
            </a:lvl4pPr>
            <a:lvl5pPr marL="1440015" indent="0">
              <a:buNone/>
              <a:defRPr sz="1260" b="1"/>
            </a:lvl5pPr>
            <a:lvl6pPr marL="1800018" indent="0">
              <a:buNone/>
              <a:defRPr sz="1260" b="1"/>
            </a:lvl6pPr>
            <a:lvl7pPr marL="2160020" indent="0">
              <a:buNone/>
              <a:defRPr sz="1260" b="1"/>
            </a:lvl7pPr>
            <a:lvl8pPr marL="2520027" indent="0">
              <a:buNone/>
              <a:defRPr sz="1260" b="1"/>
            </a:lvl8pPr>
            <a:lvl9pPr marL="2880026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27975" y="4349758"/>
            <a:ext cx="7316526" cy="7902575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8411854" y="3070241"/>
            <a:ext cx="7319402" cy="127952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03" indent="0">
              <a:buNone/>
              <a:defRPr sz="1575" b="1"/>
            </a:lvl2pPr>
            <a:lvl3pPr marL="720007" indent="0">
              <a:buNone/>
              <a:defRPr sz="1417" b="1"/>
            </a:lvl3pPr>
            <a:lvl4pPr marL="1080010" indent="0">
              <a:buNone/>
              <a:defRPr sz="1260" b="1"/>
            </a:lvl4pPr>
            <a:lvl5pPr marL="1440015" indent="0">
              <a:buNone/>
              <a:defRPr sz="1260" b="1"/>
            </a:lvl5pPr>
            <a:lvl6pPr marL="1800018" indent="0">
              <a:buNone/>
              <a:defRPr sz="1260" b="1"/>
            </a:lvl6pPr>
            <a:lvl7pPr marL="2160020" indent="0">
              <a:buNone/>
              <a:defRPr sz="1260" b="1"/>
            </a:lvl7pPr>
            <a:lvl8pPr marL="2520027" indent="0">
              <a:buNone/>
              <a:defRPr sz="1260" b="1"/>
            </a:lvl8pPr>
            <a:lvl9pPr marL="2880026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8411854" y="4349758"/>
            <a:ext cx="7319402" cy="7902575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91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1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966" y="546119"/>
            <a:ext cx="5447866" cy="2324101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474202" y="546122"/>
            <a:ext cx="9257060" cy="11706226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27966" y="2870207"/>
            <a:ext cx="5447866" cy="9382126"/>
          </a:xfrm>
        </p:spPr>
        <p:txBody>
          <a:bodyPr/>
          <a:lstStyle>
            <a:lvl1pPr marL="0" indent="0">
              <a:buNone/>
              <a:defRPr sz="1102"/>
            </a:lvl1pPr>
            <a:lvl2pPr marL="360003" indent="0">
              <a:buNone/>
              <a:defRPr sz="945"/>
            </a:lvl2pPr>
            <a:lvl3pPr marL="720007" indent="0">
              <a:buNone/>
              <a:defRPr sz="788"/>
            </a:lvl3pPr>
            <a:lvl4pPr marL="1080010" indent="0">
              <a:buNone/>
              <a:defRPr sz="708"/>
            </a:lvl4pPr>
            <a:lvl5pPr marL="1440015" indent="0">
              <a:buNone/>
              <a:defRPr sz="708"/>
            </a:lvl5pPr>
            <a:lvl6pPr marL="1800018" indent="0">
              <a:buNone/>
              <a:defRPr sz="708"/>
            </a:lvl6pPr>
            <a:lvl7pPr marL="2160020" indent="0">
              <a:buNone/>
              <a:defRPr sz="708"/>
            </a:lvl7pPr>
            <a:lvl8pPr marL="2520027" indent="0">
              <a:buNone/>
              <a:defRPr sz="708"/>
            </a:lvl8pPr>
            <a:lvl9pPr marL="2880026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4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45737" y="9601208"/>
            <a:ext cx="9935528" cy="1133476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245737" y="1225572"/>
            <a:ext cx="9935528" cy="8229600"/>
          </a:xfrm>
        </p:spPr>
        <p:txBody>
          <a:bodyPr/>
          <a:lstStyle>
            <a:lvl1pPr marL="0" indent="0">
              <a:buNone/>
              <a:defRPr sz="2519"/>
            </a:lvl1pPr>
            <a:lvl2pPr marL="360003" indent="0">
              <a:buNone/>
              <a:defRPr sz="2204"/>
            </a:lvl2pPr>
            <a:lvl3pPr marL="720007" indent="0">
              <a:buNone/>
              <a:defRPr sz="1890"/>
            </a:lvl3pPr>
            <a:lvl4pPr marL="1080010" indent="0">
              <a:buNone/>
              <a:defRPr sz="1575"/>
            </a:lvl4pPr>
            <a:lvl5pPr marL="1440015" indent="0">
              <a:buNone/>
              <a:defRPr sz="1575"/>
            </a:lvl5pPr>
            <a:lvl6pPr marL="1800018" indent="0">
              <a:buNone/>
              <a:defRPr sz="1575"/>
            </a:lvl6pPr>
            <a:lvl7pPr marL="2160020" indent="0">
              <a:buNone/>
              <a:defRPr sz="1575"/>
            </a:lvl7pPr>
            <a:lvl8pPr marL="2520027" indent="0">
              <a:buNone/>
              <a:defRPr sz="1575"/>
            </a:lvl8pPr>
            <a:lvl9pPr marL="2880026" indent="0">
              <a:buNone/>
              <a:defRPr sz="157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245737" y="10734696"/>
            <a:ext cx="9935528" cy="1609725"/>
          </a:xfrm>
        </p:spPr>
        <p:txBody>
          <a:bodyPr/>
          <a:lstStyle>
            <a:lvl1pPr marL="0" indent="0">
              <a:buNone/>
              <a:defRPr sz="1102"/>
            </a:lvl1pPr>
            <a:lvl2pPr marL="360003" indent="0">
              <a:buNone/>
              <a:defRPr sz="945"/>
            </a:lvl2pPr>
            <a:lvl3pPr marL="720007" indent="0">
              <a:buNone/>
              <a:defRPr sz="788"/>
            </a:lvl3pPr>
            <a:lvl4pPr marL="1080010" indent="0">
              <a:buNone/>
              <a:defRPr sz="708"/>
            </a:lvl4pPr>
            <a:lvl5pPr marL="1440015" indent="0">
              <a:buNone/>
              <a:defRPr sz="708"/>
            </a:lvl5pPr>
            <a:lvl6pPr marL="1800018" indent="0">
              <a:buNone/>
              <a:defRPr sz="708"/>
            </a:lvl6pPr>
            <a:lvl7pPr marL="2160020" indent="0">
              <a:buNone/>
              <a:defRPr sz="708"/>
            </a:lvl7pPr>
            <a:lvl8pPr marL="2520027" indent="0">
              <a:buNone/>
              <a:defRPr sz="708"/>
            </a:lvl8pPr>
            <a:lvl9pPr marL="2880026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30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827975" y="549284"/>
            <a:ext cx="14903295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27975" y="3200416"/>
            <a:ext cx="14903295" cy="905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827976" y="12712737"/>
            <a:ext cx="386381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657751" y="12712737"/>
            <a:ext cx="524375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1867455" y="12712737"/>
            <a:ext cx="386381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5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720007" rtl="0" eaLnBrk="1" latinLnBrk="0" hangingPunct="1"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5" indent="-270005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1pPr>
      <a:lvl2pPr marL="585006" indent="-225000" algn="l" defTabSz="720007" rtl="0" eaLnBrk="1" latinLnBrk="0" hangingPunct="1">
        <a:spcBef>
          <a:spcPct val="20000"/>
        </a:spcBef>
        <a:buFont typeface="Arial" pitchFamily="34" charset="0"/>
        <a:buChar char="–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900010" indent="-180004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11" indent="-180004" algn="l" defTabSz="720007" rtl="0" eaLnBrk="1" latinLnBrk="0" hangingPunct="1">
        <a:spcBef>
          <a:spcPct val="20000"/>
        </a:spcBef>
        <a:buFont typeface="Arial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20017" indent="-180004" algn="l" defTabSz="720007" rtl="0" eaLnBrk="1" latinLnBrk="0" hangingPunct="1">
        <a:spcBef>
          <a:spcPct val="20000"/>
        </a:spcBef>
        <a:buFont typeface="Arial" pitchFamily="34" charset="0"/>
        <a:buChar char="»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0017" indent="-180004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40022" indent="-180004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5" indent="-180004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28" indent="-180004" algn="l" defTabSz="720007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60003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20007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80010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40015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800018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60020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20027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80026" algn="l" defTabSz="7200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 字 189"/>
          <p:cNvSpPr/>
          <p:nvPr/>
        </p:nvSpPr>
        <p:spPr>
          <a:xfrm rot="10800000">
            <a:off x="7903612" y="4712485"/>
            <a:ext cx="8500628" cy="6733179"/>
          </a:xfrm>
          <a:prstGeom prst="corner">
            <a:avLst>
              <a:gd name="adj1" fmla="val 24684"/>
              <a:gd name="adj2" fmla="val 25678"/>
            </a:avLst>
          </a:prstGeom>
          <a:solidFill>
            <a:schemeClr val="bg1">
              <a:lumMod val="9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0" name="L 字 259"/>
          <p:cNvSpPr/>
          <p:nvPr/>
        </p:nvSpPr>
        <p:spPr>
          <a:xfrm>
            <a:off x="7903625" y="6462267"/>
            <a:ext cx="8500627" cy="6781803"/>
          </a:xfrm>
          <a:prstGeom prst="corner">
            <a:avLst>
              <a:gd name="adj1" fmla="val 24914"/>
              <a:gd name="adj2" fmla="val 25225"/>
            </a:avLst>
          </a:prstGeom>
          <a:solidFill>
            <a:schemeClr val="bg1">
              <a:lumMod val="9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1" name="タイトル 5"/>
          <p:cNvSpPr txBox="1">
            <a:spLocks/>
          </p:cNvSpPr>
          <p:nvPr/>
        </p:nvSpPr>
        <p:spPr bwMode="auto">
          <a:xfrm>
            <a:off x="8313510" y="5121779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sp>
        <p:nvSpPr>
          <p:cNvPr id="88" name="タイトル 5"/>
          <p:cNvSpPr txBox="1">
            <a:spLocks/>
          </p:cNvSpPr>
          <p:nvPr/>
        </p:nvSpPr>
        <p:spPr bwMode="auto">
          <a:xfrm rot="5400000">
            <a:off x="12244596" y="7673090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697733" y="6545076"/>
            <a:ext cx="4873534" cy="4832068"/>
            <a:chOff x="3789683" y="2312215"/>
            <a:chExt cx="4873535" cy="4832069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3791352" y="2312215"/>
              <a:ext cx="1151957" cy="1152000"/>
              <a:chOff x="3649109" y="1729593"/>
              <a:chExt cx="1151957" cy="1069673"/>
            </a:xfrm>
          </p:grpSpPr>
          <p:sp>
            <p:nvSpPr>
              <p:cNvPr id="50" name="正方形/長方形 49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54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5029106" y="2312215"/>
              <a:ext cx="1151957" cy="1152000"/>
              <a:chOff x="3649109" y="1729593"/>
              <a:chExt cx="1151957" cy="1069673"/>
            </a:xfrm>
          </p:grpSpPr>
          <p:sp>
            <p:nvSpPr>
              <p:cNvPr id="96" name="正方形/長方形 95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97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CC2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98" name="グループ化 97"/>
            <p:cNvGrpSpPr/>
            <p:nvPr/>
          </p:nvGrpSpPr>
          <p:grpSpPr>
            <a:xfrm>
              <a:off x="6266860" y="2312215"/>
              <a:ext cx="1151957" cy="1152000"/>
              <a:chOff x="3649109" y="1729593"/>
              <a:chExt cx="1151957" cy="1069673"/>
            </a:xfrm>
          </p:grpSpPr>
          <p:sp>
            <p:nvSpPr>
              <p:cNvPr id="99" name="正方形/長方形 98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0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CC3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1" name="グループ化 100"/>
            <p:cNvGrpSpPr/>
            <p:nvPr/>
          </p:nvGrpSpPr>
          <p:grpSpPr>
            <a:xfrm>
              <a:off x="7504615" y="2312215"/>
              <a:ext cx="1151957" cy="1152000"/>
              <a:chOff x="3649109" y="1729593"/>
              <a:chExt cx="1151957" cy="1069673"/>
            </a:xfrm>
          </p:grpSpPr>
          <p:sp>
            <p:nvSpPr>
              <p:cNvPr id="102" name="正方形/長方形 101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3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CC4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4" name="グループ化 103"/>
            <p:cNvGrpSpPr/>
            <p:nvPr/>
          </p:nvGrpSpPr>
          <p:grpSpPr>
            <a:xfrm>
              <a:off x="3789683" y="3538905"/>
              <a:ext cx="1151957" cy="1152000"/>
              <a:chOff x="3649109" y="1729593"/>
              <a:chExt cx="1151957" cy="1069673"/>
            </a:xfrm>
          </p:grpSpPr>
          <p:sp>
            <p:nvSpPr>
              <p:cNvPr id="105" name="正方形/長方形 10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6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CC5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7" name="グループ化 106"/>
            <p:cNvGrpSpPr/>
            <p:nvPr/>
          </p:nvGrpSpPr>
          <p:grpSpPr>
            <a:xfrm>
              <a:off x="5027437" y="3538905"/>
              <a:ext cx="1151957" cy="1152000"/>
              <a:chOff x="3649109" y="1729593"/>
              <a:chExt cx="1151957" cy="1069673"/>
            </a:xfrm>
          </p:grpSpPr>
          <p:sp>
            <p:nvSpPr>
              <p:cNvPr id="108" name="正方形/長方形 10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CC6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0" name="グループ化 109"/>
            <p:cNvGrpSpPr/>
            <p:nvPr/>
          </p:nvGrpSpPr>
          <p:grpSpPr>
            <a:xfrm>
              <a:off x="6265191" y="3538905"/>
              <a:ext cx="1151957" cy="1152000"/>
              <a:chOff x="3649109" y="1729593"/>
              <a:chExt cx="1151957" cy="1069673"/>
            </a:xfrm>
          </p:grpSpPr>
          <p:sp>
            <p:nvSpPr>
              <p:cNvPr id="111" name="正方形/長方形 11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1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CC7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7502946" y="3538905"/>
              <a:ext cx="1151957" cy="1152000"/>
              <a:chOff x="3649109" y="1729593"/>
              <a:chExt cx="1151957" cy="1069673"/>
            </a:xfrm>
          </p:grpSpPr>
          <p:sp>
            <p:nvSpPr>
              <p:cNvPr id="114" name="正方形/長方形 113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15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CC8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37" name="グループ化 136"/>
            <p:cNvGrpSpPr/>
            <p:nvPr/>
          </p:nvGrpSpPr>
          <p:grpSpPr>
            <a:xfrm>
              <a:off x="3797998" y="4765594"/>
              <a:ext cx="1151957" cy="1152000"/>
              <a:chOff x="3649109" y="1729593"/>
              <a:chExt cx="1151957" cy="1069673"/>
            </a:xfrm>
          </p:grpSpPr>
          <p:sp>
            <p:nvSpPr>
              <p:cNvPr id="138" name="正方形/長方形 13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3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CC9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0" name="グループ化 139"/>
            <p:cNvGrpSpPr/>
            <p:nvPr/>
          </p:nvGrpSpPr>
          <p:grpSpPr>
            <a:xfrm>
              <a:off x="5035752" y="4765594"/>
              <a:ext cx="1151957" cy="1152000"/>
              <a:chOff x="3649109" y="1729593"/>
              <a:chExt cx="1151957" cy="1069673"/>
            </a:xfrm>
          </p:grpSpPr>
          <p:sp>
            <p:nvSpPr>
              <p:cNvPr id="141" name="正方形/長方形 14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CC10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3" name="グループ化 142"/>
            <p:cNvGrpSpPr/>
            <p:nvPr/>
          </p:nvGrpSpPr>
          <p:grpSpPr>
            <a:xfrm>
              <a:off x="6273506" y="4765594"/>
              <a:ext cx="1151957" cy="1152000"/>
              <a:chOff x="3649109" y="1729593"/>
              <a:chExt cx="1151957" cy="1069673"/>
            </a:xfrm>
          </p:grpSpPr>
          <p:sp>
            <p:nvSpPr>
              <p:cNvPr id="144" name="正方形/長方形 143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5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CC11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6" name="グループ化 145"/>
            <p:cNvGrpSpPr/>
            <p:nvPr/>
          </p:nvGrpSpPr>
          <p:grpSpPr>
            <a:xfrm>
              <a:off x="7511261" y="4765594"/>
              <a:ext cx="1151957" cy="1152000"/>
              <a:chOff x="3649109" y="1729593"/>
              <a:chExt cx="1151957" cy="1069673"/>
            </a:xfrm>
          </p:grpSpPr>
          <p:sp>
            <p:nvSpPr>
              <p:cNvPr id="148" name="正方形/長方形 14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CC12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3796329" y="5992284"/>
              <a:ext cx="1151957" cy="1152000"/>
              <a:chOff x="3649109" y="1729593"/>
              <a:chExt cx="1151957" cy="1069673"/>
            </a:xfrm>
          </p:grpSpPr>
          <p:sp>
            <p:nvSpPr>
              <p:cNvPr id="151" name="正方形/長方形 15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5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CC13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3" name="グループ化 152"/>
            <p:cNvGrpSpPr/>
            <p:nvPr/>
          </p:nvGrpSpPr>
          <p:grpSpPr>
            <a:xfrm>
              <a:off x="5034083" y="5992284"/>
              <a:ext cx="1151957" cy="1152000"/>
              <a:chOff x="3649109" y="1729593"/>
              <a:chExt cx="1151957" cy="1069673"/>
            </a:xfrm>
          </p:grpSpPr>
          <p:sp>
            <p:nvSpPr>
              <p:cNvPr id="155" name="正方形/長方形 15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58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CC14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1" name="グループ化 160"/>
            <p:cNvGrpSpPr/>
            <p:nvPr/>
          </p:nvGrpSpPr>
          <p:grpSpPr>
            <a:xfrm>
              <a:off x="6271837" y="5992284"/>
              <a:ext cx="1151957" cy="1152000"/>
              <a:chOff x="3649109" y="1729593"/>
              <a:chExt cx="1151957" cy="1069673"/>
            </a:xfrm>
          </p:grpSpPr>
          <p:sp>
            <p:nvSpPr>
              <p:cNvPr id="162" name="正方形/長方形 161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63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CC15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4" name="グループ化 163"/>
            <p:cNvGrpSpPr/>
            <p:nvPr/>
          </p:nvGrpSpPr>
          <p:grpSpPr>
            <a:xfrm>
              <a:off x="7509592" y="5992284"/>
              <a:ext cx="1151957" cy="1152000"/>
              <a:chOff x="3649109" y="1729593"/>
              <a:chExt cx="1151957" cy="1069673"/>
            </a:xfrm>
          </p:grpSpPr>
          <p:sp>
            <p:nvSpPr>
              <p:cNvPr id="165" name="正方形/長方形 16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3200" b="1" dirty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66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CC16</a:t>
                </a:r>
                <a:endParaRPr lang="ja-JP" altLang="en-US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</p:grpSp>
      <p:sp>
        <p:nvSpPr>
          <p:cNvPr id="170" name="タイトル 5"/>
          <p:cNvSpPr txBox="1">
            <a:spLocks/>
          </p:cNvSpPr>
          <p:nvPr/>
        </p:nvSpPr>
        <p:spPr bwMode="auto">
          <a:xfrm rot="16200000">
            <a:off x="5773279" y="9097098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sp>
        <p:nvSpPr>
          <p:cNvPr id="172" name="タイトル 5"/>
          <p:cNvSpPr txBox="1">
            <a:spLocks/>
          </p:cNvSpPr>
          <p:nvPr/>
        </p:nvSpPr>
        <p:spPr bwMode="auto">
          <a:xfrm>
            <a:off x="9704367" y="11649921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grpSp>
        <p:nvGrpSpPr>
          <p:cNvPr id="194" name="グループ化 193"/>
          <p:cNvGrpSpPr/>
          <p:nvPr/>
        </p:nvGrpSpPr>
        <p:grpSpPr>
          <a:xfrm rot="10800000">
            <a:off x="13207455" y="11746293"/>
            <a:ext cx="2632598" cy="959258"/>
            <a:chOff x="2523988" y="281840"/>
            <a:chExt cx="2632598" cy="959258"/>
          </a:xfrm>
        </p:grpSpPr>
        <p:sp>
          <p:nvSpPr>
            <p:cNvPr id="196" name="正方形/長方形 195"/>
            <p:cNvSpPr/>
            <p:nvPr/>
          </p:nvSpPr>
          <p:spPr bwMode="auto">
            <a:xfrm rot="54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DDR: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kumimoji="1" lang="en-US" altLang="ja-JP" sz="2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GB</a:t>
              </a:r>
              <a:endPara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正方形/長方形 196"/>
            <p:cNvSpPr/>
            <p:nvPr/>
          </p:nvSpPr>
          <p:spPr bwMode="auto">
            <a:xfrm rot="54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98" name="グループ化 197"/>
          <p:cNvGrpSpPr/>
          <p:nvPr/>
        </p:nvGrpSpPr>
        <p:grpSpPr>
          <a:xfrm rot="5400000">
            <a:off x="14050735" y="6074278"/>
            <a:ext cx="2632598" cy="959258"/>
            <a:chOff x="2523988" y="281840"/>
            <a:chExt cx="2632598" cy="959258"/>
          </a:xfrm>
        </p:grpSpPr>
        <p:sp>
          <p:nvSpPr>
            <p:cNvPr id="200" name="正方形/長方形 199"/>
            <p:cNvSpPr/>
            <p:nvPr/>
          </p:nvSpPr>
          <p:spPr bwMode="auto">
            <a:xfrm rot="162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0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Ethernet</a:t>
              </a:r>
              <a:endPara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正方形/長方形 200"/>
            <p:cNvSpPr/>
            <p:nvPr/>
          </p:nvSpPr>
          <p:spPr bwMode="auto">
            <a:xfrm rot="162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02" name="グループ化 201"/>
          <p:cNvGrpSpPr/>
          <p:nvPr/>
        </p:nvGrpSpPr>
        <p:grpSpPr>
          <a:xfrm rot="16200000">
            <a:off x="7597565" y="10895322"/>
            <a:ext cx="2632598" cy="959258"/>
            <a:chOff x="2523988" y="281840"/>
            <a:chExt cx="2632598" cy="959258"/>
          </a:xfrm>
        </p:grpSpPr>
        <p:sp>
          <p:nvSpPr>
            <p:cNvPr id="204" name="正方形/長方形 203"/>
            <p:cNvSpPr/>
            <p:nvPr/>
          </p:nvSpPr>
          <p:spPr bwMode="auto">
            <a:xfrm rot="162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0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Ethernet</a:t>
              </a:r>
              <a:endPara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正方形/長方形 204"/>
            <p:cNvSpPr/>
            <p:nvPr/>
          </p:nvSpPr>
          <p:spPr bwMode="auto">
            <a:xfrm rot="162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8432033" y="5212562"/>
            <a:ext cx="6015292" cy="970675"/>
            <a:chOff x="2523991" y="979702"/>
            <a:chExt cx="6015292" cy="97067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523991" y="979702"/>
              <a:ext cx="6015292" cy="959258"/>
              <a:chOff x="2523988" y="281840"/>
              <a:chExt cx="6015292" cy="959258"/>
            </a:xfrm>
          </p:grpSpPr>
          <p:sp>
            <p:nvSpPr>
              <p:cNvPr id="223" name="正方形/長方形 222"/>
              <p:cNvSpPr/>
              <p:nvPr/>
            </p:nvSpPr>
            <p:spPr bwMode="auto">
              <a:xfrm rot="16200000">
                <a:off x="6677708" y="-1137828"/>
                <a:ext cx="441665" cy="32814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kumimoji="1" lang="en-US" altLang="ja-JP" sz="2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IO cores</a:t>
                </a:r>
                <a:endParaRPr kumimoji="1" lang="ja-JP" altLang="en-US" sz="2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8" name="正方形/長方形 177"/>
              <p:cNvSpPr/>
              <p:nvPr/>
            </p:nvSpPr>
            <p:spPr bwMode="auto">
              <a:xfrm rot="16200000">
                <a:off x="4044230" y="128504"/>
                <a:ext cx="959020" cy="126569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DDR: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kumimoji="1" lang="en-US" altLang="ja-JP" sz="2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GB</a:t>
                </a:r>
                <a:endParaRPr kumimoji="1" lang="ja-JP" altLang="en-US" sz="2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3" name="正方形/長方形 182"/>
              <p:cNvSpPr/>
              <p:nvPr/>
            </p:nvSpPr>
            <p:spPr bwMode="auto">
              <a:xfrm rot="16200000">
                <a:off x="2677324" y="128742"/>
                <a:ext cx="959020" cy="126569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400" dirty="0" err="1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PCIe</a:t>
                </a:r>
                <a:endParaRPr kumimoji="1" lang="ja-JP" altLang="en-US" sz="2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06" name="正方形/長方形 205"/>
            <p:cNvSpPr/>
            <p:nvPr/>
          </p:nvSpPr>
          <p:spPr bwMode="auto">
            <a:xfrm rot="16200000">
              <a:off x="6677711" y="88805"/>
              <a:ext cx="441665" cy="328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interface</a:t>
              </a:r>
              <a:endPara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 rot="5400000">
            <a:off x="13731894" y="9138449"/>
            <a:ext cx="3281480" cy="970436"/>
            <a:chOff x="5410204" y="1132341"/>
            <a:chExt cx="3281479" cy="970436"/>
          </a:xfrm>
        </p:grpSpPr>
        <p:sp>
          <p:nvSpPr>
            <p:cNvPr id="224" name="正方形/長方形 223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IO cores</a:t>
              </a:r>
              <a:endPara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正方形/長方形 233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interface</a:t>
              </a:r>
              <a:endPara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35" name="グループ化 234"/>
          <p:cNvGrpSpPr/>
          <p:nvPr/>
        </p:nvGrpSpPr>
        <p:grpSpPr>
          <a:xfrm>
            <a:off x="9812461" y="11736171"/>
            <a:ext cx="3281480" cy="970436"/>
            <a:chOff x="5410204" y="1132341"/>
            <a:chExt cx="3281479" cy="970436"/>
          </a:xfrm>
        </p:grpSpPr>
        <p:sp>
          <p:nvSpPr>
            <p:cNvPr id="236" name="正方形/長方形 235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interface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正方形/長方形 236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IO cores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38" name="グループ化 237"/>
          <p:cNvGrpSpPr/>
          <p:nvPr/>
        </p:nvGrpSpPr>
        <p:grpSpPr>
          <a:xfrm rot="16200000">
            <a:off x="7278803" y="7811383"/>
            <a:ext cx="3281480" cy="970436"/>
            <a:chOff x="5410204" y="1132341"/>
            <a:chExt cx="3281479" cy="970436"/>
          </a:xfrm>
        </p:grpSpPr>
        <p:sp>
          <p:nvSpPr>
            <p:cNvPr id="239" name="正方形/長方形 238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IO cores</a:t>
              </a:r>
              <a:endPara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正方形/長方形 239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interface</a:t>
              </a:r>
              <a:endPara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41" name="正方形/長方形 240"/>
          <p:cNvSpPr/>
          <p:nvPr/>
        </p:nvSpPr>
        <p:spPr bwMode="auto">
          <a:xfrm rot="16200000">
            <a:off x="11174347" y="2790667"/>
            <a:ext cx="534415" cy="428527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North I/O Subsystem (IOS)</a:t>
            </a:r>
            <a:endParaRPr kumimoji="1" lang="ja-JP" altLang="en-US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2" name="正方形/長方形 241"/>
          <p:cNvSpPr/>
          <p:nvPr/>
        </p:nvSpPr>
        <p:spPr bwMode="auto">
          <a:xfrm rot="16200000">
            <a:off x="12565210" y="10880597"/>
            <a:ext cx="534415" cy="428527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South I/O Subsystem (IOS)</a:t>
            </a:r>
            <a:endParaRPr kumimoji="1" lang="ja-JP" altLang="en-US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3" name="正方形/長方形 242"/>
          <p:cNvSpPr/>
          <p:nvPr/>
        </p:nvSpPr>
        <p:spPr bwMode="auto">
          <a:xfrm>
            <a:off x="15916214" y="6106460"/>
            <a:ext cx="534415" cy="428527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East I/O Subsystem (IOS)</a:t>
            </a:r>
            <a:endParaRPr kumimoji="1" lang="ja-JP" altLang="en-US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4" name="正方形/長方形 243"/>
          <p:cNvSpPr/>
          <p:nvPr/>
        </p:nvSpPr>
        <p:spPr bwMode="auto">
          <a:xfrm rot="10800000">
            <a:off x="7846802" y="7530469"/>
            <a:ext cx="534415" cy="428527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West I/O Subsystem (IOS)</a:t>
            </a:r>
            <a:endParaRPr kumimoji="1" lang="ja-JP" altLang="en-US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1" name="正方形/長方形 260"/>
          <p:cNvSpPr/>
          <p:nvPr/>
        </p:nvSpPr>
        <p:spPr bwMode="auto">
          <a:xfrm rot="5400000" flipV="1">
            <a:off x="12186016" y="2523157"/>
            <a:ext cx="441665" cy="389570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I/O Cluster (IOC0)</a:t>
            </a:r>
            <a:endParaRPr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5" name="正方形/長方形 244"/>
          <p:cNvSpPr/>
          <p:nvPr/>
        </p:nvSpPr>
        <p:spPr bwMode="auto">
          <a:xfrm rot="16200000">
            <a:off x="11652617" y="11531779"/>
            <a:ext cx="441665" cy="389570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I/O Cluster (IOC1)</a:t>
            </a:r>
            <a:endParaRPr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293407" y="1990692"/>
            <a:ext cx="3867442" cy="4180732"/>
            <a:chOff x="7378567" y="5808529"/>
            <a:chExt cx="3863308" cy="4163991"/>
          </a:xfrm>
        </p:grpSpPr>
        <p:cxnSp>
          <p:nvCxnSpPr>
            <p:cNvPr id="262" name="直線コネクタ 261"/>
            <p:cNvCxnSpPr/>
            <p:nvPr/>
          </p:nvCxnSpPr>
          <p:spPr bwMode="auto">
            <a:xfrm>
              <a:off x="7378567" y="5808529"/>
              <a:ext cx="3863308" cy="37336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" name="直線コネクタ 262"/>
            <p:cNvCxnSpPr/>
            <p:nvPr/>
          </p:nvCxnSpPr>
          <p:spPr bwMode="auto">
            <a:xfrm>
              <a:off x="7395871" y="8869810"/>
              <a:ext cx="3846004" cy="110271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グループ化 35"/>
          <p:cNvGrpSpPr/>
          <p:nvPr/>
        </p:nvGrpSpPr>
        <p:grpSpPr>
          <a:xfrm>
            <a:off x="115785" y="6236442"/>
            <a:ext cx="9605892" cy="7000468"/>
            <a:chOff x="801853" y="6824374"/>
            <a:chExt cx="9605892" cy="7000467"/>
          </a:xfrm>
        </p:grpSpPr>
        <p:sp>
          <p:nvSpPr>
            <p:cNvPr id="147" name="正方形/長方形 146"/>
            <p:cNvSpPr/>
            <p:nvPr/>
          </p:nvSpPr>
          <p:spPr bwMode="auto">
            <a:xfrm>
              <a:off x="801853" y="6824374"/>
              <a:ext cx="6538257" cy="70004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7430608" y="6845605"/>
              <a:ext cx="2977137" cy="6830857"/>
              <a:chOff x="7067456" y="6437196"/>
              <a:chExt cx="2977137" cy="6830857"/>
            </a:xfrm>
          </p:grpSpPr>
          <p:cxnSp>
            <p:nvCxnSpPr>
              <p:cNvPr id="333" name="直線コネクタ 332"/>
              <p:cNvCxnSpPr/>
              <p:nvPr/>
            </p:nvCxnSpPr>
            <p:spPr bwMode="auto">
              <a:xfrm>
                <a:off x="7067456" y="6437196"/>
                <a:ext cx="2940909" cy="29394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4" name="直線コネクタ 333"/>
              <p:cNvCxnSpPr/>
              <p:nvPr/>
            </p:nvCxnSpPr>
            <p:spPr bwMode="auto">
              <a:xfrm flipV="1">
                <a:off x="7077971" y="7876597"/>
                <a:ext cx="2966622" cy="539145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" name="グループ化 5"/>
          <p:cNvGrpSpPr/>
          <p:nvPr/>
        </p:nvGrpSpPr>
        <p:grpSpPr>
          <a:xfrm>
            <a:off x="9847631" y="4082617"/>
            <a:ext cx="6100207" cy="1154509"/>
            <a:chOff x="846131" y="13939323"/>
            <a:chExt cx="6100207" cy="1154509"/>
          </a:xfrm>
        </p:grpSpPr>
        <p:cxnSp>
          <p:nvCxnSpPr>
            <p:cNvPr id="126" name="直線コネクタ 125"/>
            <p:cNvCxnSpPr/>
            <p:nvPr/>
          </p:nvCxnSpPr>
          <p:spPr bwMode="auto">
            <a:xfrm>
              <a:off x="846131" y="13957360"/>
              <a:ext cx="1304260" cy="11078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直線コネクタ 126"/>
            <p:cNvCxnSpPr/>
            <p:nvPr/>
          </p:nvCxnSpPr>
          <p:spPr bwMode="auto">
            <a:xfrm flipV="1">
              <a:off x="5471647" y="13939323"/>
              <a:ext cx="1474691" cy="115450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2" name="正方形/長方形 131"/>
          <p:cNvSpPr/>
          <p:nvPr/>
        </p:nvSpPr>
        <p:spPr bwMode="auto">
          <a:xfrm>
            <a:off x="261685" y="1971818"/>
            <a:ext cx="7027321" cy="30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8" name="正方形/長方形 267"/>
          <p:cNvSpPr/>
          <p:nvPr/>
        </p:nvSpPr>
        <p:spPr bwMode="auto">
          <a:xfrm>
            <a:off x="9847631" y="520288"/>
            <a:ext cx="6100207" cy="35623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0" name="タイトル 5"/>
          <p:cNvSpPr txBox="1">
            <a:spLocks/>
          </p:cNvSpPr>
          <p:nvPr/>
        </p:nvSpPr>
        <p:spPr bwMode="auto">
          <a:xfrm>
            <a:off x="10098305" y="2665932"/>
            <a:ext cx="5577340" cy="394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4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DC: 128KB</a:t>
            </a:r>
          </a:p>
        </p:txBody>
      </p:sp>
      <p:sp>
        <p:nvSpPr>
          <p:cNvPr id="271" name="タイトル 5"/>
          <p:cNvSpPr txBox="1">
            <a:spLocks/>
          </p:cNvSpPr>
          <p:nvPr/>
        </p:nvSpPr>
        <p:spPr bwMode="auto">
          <a:xfrm>
            <a:off x="9770522" y="-119143"/>
            <a:ext cx="6248719" cy="67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 cores</a:t>
            </a:r>
            <a:endParaRPr lang="ja-JP" altLang="en-US" b="1" kern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10098316" y="715693"/>
            <a:ext cx="1254009" cy="1811335"/>
            <a:chOff x="767265" y="4407221"/>
            <a:chExt cx="1254009" cy="1811335"/>
          </a:xfrm>
        </p:grpSpPr>
        <p:sp>
          <p:nvSpPr>
            <p:cNvPr id="269" name="タイトル 5"/>
            <p:cNvSpPr txBox="1">
              <a:spLocks/>
            </p:cNvSpPr>
            <p:nvPr/>
          </p:nvSpPr>
          <p:spPr bwMode="auto">
            <a:xfrm>
              <a:off x="781683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IC: </a:t>
              </a:r>
              <a:r>
                <a:rPr lang="en-US" altLang="ja-JP" sz="2100" b="1" kern="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8KB</a:t>
              </a:r>
              <a:endParaRPr lang="en-US" altLang="ja-JP" sz="21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36000" tIns="45721" rIns="36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IO </a:t>
              </a:r>
              <a:r>
                <a:rPr lang="en-US" altLang="ja-JP" sz="2100" b="1" kern="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core</a:t>
              </a:r>
            </a:p>
            <a:p>
              <a:pPr algn="ctr"/>
              <a:r>
                <a:rPr lang="en-US" altLang="ja-JP" sz="2100" b="1" kern="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</a:p>
          </p:txBody>
        </p:sp>
      </p:grpSp>
      <p:sp>
        <p:nvSpPr>
          <p:cNvPr id="288" name="タイトル 5"/>
          <p:cNvSpPr txBox="1">
            <a:spLocks/>
          </p:cNvSpPr>
          <p:nvPr/>
        </p:nvSpPr>
        <p:spPr bwMode="auto">
          <a:xfrm>
            <a:off x="10097583" y="3199160"/>
            <a:ext cx="5578075" cy="6998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1" rIns="7200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4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 SMEM (SRAM: </a:t>
            </a:r>
            <a:r>
              <a:rPr lang="en-US" altLang="ja-JP" sz="2400" b="1" kern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2MB</a:t>
            </a:r>
            <a:r>
              <a:rPr lang="en-US" altLang="ja-JP" sz="24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grpSp>
        <p:nvGrpSpPr>
          <p:cNvPr id="289" name="グループ化 288"/>
          <p:cNvGrpSpPr/>
          <p:nvPr/>
        </p:nvGrpSpPr>
        <p:grpSpPr>
          <a:xfrm>
            <a:off x="11541080" y="715693"/>
            <a:ext cx="1254009" cy="1811335"/>
            <a:chOff x="767265" y="4407221"/>
            <a:chExt cx="1254009" cy="1811335"/>
          </a:xfrm>
        </p:grpSpPr>
        <p:sp>
          <p:nvSpPr>
            <p:cNvPr id="290" name="タイトル 5"/>
            <p:cNvSpPr txBox="1">
              <a:spLocks/>
            </p:cNvSpPr>
            <p:nvPr/>
          </p:nvSpPr>
          <p:spPr bwMode="auto">
            <a:xfrm>
              <a:off x="781683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IC: 8KB</a:t>
              </a:r>
            </a:p>
          </p:txBody>
        </p:sp>
        <p:sp>
          <p:nvSpPr>
            <p:cNvPr id="315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1" rIns="36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IO core</a:t>
              </a:r>
            </a:p>
            <a:p>
              <a:pPr algn="ctr"/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2</a:t>
              </a:r>
            </a:p>
          </p:txBody>
        </p:sp>
      </p:grpSp>
      <p:grpSp>
        <p:nvGrpSpPr>
          <p:cNvPr id="316" name="グループ化 315"/>
          <p:cNvGrpSpPr/>
          <p:nvPr/>
        </p:nvGrpSpPr>
        <p:grpSpPr>
          <a:xfrm>
            <a:off x="12983841" y="715693"/>
            <a:ext cx="1254009" cy="1811335"/>
            <a:chOff x="767265" y="4407221"/>
            <a:chExt cx="1254009" cy="1811335"/>
          </a:xfrm>
        </p:grpSpPr>
        <p:sp>
          <p:nvSpPr>
            <p:cNvPr id="317" name="タイトル 5"/>
            <p:cNvSpPr txBox="1">
              <a:spLocks/>
            </p:cNvSpPr>
            <p:nvPr/>
          </p:nvSpPr>
          <p:spPr bwMode="auto">
            <a:xfrm>
              <a:off x="768035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IC: 8KB</a:t>
              </a:r>
            </a:p>
          </p:txBody>
        </p:sp>
        <p:sp>
          <p:nvSpPr>
            <p:cNvPr id="318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36000" tIns="45721" rIns="36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IO core</a:t>
              </a:r>
            </a:p>
            <a:p>
              <a:pPr algn="ctr"/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</a:p>
          </p:txBody>
        </p:sp>
      </p:grpSp>
      <p:grpSp>
        <p:nvGrpSpPr>
          <p:cNvPr id="319" name="グループ化 318"/>
          <p:cNvGrpSpPr/>
          <p:nvPr/>
        </p:nvGrpSpPr>
        <p:grpSpPr>
          <a:xfrm>
            <a:off x="14426602" y="715693"/>
            <a:ext cx="1254009" cy="1811335"/>
            <a:chOff x="767265" y="4407221"/>
            <a:chExt cx="1254009" cy="1811335"/>
          </a:xfrm>
        </p:grpSpPr>
        <p:sp>
          <p:nvSpPr>
            <p:cNvPr id="320" name="タイトル 5"/>
            <p:cNvSpPr txBox="1">
              <a:spLocks/>
            </p:cNvSpPr>
            <p:nvPr/>
          </p:nvSpPr>
          <p:spPr bwMode="auto">
            <a:xfrm>
              <a:off x="768035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IC: 8KB</a:t>
              </a:r>
            </a:p>
          </p:txBody>
        </p:sp>
        <p:sp>
          <p:nvSpPr>
            <p:cNvPr id="321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36000" tIns="45721" rIns="36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IO core</a:t>
              </a:r>
            </a:p>
            <a:p>
              <a:pPr algn="ctr"/>
              <a:r>
                <a:rPr lang="en-US" altLang="ja-JP" sz="21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</a:p>
          </p:txBody>
        </p:sp>
      </p:grpSp>
      <p:sp>
        <p:nvSpPr>
          <p:cNvPr id="118" name="タイトル 5"/>
          <p:cNvSpPr txBox="1">
            <a:spLocks/>
          </p:cNvSpPr>
          <p:nvPr/>
        </p:nvSpPr>
        <p:spPr bwMode="auto">
          <a:xfrm>
            <a:off x="2022807" y="1444396"/>
            <a:ext cx="3520727" cy="30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NoC Interface</a:t>
            </a:r>
            <a:endParaRPr lang="ja-JP" altLang="en-US" sz="2800" b="1" kern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394069" y="2334344"/>
            <a:ext cx="1608766" cy="2397391"/>
            <a:chOff x="542131" y="7685269"/>
            <a:chExt cx="1608767" cy="2397391"/>
          </a:xfrm>
        </p:grpSpPr>
        <p:sp>
          <p:nvSpPr>
            <p:cNvPr id="123" name="楕円 12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</a:t>
              </a:r>
            </a:p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Router</a:t>
              </a:r>
              <a:endPara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119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4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20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DMA </a:t>
                </a:r>
                <a:r>
                  <a:rPr lang="en-US" altLang="ja-JP" sz="1800" b="1" kern="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21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Rx</a:t>
                </a:r>
              </a:p>
            </p:txBody>
          </p:sp>
          <p:sp>
            <p:nvSpPr>
              <p:cNvPr id="122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UC</a:t>
                </a:r>
              </a:p>
            </p:txBody>
          </p:sp>
          <p:sp>
            <p:nvSpPr>
              <p:cNvPr id="124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Tx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222" name="グループ化 221"/>
          <p:cNvGrpSpPr/>
          <p:nvPr/>
        </p:nvGrpSpPr>
        <p:grpSpPr>
          <a:xfrm>
            <a:off x="2116728" y="2334349"/>
            <a:ext cx="1608766" cy="2397391"/>
            <a:chOff x="542131" y="7685269"/>
            <a:chExt cx="1608767" cy="2397391"/>
          </a:xfrm>
        </p:grpSpPr>
        <p:sp>
          <p:nvSpPr>
            <p:cNvPr id="225" name="楕円 224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</a:t>
              </a:r>
            </a:p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Router</a:t>
              </a:r>
              <a:endPara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26" name="グループ化 225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27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4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8" name="タイトル 5"/>
              <p:cNvSpPr txBox="1">
                <a:spLocks/>
              </p:cNvSpPr>
              <p:nvPr/>
            </p:nvSpPr>
            <p:spPr bwMode="auto">
              <a:xfrm>
                <a:off x="1058966" y="7685269"/>
                <a:ext cx="981603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DMA </a:t>
                </a:r>
                <a:r>
                  <a:rPr lang="en-US" altLang="ja-JP" sz="1800" b="1" kern="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9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Rx</a:t>
                </a:r>
              </a:p>
            </p:txBody>
          </p:sp>
          <p:sp>
            <p:nvSpPr>
              <p:cNvPr id="230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UC</a:t>
                </a:r>
              </a:p>
            </p:txBody>
          </p:sp>
          <p:sp>
            <p:nvSpPr>
              <p:cNvPr id="231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Tx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232" name="グループ化 231"/>
          <p:cNvGrpSpPr/>
          <p:nvPr/>
        </p:nvGrpSpPr>
        <p:grpSpPr>
          <a:xfrm>
            <a:off x="3839382" y="2334349"/>
            <a:ext cx="1608766" cy="2397391"/>
            <a:chOff x="542131" y="7685269"/>
            <a:chExt cx="1608767" cy="2397391"/>
          </a:xfrm>
        </p:grpSpPr>
        <p:sp>
          <p:nvSpPr>
            <p:cNvPr id="233" name="楕円 23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</a:t>
              </a:r>
            </a:p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Router</a:t>
              </a:r>
              <a:endPara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46" name="グループ化 245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47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4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8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DMA </a:t>
                </a:r>
                <a:r>
                  <a:rPr lang="en-US" altLang="ja-JP" sz="1800" b="1" kern="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3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9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Rx</a:t>
                </a:r>
              </a:p>
            </p:txBody>
          </p:sp>
          <p:sp>
            <p:nvSpPr>
              <p:cNvPr id="250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UC</a:t>
                </a:r>
              </a:p>
            </p:txBody>
          </p:sp>
          <p:sp>
            <p:nvSpPr>
              <p:cNvPr id="251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Tx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252" name="グループ化 251"/>
          <p:cNvGrpSpPr/>
          <p:nvPr/>
        </p:nvGrpSpPr>
        <p:grpSpPr>
          <a:xfrm>
            <a:off x="5562039" y="2334349"/>
            <a:ext cx="1608766" cy="2397391"/>
            <a:chOff x="542131" y="7685269"/>
            <a:chExt cx="1608767" cy="2397391"/>
          </a:xfrm>
        </p:grpSpPr>
        <p:sp>
          <p:nvSpPr>
            <p:cNvPr id="253" name="楕円 25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</a:t>
              </a:r>
            </a:p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Router</a:t>
              </a:r>
              <a:endPara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54" name="グループ化 253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55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4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6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1" rIns="9144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DMA </a:t>
                </a:r>
                <a:r>
                  <a:rPr lang="en-US" altLang="ja-JP" sz="1800" b="1" kern="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4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7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Rx</a:t>
                </a:r>
              </a:p>
            </p:txBody>
          </p:sp>
          <p:sp>
            <p:nvSpPr>
              <p:cNvPr id="258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UC</a:t>
                </a:r>
              </a:p>
            </p:txBody>
          </p:sp>
          <p:sp>
            <p:nvSpPr>
              <p:cNvPr id="259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1" rIns="72000" bIns="45721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800" b="1" kern="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Tx</a:t>
                </a:r>
                <a:endPara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154" name="グループ化 153"/>
          <p:cNvGrpSpPr/>
          <p:nvPr/>
        </p:nvGrpSpPr>
        <p:grpSpPr>
          <a:xfrm>
            <a:off x="381361" y="7571627"/>
            <a:ext cx="2382704" cy="4490393"/>
            <a:chOff x="5849308" y="3559445"/>
            <a:chExt cx="2382704" cy="4490393"/>
          </a:xfrm>
        </p:grpSpPr>
        <p:sp>
          <p:nvSpPr>
            <p:cNvPr id="156" name="正方形/長方形 155"/>
            <p:cNvSpPr/>
            <p:nvPr/>
          </p:nvSpPr>
          <p:spPr bwMode="auto">
            <a:xfrm>
              <a:off x="5849308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7" name="タイトル 5"/>
            <p:cNvSpPr txBox="1">
              <a:spLocks/>
            </p:cNvSpPr>
            <p:nvPr/>
          </p:nvSpPr>
          <p:spPr bwMode="auto">
            <a:xfrm>
              <a:off x="5922630" y="4281656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59" name="タイトル 5"/>
            <p:cNvSpPr txBox="1">
              <a:spLocks/>
            </p:cNvSpPr>
            <p:nvPr/>
          </p:nvSpPr>
          <p:spPr bwMode="auto">
            <a:xfrm>
              <a:off x="6492075" y="4281656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60" name="タイトル 5"/>
            <p:cNvSpPr txBox="1">
              <a:spLocks/>
            </p:cNvSpPr>
            <p:nvPr/>
          </p:nvSpPr>
          <p:spPr bwMode="auto">
            <a:xfrm>
              <a:off x="6049575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 bwMode="auto">
            <a:xfrm>
              <a:off x="5849308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タイトル 5"/>
            <p:cNvSpPr txBox="1">
              <a:spLocks/>
            </p:cNvSpPr>
            <p:nvPr/>
          </p:nvSpPr>
          <p:spPr bwMode="auto">
            <a:xfrm>
              <a:off x="5922630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69" name="タイトル 5"/>
            <p:cNvSpPr txBox="1">
              <a:spLocks/>
            </p:cNvSpPr>
            <p:nvPr/>
          </p:nvSpPr>
          <p:spPr bwMode="auto">
            <a:xfrm>
              <a:off x="6492075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73" name="タイトル 5"/>
            <p:cNvSpPr txBox="1">
              <a:spLocks/>
            </p:cNvSpPr>
            <p:nvPr/>
          </p:nvSpPr>
          <p:spPr bwMode="auto">
            <a:xfrm>
              <a:off x="6049575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5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正方形/長方形 173"/>
            <p:cNvSpPr/>
            <p:nvPr/>
          </p:nvSpPr>
          <p:spPr bwMode="auto">
            <a:xfrm>
              <a:off x="5849308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タイトル 5"/>
            <p:cNvSpPr txBox="1">
              <a:spLocks/>
            </p:cNvSpPr>
            <p:nvPr/>
          </p:nvSpPr>
          <p:spPr bwMode="auto">
            <a:xfrm>
              <a:off x="5922630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76" name="タイトル 5"/>
            <p:cNvSpPr txBox="1">
              <a:spLocks/>
            </p:cNvSpPr>
            <p:nvPr/>
          </p:nvSpPr>
          <p:spPr bwMode="auto">
            <a:xfrm>
              <a:off x="6492075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77" name="タイトル 5"/>
            <p:cNvSpPr txBox="1">
              <a:spLocks/>
            </p:cNvSpPr>
            <p:nvPr/>
          </p:nvSpPr>
          <p:spPr bwMode="auto">
            <a:xfrm>
              <a:off x="6049575" y="5984551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9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正方形/長方形 178"/>
            <p:cNvSpPr/>
            <p:nvPr/>
          </p:nvSpPr>
          <p:spPr bwMode="auto">
            <a:xfrm>
              <a:off x="5849308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タイトル 5"/>
            <p:cNvSpPr txBox="1">
              <a:spLocks/>
            </p:cNvSpPr>
            <p:nvPr/>
          </p:nvSpPr>
          <p:spPr bwMode="auto">
            <a:xfrm>
              <a:off x="5922630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81" name="タイトル 5"/>
            <p:cNvSpPr txBox="1">
              <a:spLocks/>
            </p:cNvSpPr>
            <p:nvPr/>
          </p:nvSpPr>
          <p:spPr bwMode="auto">
            <a:xfrm>
              <a:off x="6492075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82" name="タイトル 5"/>
            <p:cNvSpPr txBox="1">
              <a:spLocks/>
            </p:cNvSpPr>
            <p:nvPr/>
          </p:nvSpPr>
          <p:spPr bwMode="auto">
            <a:xfrm>
              <a:off x="5970676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13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正方形/長方形 183"/>
            <p:cNvSpPr/>
            <p:nvPr/>
          </p:nvSpPr>
          <p:spPr bwMode="auto">
            <a:xfrm>
              <a:off x="7080055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タイトル 5"/>
            <p:cNvSpPr txBox="1">
              <a:spLocks/>
            </p:cNvSpPr>
            <p:nvPr/>
          </p:nvSpPr>
          <p:spPr bwMode="auto">
            <a:xfrm>
              <a:off x="7153377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86" name="タイトル 5"/>
            <p:cNvSpPr txBox="1">
              <a:spLocks/>
            </p:cNvSpPr>
            <p:nvPr/>
          </p:nvSpPr>
          <p:spPr bwMode="auto">
            <a:xfrm>
              <a:off x="7722822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87" name="タイトル 5"/>
            <p:cNvSpPr txBox="1">
              <a:spLocks/>
            </p:cNvSpPr>
            <p:nvPr/>
          </p:nvSpPr>
          <p:spPr bwMode="auto">
            <a:xfrm>
              <a:off x="7280322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2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正方形/長方形 187"/>
            <p:cNvSpPr/>
            <p:nvPr/>
          </p:nvSpPr>
          <p:spPr bwMode="auto">
            <a:xfrm>
              <a:off x="7080055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タイトル 5"/>
            <p:cNvSpPr txBox="1">
              <a:spLocks/>
            </p:cNvSpPr>
            <p:nvPr/>
          </p:nvSpPr>
          <p:spPr bwMode="auto">
            <a:xfrm>
              <a:off x="7153377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91" name="タイトル 5"/>
            <p:cNvSpPr txBox="1">
              <a:spLocks/>
            </p:cNvSpPr>
            <p:nvPr/>
          </p:nvSpPr>
          <p:spPr bwMode="auto">
            <a:xfrm>
              <a:off x="7722822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192" name="タイトル 5"/>
            <p:cNvSpPr txBox="1">
              <a:spLocks/>
            </p:cNvSpPr>
            <p:nvPr/>
          </p:nvSpPr>
          <p:spPr bwMode="auto">
            <a:xfrm>
              <a:off x="7280322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6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正方形/長方形 192"/>
            <p:cNvSpPr/>
            <p:nvPr/>
          </p:nvSpPr>
          <p:spPr bwMode="auto">
            <a:xfrm>
              <a:off x="7080055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タイトル 5"/>
            <p:cNvSpPr txBox="1">
              <a:spLocks/>
            </p:cNvSpPr>
            <p:nvPr/>
          </p:nvSpPr>
          <p:spPr bwMode="auto">
            <a:xfrm>
              <a:off x="7153377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199" name="タイトル 5"/>
            <p:cNvSpPr txBox="1">
              <a:spLocks/>
            </p:cNvSpPr>
            <p:nvPr/>
          </p:nvSpPr>
          <p:spPr bwMode="auto">
            <a:xfrm>
              <a:off x="7722822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03" name="タイトル 5"/>
            <p:cNvSpPr txBox="1">
              <a:spLocks/>
            </p:cNvSpPr>
            <p:nvPr/>
          </p:nvSpPr>
          <p:spPr bwMode="auto">
            <a:xfrm>
              <a:off x="7201423" y="5984551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10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正方形/長方形 206"/>
            <p:cNvSpPr/>
            <p:nvPr/>
          </p:nvSpPr>
          <p:spPr bwMode="auto">
            <a:xfrm>
              <a:off x="7080055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タイトル 5"/>
            <p:cNvSpPr txBox="1">
              <a:spLocks/>
            </p:cNvSpPr>
            <p:nvPr/>
          </p:nvSpPr>
          <p:spPr bwMode="auto">
            <a:xfrm>
              <a:off x="7153377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09" name="タイトル 5"/>
            <p:cNvSpPr txBox="1">
              <a:spLocks/>
            </p:cNvSpPr>
            <p:nvPr/>
          </p:nvSpPr>
          <p:spPr bwMode="auto">
            <a:xfrm>
              <a:off x="7722822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10" name="タイトル 5"/>
            <p:cNvSpPr txBox="1">
              <a:spLocks/>
            </p:cNvSpPr>
            <p:nvPr/>
          </p:nvSpPr>
          <p:spPr bwMode="auto">
            <a:xfrm>
              <a:off x="7201423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14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11" name="グループ化 210"/>
          <p:cNvGrpSpPr/>
          <p:nvPr/>
        </p:nvGrpSpPr>
        <p:grpSpPr>
          <a:xfrm>
            <a:off x="4086383" y="7571627"/>
            <a:ext cx="2382704" cy="4490393"/>
            <a:chOff x="8294326" y="3559445"/>
            <a:chExt cx="2382704" cy="4490393"/>
          </a:xfrm>
        </p:grpSpPr>
        <p:sp>
          <p:nvSpPr>
            <p:cNvPr id="212" name="正方形/長方形 211"/>
            <p:cNvSpPr/>
            <p:nvPr/>
          </p:nvSpPr>
          <p:spPr bwMode="auto">
            <a:xfrm>
              <a:off x="8294326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タイトル 5"/>
            <p:cNvSpPr txBox="1">
              <a:spLocks/>
            </p:cNvSpPr>
            <p:nvPr/>
          </p:nvSpPr>
          <p:spPr bwMode="auto">
            <a:xfrm>
              <a:off x="8367648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14" name="タイトル 5"/>
            <p:cNvSpPr txBox="1">
              <a:spLocks/>
            </p:cNvSpPr>
            <p:nvPr/>
          </p:nvSpPr>
          <p:spPr bwMode="auto">
            <a:xfrm>
              <a:off x="8937093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15" name="タイトル 5"/>
            <p:cNvSpPr txBox="1">
              <a:spLocks/>
            </p:cNvSpPr>
            <p:nvPr/>
          </p:nvSpPr>
          <p:spPr bwMode="auto">
            <a:xfrm>
              <a:off x="8494593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3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正方形/長方形 215"/>
            <p:cNvSpPr/>
            <p:nvPr/>
          </p:nvSpPr>
          <p:spPr bwMode="auto">
            <a:xfrm>
              <a:off x="8294326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タイトル 5"/>
            <p:cNvSpPr txBox="1">
              <a:spLocks/>
            </p:cNvSpPr>
            <p:nvPr/>
          </p:nvSpPr>
          <p:spPr bwMode="auto">
            <a:xfrm>
              <a:off x="8367648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18" name="タイトル 5"/>
            <p:cNvSpPr txBox="1">
              <a:spLocks/>
            </p:cNvSpPr>
            <p:nvPr/>
          </p:nvSpPr>
          <p:spPr bwMode="auto">
            <a:xfrm>
              <a:off x="8937093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19" name="タイトル 5"/>
            <p:cNvSpPr txBox="1">
              <a:spLocks/>
            </p:cNvSpPr>
            <p:nvPr/>
          </p:nvSpPr>
          <p:spPr bwMode="auto">
            <a:xfrm>
              <a:off x="8494593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7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正方形/長方形 219"/>
            <p:cNvSpPr/>
            <p:nvPr/>
          </p:nvSpPr>
          <p:spPr bwMode="auto">
            <a:xfrm>
              <a:off x="8294326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タイトル 5"/>
            <p:cNvSpPr txBox="1">
              <a:spLocks/>
            </p:cNvSpPr>
            <p:nvPr/>
          </p:nvSpPr>
          <p:spPr bwMode="auto">
            <a:xfrm>
              <a:off x="8367648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65" name="タイトル 5"/>
            <p:cNvSpPr txBox="1">
              <a:spLocks/>
            </p:cNvSpPr>
            <p:nvPr/>
          </p:nvSpPr>
          <p:spPr bwMode="auto">
            <a:xfrm>
              <a:off x="8937093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66" name="タイトル 5"/>
            <p:cNvSpPr txBox="1">
              <a:spLocks/>
            </p:cNvSpPr>
            <p:nvPr/>
          </p:nvSpPr>
          <p:spPr bwMode="auto">
            <a:xfrm>
              <a:off x="8420899" y="5984551"/>
              <a:ext cx="898808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11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正方形/長方形 271"/>
            <p:cNvSpPr/>
            <p:nvPr/>
          </p:nvSpPr>
          <p:spPr bwMode="auto">
            <a:xfrm>
              <a:off x="8294326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タイトル 5"/>
            <p:cNvSpPr txBox="1">
              <a:spLocks/>
            </p:cNvSpPr>
            <p:nvPr/>
          </p:nvSpPr>
          <p:spPr bwMode="auto">
            <a:xfrm>
              <a:off x="8367648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74" name="タイトル 5"/>
            <p:cNvSpPr txBox="1">
              <a:spLocks/>
            </p:cNvSpPr>
            <p:nvPr/>
          </p:nvSpPr>
          <p:spPr bwMode="auto">
            <a:xfrm>
              <a:off x="8937093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75" name="タイトル 5"/>
            <p:cNvSpPr txBox="1">
              <a:spLocks/>
            </p:cNvSpPr>
            <p:nvPr/>
          </p:nvSpPr>
          <p:spPr bwMode="auto">
            <a:xfrm>
              <a:off x="8415694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15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正方形/長方形 275"/>
            <p:cNvSpPr/>
            <p:nvPr/>
          </p:nvSpPr>
          <p:spPr bwMode="auto">
            <a:xfrm>
              <a:off x="9525073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タイトル 5"/>
            <p:cNvSpPr txBox="1">
              <a:spLocks/>
            </p:cNvSpPr>
            <p:nvPr/>
          </p:nvSpPr>
          <p:spPr bwMode="auto">
            <a:xfrm>
              <a:off x="9598395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78" name="タイトル 5"/>
            <p:cNvSpPr txBox="1">
              <a:spLocks/>
            </p:cNvSpPr>
            <p:nvPr/>
          </p:nvSpPr>
          <p:spPr bwMode="auto">
            <a:xfrm>
              <a:off x="10167840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79" name="タイトル 5"/>
            <p:cNvSpPr txBox="1">
              <a:spLocks/>
            </p:cNvSpPr>
            <p:nvPr/>
          </p:nvSpPr>
          <p:spPr bwMode="auto">
            <a:xfrm>
              <a:off x="9725340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4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正方形/長方形 279"/>
            <p:cNvSpPr/>
            <p:nvPr/>
          </p:nvSpPr>
          <p:spPr bwMode="auto">
            <a:xfrm>
              <a:off x="9525073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タイトル 5"/>
            <p:cNvSpPr txBox="1">
              <a:spLocks/>
            </p:cNvSpPr>
            <p:nvPr/>
          </p:nvSpPr>
          <p:spPr bwMode="auto">
            <a:xfrm>
              <a:off x="9598395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82" name="タイトル 5"/>
            <p:cNvSpPr txBox="1">
              <a:spLocks/>
            </p:cNvSpPr>
            <p:nvPr/>
          </p:nvSpPr>
          <p:spPr bwMode="auto">
            <a:xfrm>
              <a:off x="10167840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83" name="タイトル 5"/>
            <p:cNvSpPr txBox="1">
              <a:spLocks/>
            </p:cNvSpPr>
            <p:nvPr/>
          </p:nvSpPr>
          <p:spPr bwMode="auto">
            <a:xfrm>
              <a:off x="9725340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8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正方形/長方形 283"/>
            <p:cNvSpPr/>
            <p:nvPr/>
          </p:nvSpPr>
          <p:spPr bwMode="auto">
            <a:xfrm>
              <a:off x="9525073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タイトル 5"/>
            <p:cNvSpPr txBox="1">
              <a:spLocks/>
            </p:cNvSpPr>
            <p:nvPr/>
          </p:nvSpPr>
          <p:spPr bwMode="auto">
            <a:xfrm>
              <a:off x="9598395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86" name="タイトル 5"/>
            <p:cNvSpPr txBox="1">
              <a:spLocks/>
            </p:cNvSpPr>
            <p:nvPr/>
          </p:nvSpPr>
          <p:spPr bwMode="auto">
            <a:xfrm>
              <a:off x="10167840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87" name="タイトル 5"/>
            <p:cNvSpPr txBox="1">
              <a:spLocks/>
            </p:cNvSpPr>
            <p:nvPr/>
          </p:nvSpPr>
          <p:spPr bwMode="auto">
            <a:xfrm>
              <a:off x="9600980" y="5984551"/>
              <a:ext cx="100014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12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正方形/長方形 290"/>
            <p:cNvSpPr/>
            <p:nvPr/>
          </p:nvSpPr>
          <p:spPr bwMode="auto">
            <a:xfrm>
              <a:off x="9525073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タイトル 5"/>
            <p:cNvSpPr txBox="1">
              <a:spLocks/>
            </p:cNvSpPr>
            <p:nvPr/>
          </p:nvSpPr>
          <p:spPr bwMode="auto">
            <a:xfrm>
              <a:off x="9598395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93" name="タイトル 5"/>
            <p:cNvSpPr txBox="1">
              <a:spLocks/>
            </p:cNvSpPr>
            <p:nvPr/>
          </p:nvSpPr>
          <p:spPr bwMode="auto">
            <a:xfrm>
              <a:off x="10167840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94" name="タイトル 5"/>
            <p:cNvSpPr txBox="1">
              <a:spLocks/>
            </p:cNvSpPr>
            <p:nvPr/>
          </p:nvSpPr>
          <p:spPr bwMode="auto">
            <a:xfrm>
              <a:off x="9646441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PE 16</a:t>
              </a:r>
              <a:endParaRPr lang="ja-JP" altLang="en-US" sz="1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95" name="グループ化 294"/>
          <p:cNvGrpSpPr/>
          <p:nvPr/>
        </p:nvGrpSpPr>
        <p:grpSpPr>
          <a:xfrm>
            <a:off x="329443" y="6352936"/>
            <a:ext cx="2477037" cy="1069673"/>
            <a:chOff x="2883327" y="182234"/>
            <a:chExt cx="1210171" cy="1069673"/>
          </a:xfrm>
        </p:grpSpPr>
        <p:sp>
          <p:nvSpPr>
            <p:cNvPr id="296" name="正方形/長方形 295"/>
            <p:cNvSpPr/>
            <p:nvPr/>
          </p:nvSpPr>
          <p:spPr bwMode="auto">
            <a:xfrm>
              <a:off x="2912435" y="182234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タイトル 5"/>
            <p:cNvSpPr txBox="1">
              <a:spLocks/>
            </p:cNvSpPr>
            <p:nvPr/>
          </p:nvSpPr>
          <p:spPr bwMode="auto">
            <a:xfrm>
              <a:off x="2985757" y="904445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IC</a:t>
              </a:r>
            </a:p>
          </p:txBody>
        </p:sp>
        <p:sp>
          <p:nvSpPr>
            <p:cNvPr id="298" name="タイトル 5"/>
            <p:cNvSpPr txBox="1">
              <a:spLocks/>
            </p:cNvSpPr>
            <p:nvPr/>
          </p:nvSpPr>
          <p:spPr bwMode="auto">
            <a:xfrm>
              <a:off x="3555202" y="904445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DC</a:t>
              </a:r>
            </a:p>
          </p:txBody>
        </p:sp>
        <p:sp>
          <p:nvSpPr>
            <p:cNvPr id="299" name="タイトル 5"/>
            <p:cNvSpPr txBox="1">
              <a:spLocks/>
            </p:cNvSpPr>
            <p:nvPr/>
          </p:nvSpPr>
          <p:spPr bwMode="auto">
            <a:xfrm>
              <a:off x="2883327" y="346566"/>
              <a:ext cx="1210171" cy="393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Resource </a:t>
              </a:r>
              <a:endParaRPr lang="en-US" altLang="ja-JP" sz="2000" b="1" kern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2000" b="1" kern="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Manager(RM)</a:t>
              </a:r>
              <a:endParaRPr lang="ja-JP" altLang="en-US" sz="20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00" name="グループ化 299"/>
          <p:cNvGrpSpPr/>
          <p:nvPr/>
        </p:nvGrpSpPr>
        <p:grpSpPr>
          <a:xfrm>
            <a:off x="3911850" y="6352936"/>
            <a:ext cx="2742191" cy="1069673"/>
            <a:chOff x="2822820" y="182234"/>
            <a:chExt cx="1331188" cy="1069673"/>
          </a:xfrm>
        </p:grpSpPr>
        <p:sp>
          <p:nvSpPr>
            <p:cNvPr id="301" name="正方形/長方形 300"/>
            <p:cNvSpPr/>
            <p:nvPr/>
          </p:nvSpPr>
          <p:spPr bwMode="auto">
            <a:xfrm>
              <a:off x="2912435" y="182234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タイトル 5"/>
            <p:cNvSpPr txBox="1">
              <a:spLocks/>
            </p:cNvSpPr>
            <p:nvPr/>
          </p:nvSpPr>
          <p:spPr bwMode="auto">
            <a:xfrm>
              <a:off x="2822820" y="293933"/>
              <a:ext cx="1331188" cy="838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Debug</a:t>
              </a:r>
              <a:r>
                <a:rPr lang="ja-JP" altLang="en-US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6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Support </a:t>
              </a:r>
              <a:r>
                <a:rPr lang="en-US" altLang="ja-JP" sz="1600" b="1" kern="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Unit</a:t>
              </a:r>
              <a:endParaRPr lang="en-US" altLang="ja-JP" sz="16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03" name="正方形/長方形 302"/>
          <p:cNvSpPr/>
          <p:nvPr/>
        </p:nvSpPr>
        <p:spPr bwMode="auto">
          <a:xfrm flipV="1">
            <a:off x="2884128" y="6352935"/>
            <a:ext cx="1042022" cy="570908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SMEM (SRAM: 2MB)</a:t>
            </a:r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04" name="グループ化 303"/>
          <p:cNvGrpSpPr/>
          <p:nvPr/>
        </p:nvGrpSpPr>
        <p:grpSpPr>
          <a:xfrm>
            <a:off x="381361" y="12139008"/>
            <a:ext cx="6087726" cy="949522"/>
            <a:chOff x="4974195" y="1166823"/>
            <a:chExt cx="6087726" cy="930813"/>
          </a:xfrm>
        </p:grpSpPr>
        <p:sp>
          <p:nvSpPr>
            <p:cNvPr id="305" name="正方形/長方形 304"/>
            <p:cNvSpPr/>
            <p:nvPr/>
          </p:nvSpPr>
          <p:spPr bwMode="auto">
            <a:xfrm>
              <a:off x="4974195" y="1166823"/>
              <a:ext cx="6087726" cy="93081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タイトル 5"/>
            <p:cNvSpPr txBox="1">
              <a:spLocks/>
            </p:cNvSpPr>
            <p:nvPr/>
          </p:nvSpPr>
          <p:spPr bwMode="auto">
            <a:xfrm>
              <a:off x="6465839" y="1225084"/>
              <a:ext cx="3121879" cy="268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0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 Interface</a:t>
              </a:r>
              <a:endParaRPr lang="ja-JP" altLang="en-US" sz="20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タイトル 5"/>
            <p:cNvSpPr txBox="1">
              <a:spLocks/>
            </p:cNvSpPr>
            <p:nvPr/>
          </p:nvSpPr>
          <p:spPr bwMode="auto">
            <a:xfrm>
              <a:off x="5555334" y="1570664"/>
              <a:ext cx="4173735" cy="4505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endParaRPr lang="en-US" altLang="ja-JP" sz="12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タイトル 5"/>
            <p:cNvSpPr txBox="1">
              <a:spLocks/>
            </p:cNvSpPr>
            <p:nvPr/>
          </p:nvSpPr>
          <p:spPr bwMode="auto">
            <a:xfrm>
              <a:off x="5614384" y="1579491"/>
              <a:ext cx="791274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1" rIns="9144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DMA</a:t>
              </a:r>
            </a:p>
          </p:txBody>
        </p:sp>
        <p:sp>
          <p:nvSpPr>
            <p:cNvPr id="309" name="タイトル 5"/>
            <p:cNvSpPr txBox="1">
              <a:spLocks/>
            </p:cNvSpPr>
            <p:nvPr/>
          </p:nvSpPr>
          <p:spPr bwMode="auto">
            <a:xfrm>
              <a:off x="6523593" y="1655364"/>
              <a:ext cx="603101" cy="292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Rx</a:t>
              </a:r>
            </a:p>
          </p:txBody>
        </p:sp>
        <p:sp>
          <p:nvSpPr>
            <p:cNvPr id="310" name="タイトル 5"/>
            <p:cNvSpPr txBox="1">
              <a:spLocks/>
            </p:cNvSpPr>
            <p:nvPr/>
          </p:nvSpPr>
          <p:spPr bwMode="auto">
            <a:xfrm>
              <a:off x="7833351" y="1655364"/>
              <a:ext cx="1771871" cy="2890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UC</a:t>
              </a:r>
            </a:p>
          </p:txBody>
        </p:sp>
        <p:sp>
          <p:nvSpPr>
            <p:cNvPr id="311" name="楕円 310"/>
            <p:cNvSpPr/>
            <p:nvPr/>
          </p:nvSpPr>
          <p:spPr>
            <a:xfrm>
              <a:off x="9940617" y="1222791"/>
              <a:ext cx="818878" cy="81887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NoC</a:t>
              </a: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Router</a:t>
              </a:r>
              <a:endPara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タイトル 5"/>
            <p:cNvSpPr txBox="1">
              <a:spLocks/>
            </p:cNvSpPr>
            <p:nvPr/>
          </p:nvSpPr>
          <p:spPr bwMode="auto">
            <a:xfrm>
              <a:off x="7177817" y="1652435"/>
              <a:ext cx="603101" cy="292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1" rIns="72000" bIns="45721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Tx</a:t>
              </a:r>
              <a:endParaRPr lang="en-US" altLang="ja-JP" sz="16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13" name="タイトル 5"/>
          <p:cNvSpPr txBox="1">
            <a:spLocks/>
          </p:cNvSpPr>
          <p:nvPr/>
        </p:nvSpPr>
        <p:spPr bwMode="auto">
          <a:xfrm>
            <a:off x="1167640" y="5639832"/>
            <a:ext cx="4425782" cy="42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8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Compute Cluster (CC)</a:t>
            </a:r>
            <a:endParaRPr lang="ja-JP" altLang="en-US" sz="2800" b="1" kern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5" name="タイトル 5"/>
          <p:cNvSpPr txBox="1">
            <a:spLocks/>
          </p:cNvSpPr>
          <p:nvPr/>
        </p:nvSpPr>
        <p:spPr bwMode="auto">
          <a:xfrm>
            <a:off x="-6624" y="116826"/>
            <a:ext cx="5188334" cy="113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r>
              <a:rPr lang="en-US" altLang="ja-JP" sz="2800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IC: Instruction Cache</a:t>
            </a:r>
          </a:p>
          <a:p>
            <a:r>
              <a:rPr lang="en-US" altLang="ja-JP" sz="2800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DC: Data Cache</a:t>
            </a:r>
          </a:p>
          <a:p>
            <a:r>
              <a:rPr lang="en-US" altLang="ja-JP" sz="2800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PE: Processing Element</a:t>
            </a:r>
          </a:p>
        </p:txBody>
      </p:sp>
    </p:spTree>
    <p:extLst>
      <p:ext uri="{BB962C8B-B14F-4D97-AF65-F5344CB8AC3E}">
        <p14:creationId xmlns:p14="http://schemas.microsoft.com/office/powerpoint/2010/main" val="22365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67299</TotalTime>
  <Words>249</Words>
  <Application>Microsoft Office PowerPoint</Application>
  <PresentationFormat>ユーザー設定</PresentationFormat>
  <Paragraphs>145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3964</cp:revision>
  <cp:lastPrinted>2016-11-30T07:24:16Z</cp:lastPrinted>
  <dcterms:created xsi:type="dcterms:W3CDTF">1601-01-01T00:00:00Z</dcterms:created>
  <dcterms:modified xsi:type="dcterms:W3CDTF">2017-06-28T14:16:45Z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