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4" r:id="rId1"/>
  </p:sldMasterIdLst>
  <p:notesMasterIdLst>
    <p:notesMasterId r:id="rId3"/>
  </p:notesMasterIdLst>
  <p:sldIdLst>
    <p:sldId id="300" r:id="rId2"/>
  </p:sldIdLst>
  <p:sldSz cx="17279938" cy="104775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1" userDrawn="1">
          <p15:clr>
            <a:srgbClr val="A4A3A4"/>
          </p15:clr>
        </p15:guide>
        <p15:guide id="2" pos="54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CACACA"/>
    <a:srgbClr val="AED09E"/>
    <a:srgbClr val="CDCDCD"/>
    <a:srgbClr val="F6B69B"/>
    <a:srgbClr val="FFDB98"/>
    <a:srgbClr val="FF3300"/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4" autoAdjust="0"/>
    <p:restoredTop sz="95383" autoAdjust="0"/>
  </p:normalViewPr>
  <p:slideViewPr>
    <p:cSldViewPr>
      <p:cViewPr varScale="1">
        <p:scale>
          <a:sx n="61" d="100"/>
          <a:sy n="61" d="100"/>
        </p:scale>
        <p:origin x="662" y="62"/>
      </p:cViewPr>
      <p:guideLst>
        <p:guide orient="horz" pos="3301"/>
        <p:guide pos="5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675" y="739775"/>
            <a:ext cx="61055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96004" y="3254833"/>
            <a:ext cx="14687948" cy="224587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92009" y="5937256"/>
            <a:ext cx="12095953" cy="26775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0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0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40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60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20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8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8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2527961" y="419614"/>
            <a:ext cx="3887987" cy="8939830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64012" y="419614"/>
            <a:ext cx="11375958" cy="893983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6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5001" y="6732789"/>
            <a:ext cx="14687948" cy="2080948"/>
          </a:xfrm>
        </p:spPr>
        <p:txBody>
          <a:bodyPr anchor="t"/>
          <a:lstStyle>
            <a:lvl1pPr algn="l">
              <a:defRPr sz="3149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5001" y="4440831"/>
            <a:ext cx="14687948" cy="2291953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1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7200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032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4pPr>
            <a:lvl5pPr marL="144004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5pPr>
            <a:lvl6pPr marL="1800054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6pPr>
            <a:lvl7pPr marL="216006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7pPr>
            <a:lvl8pPr marL="2520077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8pPr>
            <a:lvl9pPr marL="2880083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64015" y="2444761"/>
            <a:ext cx="7631975" cy="691466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3988" y="2444761"/>
            <a:ext cx="7631975" cy="6914665"/>
          </a:xfrm>
        </p:spPr>
        <p:txBody>
          <a:bodyPr/>
          <a:lstStyle>
            <a:lvl1pPr>
              <a:defRPr sz="2204"/>
            </a:lvl1pPr>
            <a:lvl2pPr>
              <a:defRPr sz="1890"/>
            </a:lvl2pPr>
            <a:lvl3pPr>
              <a:defRPr sz="1575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64009" y="2345323"/>
            <a:ext cx="7634971" cy="97741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11" indent="0">
              <a:buNone/>
              <a:defRPr sz="1575" b="1"/>
            </a:lvl2pPr>
            <a:lvl3pPr marL="720021" indent="0">
              <a:buNone/>
              <a:defRPr sz="1417" b="1"/>
            </a:lvl3pPr>
            <a:lvl4pPr marL="1080032" indent="0">
              <a:buNone/>
              <a:defRPr sz="1260" b="1"/>
            </a:lvl4pPr>
            <a:lvl5pPr marL="1440043" indent="0">
              <a:buNone/>
              <a:defRPr sz="1260" b="1"/>
            </a:lvl5pPr>
            <a:lvl6pPr marL="1800054" indent="0">
              <a:buNone/>
              <a:defRPr sz="1260" b="1"/>
            </a:lvl6pPr>
            <a:lvl7pPr marL="2160063" indent="0">
              <a:buNone/>
              <a:defRPr sz="1260" b="1"/>
            </a:lvl7pPr>
            <a:lvl8pPr marL="2520077" indent="0">
              <a:buNone/>
              <a:defRPr sz="1260" b="1"/>
            </a:lvl8pPr>
            <a:lvl9pPr marL="2880083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64009" y="3322732"/>
            <a:ext cx="7634971" cy="603668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8777973" y="2345323"/>
            <a:ext cx="7637972" cy="97741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11" indent="0">
              <a:buNone/>
              <a:defRPr sz="1575" b="1"/>
            </a:lvl2pPr>
            <a:lvl3pPr marL="720021" indent="0">
              <a:buNone/>
              <a:defRPr sz="1417" b="1"/>
            </a:lvl3pPr>
            <a:lvl4pPr marL="1080032" indent="0">
              <a:buNone/>
              <a:defRPr sz="1260" b="1"/>
            </a:lvl4pPr>
            <a:lvl5pPr marL="1440043" indent="0">
              <a:buNone/>
              <a:defRPr sz="1260" b="1"/>
            </a:lvl5pPr>
            <a:lvl6pPr marL="1800054" indent="0">
              <a:buNone/>
              <a:defRPr sz="1260" b="1"/>
            </a:lvl6pPr>
            <a:lvl7pPr marL="2160063" indent="0">
              <a:buNone/>
              <a:defRPr sz="1260" b="1"/>
            </a:lvl7pPr>
            <a:lvl8pPr marL="2520077" indent="0">
              <a:buNone/>
              <a:defRPr sz="1260" b="1"/>
            </a:lvl8pPr>
            <a:lvl9pPr marL="2880083" indent="0">
              <a:buNone/>
              <a:defRPr sz="126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8777973" y="3322732"/>
            <a:ext cx="7637972" cy="6036689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7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96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91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4002" y="417173"/>
            <a:ext cx="5684980" cy="1775355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755985" y="417175"/>
            <a:ext cx="9659965" cy="894225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64002" y="2192519"/>
            <a:ext cx="5684980" cy="7166902"/>
          </a:xfrm>
        </p:spPr>
        <p:txBody>
          <a:bodyPr/>
          <a:lstStyle>
            <a:lvl1pPr marL="0" indent="0">
              <a:buNone/>
              <a:defRPr sz="1102"/>
            </a:lvl1pPr>
            <a:lvl2pPr marL="360011" indent="0">
              <a:buNone/>
              <a:defRPr sz="945"/>
            </a:lvl2pPr>
            <a:lvl3pPr marL="720021" indent="0">
              <a:buNone/>
              <a:defRPr sz="788"/>
            </a:lvl3pPr>
            <a:lvl4pPr marL="1080032" indent="0">
              <a:buNone/>
              <a:defRPr sz="708"/>
            </a:lvl4pPr>
            <a:lvl5pPr marL="1440043" indent="0">
              <a:buNone/>
              <a:defRPr sz="708"/>
            </a:lvl5pPr>
            <a:lvl6pPr marL="1800054" indent="0">
              <a:buNone/>
              <a:defRPr sz="708"/>
            </a:lvl6pPr>
            <a:lvl7pPr marL="2160063" indent="0">
              <a:buNone/>
              <a:defRPr sz="708"/>
            </a:lvl7pPr>
            <a:lvl8pPr marL="2520077" indent="0">
              <a:buNone/>
              <a:defRPr sz="708"/>
            </a:lvl8pPr>
            <a:lvl9pPr marL="2880083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4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87002" y="7334256"/>
            <a:ext cx="10367963" cy="865850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387002" y="936201"/>
            <a:ext cx="10367963" cy="6286500"/>
          </a:xfrm>
        </p:spPr>
        <p:txBody>
          <a:bodyPr/>
          <a:lstStyle>
            <a:lvl1pPr marL="0" indent="0">
              <a:buNone/>
              <a:defRPr sz="2519"/>
            </a:lvl1pPr>
            <a:lvl2pPr marL="360011" indent="0">
              <a:buNone/>
              <a:defRPr sz="2204"/>
            </a:lvl2pPr>
            <a:lvl3pPr marL="720021" indent="0">
              <a:buNone/>
              <a:defRPr sz="1890"/>
            </a:lvl3pPr>
            <a:lvl4pPr marL="1080032" indent="0">
              <a:buNone/>
              <a:defRPr sz="1575"/>
            </a:lvl4pPr>
            <a:lvl5pPr marL="1440043" indent="0">
              <a:buNone/>
              <a:defRPr sz="1575"/>
            </a:lvl5pPr>
            <a:lvl6pPr marL="1800054" indent="0">
              <a:buNone/>
              <a:defRPr sz="1575"/>
            </a:lvl6pPr>
            <a:lvl7pPr marL="2160063" indent="0">
              <a:buNone/>
              <a:defRPr sz="1575"/>
            </a:lvl7pPr>
            <a:lvl8pPr marL="2520077" indent="0">
              <a:buNone/>
              <a:defRPr sz="1575"/>
            </a:lvl8pPr>
            <a:lvl9pPr marL="2880083" indent="0">
              <a:buNone/>
              <a:defRPr sz="157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387002" y="8200115"/>
            <a:ext cx="10367963" cy="1229651"/>
          </a:xfrm>
        </p:spPr>
        <p:txBody>
          <a:bodyPr/>
          <a:lstStyle>
            <a:lvl1pPr marL="0" indent="0">
              <a:buNone/>
              <a:defRPr sz="1102"/>
            </a:lvl1pPr>
            <a:lvl2pPr marL="360011" indent="0">
              <a:buNone/>
              <a:defRPr sz="945"/>
            </a:lvl2pPr>
            <a:lvl3pPr marL="720021" indent="0">
              <a:buNone/>
              <a:defRPr sz="788"/>
            </a:lvl3pPr>
            <a:lvl4pPr marL="1080032" indent="0">
              <a:buNone/>
              <a:defRPr sz="708"/>
            </a:lvl4pPr>
            <a:lvl5pPr marL="1440043" indent="0">
              <a:buNone/>
              <a:defRPr sz="708"/>
            </a:lvl5pPr>
            <a:lvl6pPr marL="1800054" indent="0">
              <a:buNone/>
              <a:defRPr sz="708"/>
            </a:lvl6pPr>
            <a:lvl7pPr marL="2160063" indent="0">
              <a:buNone/>
              <a:defRPr sz="708"/>
            </a:lvl7pPr>
            <a:lvl8pPr marL="2520077" indent="0">
              <a:buNone/>
              <a:defRPr sz="708"/>
            </a:lvl8pPr>
            <a:lvl9pPr marL="2880083" indent="0">
              <a:buNone/>
              <a:defRPr sz="70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864012" y="419591"/>
            <a:ext cx="15551948" cy="174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64012" y="2444761"/>
            <a:ext cx="15551948" cy="691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864011" y="9711118"/>
            <a:ext cx="4031985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2017/4/8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903997" y="9711118"/>
            <a:ext cx="5471985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2383974" y="9711118"/>
            <a:ext cx="4031985" cy="557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720021" rtl="0" eaLnBrk="1" latinLnBrk="0" hangingPunct="1"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0" indent="-270010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2519" kern="1200">
          <a:solidFill>
            <a:schemeClr val="tx1"/>
          </a:solidFill>
          <a:latin typeface="+mn-lt"/>
          <a:ea typeface="+mn-ea"/>
          <a:cs typeface="+mn-cs"/>
        </a:defRPr>
      </a:lvl1pPr>
      <a:lvl2pPr marL="585017" indent="-225005" algn="l" defTabSz="720021" rtl="0" eaLnBrk="1" latinLnBrk="0" hangingPunct="1">
        <a:spcBef>
          <a:spcPct val="20000"/>
        </a:spcBef>
        <a:buFont typeface="Arial" pitchFamily="34" charset="0"/>
        <a:buChar char="–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2pPr>
      <a:lvl3pPr marL="900027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36" indent="-180007" algn="l" defTabSz="720021" rtl="0" eaLnBrk="1" latinLnBrk="0" hangingPunct="1">
        <a:spcBef>
          <a:spcPct val="20000"/>
        </a:spcBef>
        <a:buFont typeface="Arial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20049" indent="-180007" algn="l" defTabSz="720021" rtl="0" eaLnBrk="1" latinLnBrk="0" hangingPunct="1">
        <a:spcBef>
          <a:spcPct val="20000"/>
        </a:spcBef>
        <a:buFont typeface="Arial" pitchFamily="34" charset="0"/>
        <a:buChar char="»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80056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40068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00078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60088" indent="-180007" algn="l" defTabSz="720021" rtl="0" eaLnBrk="1" latinLnBrk="0" hangingPunct="1">
        <a:spcBef>
          <a:spcPct val="20000"/>
        </a:spcBef>
        <a:buFont typeface="Arial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60011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20021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80032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40043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800054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60063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20077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80083" algn="l" defTabSz="720021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正方形/長方形 124"/>
          <p:cNvSpPr/>
          <p:nvPr/>
        </p:nvSpPr>
        <p:spPr bwMode="auto">
          <a:xfrm>
            <a:off x="139337" y="5817688"/>
            <a:ext cx="7368611" cy="4297864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正方形/長方形 131"/>
          <p:cNvSpPr/>
          <p:nvPr/>
        </p:nvSpPr>
        <p:spPr bwMode="auto">
          <a:xfrm>
            <a:off x="276497" y="6737101"/>
            <a:ext cx="7027321" cy="30584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0" name="L 字 189"/>
          <p:cNvSpPr/>
          <p:nvPr/>
        </p:nvSpPr>
        <p:spPr>
          <a:xfrm rot="10800000">
            <a:off x="8521331" y="1013944"/>
            <a:ext cx="8500628" cy="6733179"/>
          </a:xfrm>
          <a:prstGeom prst="corner">
            <a:avLst>
              <a:gd name="adj1" fmla="val 24684"/>
              <a:gd name="adj2" fmla="val 25678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0" name="L 字 259"/>
          <p:cNvSpPr/>
          <p:nvPr/>
        </p:nvSpPr>
        <p:spPr>
          <a:xfrm>
            <a:off x="8521343" y="2763725"/>
            <a:ext cx="8500627" cy="6781803"/>
          </a:xfrm>
          <a:prstGeom prst="corner">
            <a:avLst>
              <a:gd name="adj1" fmla="val 24914"/>
              <a:gd name="adj2" fmla="val 25225"/>
            </a:avLst>
          </a:prstGeom>
          <a:solidFill>
            <a:schemeClr val="bg1">
              <a:lumMod val="9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/>
          <p:cNvSpPr/>
          <p:nvPr/>
        </p:nvSpPr>
        <p:spPr bwMode="auto">
          <a:xfrm>
            <a:off x="455149" y="361955"/>
            <a:ext cx="6503270" cy="4742931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タイトル 5"/>
          <p:cNvSpPr txBox="1">
            <a:spLocks/>
          </p:cNvSpPr>
          <p:nvPr/>
        </p:nvSpPr>
        <p:spPr bwMode="auto">
          <a:xfrm>
            <a:off x="8931230" y="1423240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88" name="タイトル 5"/>
          <p:cNvSpPr txBox="1">
            <a:spLocks/>
          </p:cNvSpPr>
          <p:nvPr/>
        </p:nvSpPr>
        <p:spPr bwMode="auto">
          <a:xfrm rot="5400000">
            <a:off x="12862316" y="3974551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0315453" y="2846534"/>
            <a:ext cx="4873534" cy="4832069"/>
            <a:chOff x="3789683" y="2312215"/>
            <a:chExt cx="4873535" cy="4832069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3791352" y="2312215"/>
              <a:ext cx="1151957" cy="1152000"/>
              <a:chOff x="3649109" y="1729593"/>
              <a:chExt cx="1151957" cy="1069673"/>
            </a:xfrm>
          </p:grpSpPr>
          <p:sp>
            <p:nvSpPr>
              <p:cNvPr id="50" name="正方形/長方形 49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54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(CC0)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5029106" y="2312215"/>
              <a:ext cx="1151957" cy="1152000"/>
              <a:chOff x="3649109" y="1729593"/>
              <a:chExt cx="1151957" cy="1069673"/>
            </a:xfrm>
          </p:grpSpPr>
          <p:sp>
            <p:nvSpPr>
              <p:cNvPr id="96" name="正方形/長方形 95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97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98" name="グループ化 97"/>
            <p:cNvGrpSpPr/>
            <p:nvPr/>
          </p:nvGrpSpPr>
          <p:grpSpPr>
            <a:xfrm>
              <a:off x="6266860" y="2312215"/>
              <a:ext cx="1151957" cy="1152000"/>
              <a:chOff x="3649109" y="1729593"/>
              <a:chExt cx="1151957" cy="1069673"/>
            </a:xfrm>
          </p:grpSpPr>
          <p:sp>
            <p:nvSpPr>
              <p:cNvPr id="99" name="正方形/長方形 98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0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(CC2)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1" name="グループ化 100"/>
            <p:cNvGrpSpPr/>
            <p:nvPr/>
          </p:nvGrpSpPr>
          <p:grpSpPr>
            <a:xfrm>
              <a:off x="7504615" y="2312215"/>
              <a:ext cx="1151957" cy="1152000"/>
              <a:chOff x="3649109" y="1729593"/>
              <a:chExt cx="1151957" cy="1069673"/>
            </a:xfrm>
          </p:grpSpPr>
          <p:sp>
            <p:nvSpPr>
              <p:cNvPr id="102" name="正方形/長方形 10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(CC3)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4" name="グループ化 103"/>
            <p:cNvGrpSpPr/>
            <p:nvPr/>
          </p:nvGrpSpPr>
          <p:grpSpPr>
            <a:xfrm>
              <a:off x="3789683" y="3538905"/>
              <a:ext cx="1151957" cy="1152000"/>
              <a:chOff x="3649109" y="1729593"/>
              <a:chExt cx="1151957" cy="1069673"/>
            </a:xfrm>
          </p:grpSpPr>
          <p:sp>
            <p:nvSpPr>
              <p:cNvPr id="105" name="正方形/長方形 10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(CC4)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07" name="グループ化 106"/>
            <p:cNvGrpSpPr/>
            <p:nvPr/>
          </p:nvGrpSpPr>
          <p:grpSpPr>
            <a:xfrm>
              <a:off x="5027437" y="3538905"/>
              <a:ext cx="1151957" cy="1152000"/>
              <a:chOff x="3649109" y="1729593"/>
              <a:chExt cx="1151957" cy="1069673"/>
            </a:xfrm>
          </p:grpSpPr>
          <p:sp>
            <p:nvSpPr>
              <p:cNvPr id="108" name="正方形/長方形 10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0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(CC5)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0" name="グループ化 109"/>
            <p:cNvGrpSpPr/>
            <p:nvPr/>
          </p:nvGrpSpPr>
          <p:grpSpPr>
            <a:xfrm>
              <a:off x="6265191" y="3538905"/>
              <a:ext cx="1151957" cy="1152000"/>
              <a:chOff x="3649109" y="1729593"/>
              <a:chExt cx="1151957" cy="1069673"/>
            </a:xfrm>
          </p:grpSpPr>
          <p:sp>
            <p:nvSpPr>
              <p:cNvPr id="111" name="正方形/長方形 11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(CC6)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7502946" y="3538905"/>
              <a:ext cx="1151957" cy="1152000"/>
              <a:chOff x="3649109" y="1729593"/>
              <a:chExt cx="1151957" cy="1069673"/>
            </a:xfrm>
          </p:grpSpPr>
          <p:sp>
            <p:nvSpPr>
              <p:cNvPr id="114" name="正方形/長方形 11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1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(CC7)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37" name="グループ化 136"/>
            <p:cNvGrpSpPr/>
            <p:nvPr/>
          </p:nvGrpSpPr>
          <p:grpSpPr>
            <a:xfrm>
              <a:off x="3797998" y="4765594"/>
              <a:ext cx="1151957" cy="1152000"/>
              <a:chOff x="3649109" y="1729593"/>
              <a:chExt cx="1151957" cy="1069673"/>
            </a:xfrm>
          </p:grpSpPr>
          <p:sp>
            <p:nvSpPr>
              <p:cNvPr id="138" name="正方形/長方形 13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3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(CC8)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5035752" y="4765594"/>
              <a:ext cx="1151957" cy="1152000"/>
              <a:chOff x="3649109" y="1729593"/>
              <a:chExt cx="1151957" cy="1069673"/>
            </a:xfrm>
          </p:grpSpPr>
          <p:sp>
            <p:nvSpPr>
              <p:cNvPr id="141" name="正方形/長方形 14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(CC9)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3" name="グループ化 142"/>
            <p:cNvGrpSpPr/>
            <p:nvPr/>
          </p:nvGrpSpPr>
          <p:grpSpPr>
            <a:xfrm>
              <a:off x="6273506" y="4765594"/>
              <a:ext cx="1151957" cy="1152000"/>
              <a:chOff x="3649109" y="1729593"/>
              <a:chExt cx="1151957" cy="1069673"/>
            </a:xfrm>
          </p:grpSpPr>
          <p:sp>
            <p:nvSpPr>
              <p:cNvPr id="144" name="正方形/長方形 143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5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(CC10)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46" name="グループ化 145"/>
            <p:cNvGrpSpPr/>
            <p:nvPr/>
          </p:nvGrpSpPr>
          <p:grpSpPr>
            <a:xfrm>
              <a:off x="7511261" y="4765594"/>
              <a:ext cx="1151957" cy="1152000"/>
              <a:chOff x="3649109" y="1729593"/>
              <a:chExt cx="1151957" cy="1069673"/>
            </a:xfrm>
          </p:grpSpPr>
          <p:sp>
            <p:nvSpPr>
              <p:cNvPr id="148" name="正方形/長方形 147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49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(CC11)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796329" y="5992284"/>
              <a:ext cx="1151957" cy="1152000"/>
              <a:chOff x="3649109" y="1729593"/>
              <a:chExt cx="1151957" cy="1069673"/>
            </a:xfrm>
          </p:grpSpPr>
          <p:sp>
            <p:nvSpPr>
              <p:cNvPr id="151" name="正方形/長方形 150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2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(CC12)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53" name="グループ化 152"/>
            <p:cNvGrpSpPr/>
            <p:nvPr/>
          </p:nvGrpSpPr>
          <p:grpSpPr>
            <a:xfrm>
              <a:off x="5034083" y="5992284"/>
              <a:ext cx="1151957" cy="1152000"/>
              <a:chOff x="3649109" y="1729593"/>
              <a:chExt cx="1151957" cy="1069673"/>
            </a:xfrm>
          </p:grpSpPr>
          <p:sp>
            <p:nvSpPr>
              <p:cNvPr id="155" name="正方形/長方形 15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58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(CC13)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1" name="グループ化 160"/>
            <p:cNvGrpSpPr/>
            <p:nvPr/>
          </p:nvGrpSpPr>
          <p:grpSpPr>
            <a:xfrm>
              <a:off x="6271837" y="5992284"/>
              <a:ext cx="1151957" cy="1152000"/>
              <a:chOff x="3649109" y="1729593"/>
              <a:chExt cx="1151957" cy="1069673"/>
            </a:xfrm>
          </p:grpSpPr>
          <p:sp>
            <p:nvSpPr>
              <p:cNvPr id="162" name="正方形/長方形 161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3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(CC14)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  <p:grpSp>
          <p:nvGrpSpPr>
            <p:cNvPr id="164" name="グループ化 163"/>
            <p:cNvGrpSpPr/>
            <p:nvPr/>
          </p:nvGrpSpPr>
          <p:grpSpPr>
            <a:xfrm>
              <a:off x="7509592" y="5992284"/>
              <a:ext cx="1151957" cy="1152000"/>
              <a:chOff x="3649109" y="1729593"/>
              <a:chExt cx="1151957" cy="1069673"/>
            </a:xfrm>
          </p:grpSpPr>
          <p:sp>
            <p:nvSpPr>
              <p:cNvPr id="165" name="正方形/長方形 164"/>
              <p:cNvSpPr/>
              <p:nvPr/>
            </p:nvSpPr>
            <p:spPr bwMode="auto">
              <a:xfrm>
                <a:off x="3649109" y="1729593"/>
                <a:ext cx="1151957" cy="1069673"/>
              </a:xfrm>
              <a:prstGeom prst="rect">
                <a:avLst/>
              </a:prstGeom>
              <a:solidFill>
                <a:schemeClr val="bg1"/>
              </a:solidFill>
              <a:ln w="317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endParaRPr kumimoji="1" lang="ja-JP" altLang="en-US" b="1" dirty="0" smtClean="0">
                  <a:latin typeface="+mn-lt"/>
                  <a:ea typeface="Meiryo UI" panose="020B0604030504040204" pitchFamily="50" charset="-128"/>
                </a:endParaRPr>
              </a:p>
            </p:txBody>
          </p:sp>
          <p:sp>
            <p:nvSpPr>
              <p:cNvPr id="166" name="タイトル 5"/>
              <p:cNvSpPr txBox="1">
                <a:spLocks/>
              </p:cNvSpPr>
              <p:nvPr/>
            </p:nvSpPr>
            <p:spPr bwMode="auto">
              <a:xfrm>
                <a:off x="3701469" y="1729593"/>
                <a:ext cx="1047236" cy="1069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  <a:latin typeface="+mn-lt"/>
                    <a:ea typeface="Meiryo UI" panose="020B0604030504040204" pitchFamily="50" charset="-128"/>
                  </a:rPr>
                  <a:t>Compute Cluster (CC15)</a:t>
                </a:r>
                <a:endParaRPr lang="ja-JP" altLang="en-US" sz="1600" b="1" kern="0" dirty="0">
                  <a:solidFill>
                    <a:schemeClr val="tx1"/>
                  </a:solidFill>
                  <a:latin typeface="+mn-lt"/>
                  <a:ea typeface="Meiryo UI" panose="020B0604030504040204" pitchFamily="50" charset="-128"/>
                </a:endParaRPr>
              </a:p>
            </p:txBody>
          </p:sp>
        </p:grpSp>
      </p:grpSp>
      <p:sp>
        <p:nvSpPr>
          <p:cNvPr id="170" name="タイトル 5"/>
          <p:cNvSpPr txBox="1">
            <a:spLocks/>
          </p:cNvSpPr>
          <p:nvPr/>
        </p:nvSpPr>
        <p:spPr bwMode="auto">
          <a:xfrm rot="16200000">
            <a:off x="6390999" y="5398559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sp>
        <p:nvSpPr>
          <p:cNvPr id="172" name="タイトル 5"/>
          <p:cNvSpPr txBox="1">
            <a:spLocks/>
          </p:cNvSpPr>
          <p:nvPr/>
        </p:nvSpPr>
        <p:spPr bwMode="auto">
          <a:xfrm>
            <a:off x="10322087" y="7951381"/>
            <a:ext cx="6256076" cy="115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endParaRPr lang="en-US" altLang="ja-JP" sz="1600" b="1" kern="0" dirty="0">
              <a:solidFill>
                <a:schemeClr val="tx1"/>
              </a:solidFill>
            </a:endParaRPr>
          </a:p>
        </p:txBody>
      </p:sp>
      <p:grpSp>
        <p:nvGrpSpPr>
          <p:cNvPr id="194" name="グループ化 193"/>
          <p:cNvGrpSpPr/>
          <p:nvPr/>
        </p:nvGrpSpPr>
        <p:grpSpPr>
          <a:xfrm rot="10800000">
            <a:off x="13825174" y="8047753"/>
            <a:ext cx="2632598" cy="959258"/>
            <a:chOff x="2523988" y="281840"/>
            <a:chExt cx="2632598" cy="959258"/>
          </a:xfrm>
        </p:grpSpPr>
        <p:sp>
          <p:nvSpPr>
            <p:cNvPr id="196" name="正方形/長方形 195"/>
            <p:cNvSpPr/>
            <p:nvPr/>
          </p:nvSpPr>
          <p:spPr bwMode="auto">
            <a:xfrm rot="54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DDR: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kumimoji="1"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GB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 bwMode="auto">
            <a:xfrm rot="54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8" name="グループ化 197"/>
          <p:cNvGrpSpPr/>
          <p:nvPr/>
        </p:nvGrpSpPr>
        <p:grpSpPr>
          <a:xfrm rot="5400000">
            <a:off x="14668454" y="2375738"/>
            <a:ext cx="2632598" cy="959258"/>
            <a:chOff x="2523988" y="281840"/>
            <a:chExt cx="2632598" cy="959258"/>
          </a:xfrm>
        </p:grpSpPr>
        <p:sp>
          <p:nvSpPr>
            <p:cNvPr id="200" name="正方形/長方形 199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02" name="グループ化 201"/>
          <p:cNvGrpSpPr/>
          <p:nvPr/>
        </p:nvGrpSpPr>
        <p:grpSpPr>
          <a:xfrm rot="16200000">
            <a:off x="8215285" y="7196782"/>
            <a:ext cx="2632598" cy="959258"/>
            <a:chOff x="2523988" y="281840"/>
            <a:chExt cx="2632598" cy="959258"/>
          </a:xfrm>
        </p:grpSpPr>
        <p:sp>
          <p:nvSpPr>
            <p:cNvPr id="204" name="正方形/長方形 203"/>
            <p:cNvSpPr/>
            <p:nvPr/>
          </p:nvSpPr>
          <p:spPr bwMode="auto">
            <a:xfrm rot="16200000">
              <a:off x="4044230" y="128504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Ethernet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 bwMode="auto">
            <a:xfrm rot="16200000">
              <a:off x="2677324" y="128742"/>
              <a:ext cx="959020" cy="126569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PCIe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9049753" y="1514020"/>
            <a:ext cx="6015292" cy="970675"/>
            <a:chOff x="2523991" y="979702"/>
            <a:chExt cx="6015292" cy="970675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2523991" y="979702"/>
              <a:ext cx="6015292" cy="959258"/>
              <a:chOff x="2523988" y="281840"/>
              <a:chExt cx="6015292" cy="959258"/>
            </a:xfrm>
          </p:grpSpPr>
          <p:sp>
            <p:nvSpPr>
              <p:cNvPr id="223" name="正方形/長方形 222"/>
              <p:cNvSpPr/>
              <p:nvPr/>
            </p:nvSpPr>
            <p:spPr bwMode="auto">
              <a:xfrm rot="16200000">
                <a:off x="6677708" y="-1137828"/>
                <a:ext cx="441665" cy="32814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IO cores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78" name="正方形/長方形 177"/>
              <p:cNvSpPr/>
              <p:nvPr/>
            </p:nvSpPr>
            <p:spPr bwMode="auto">
              <a:xfrm rot="16200000">
                <a:off x="4044230" y="128504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DDR: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2</a:t>
                </a:r>
                <a:r>
                  <a:rPr kumimoji="1" lang="en-US" altLang="ja-JP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GB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83" name="正方形/長方形 182"/>
              <p:cNvSpPr/>
              <p:nvPr/>
            </p:nvSpPr>
            <p:spPr bwMode="auto">
              <a:xfrm rot="16200000">
                <a:off x="2677324" y="128742"/>
                <a:ext cx="959020" cy="126569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ja-JP" dirty="0" err="1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PCIe</a:t>
                </a:r>
                <a:endParaRPr kumimoji="1" lang="ja-JP" altLang="en-US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06" name="正方形/長方形 205"/>
            <p:cNvSpPr/>
            <p:nvPr/>
          </p:nvSpPr>
          <p:spPr bwMode="auto">
            <a:xfrm rot="16200000">
              <a:off x="6677711" y="88805"/>
              <a:ext cx="441665" cy="3281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</a:t>
              </a: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 rot="5400000">
            <a:off x="14349613" y="5439910"/>
            <a:ext cx="3281480" cy="970436"/>
            <a:chOff x="5410204" y="1132341"/>
            <a:chExt cx="3281479" cy="970436"/>
          </a:xfrm>
        </p:grpSpPr>
        <p:sp>
          <p:nvSpPr>
            <p:cNvPr id="224" name="正方形/長方形 223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</a:t>
              </a: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10430180" y="8037631"/>
            <a:ext cx="3281480" cy="970436"/>
            <a:chOff x="5410204" y="1132341"/>
            <a:chExt cx="3281479" cy="970436"/>
          </a:xfrm>
        </p:grpSpPr>
        <p:sp>
          <p:nvSpPr>
            <p:cNvPr id="236" name="正方形/長方形 235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</a:t>
              </a: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interface</a:t>
              </a:r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38" name="グループ化 237"/>
          <p:cNvGrpSpPr/>
          <p:nvPr/>
        </p:nvGrpSpPr>
        <p:grpSpPr>
          <a:xfrm rot="16200000">
            <a:off x="7896522" y="4112844"/>
            <a:ext cx="3281480" cy="970436"/>
            <a:chOff x="5410204" y="1132341"/>
            <a:chExt cx="3281479" cy="970436"/>
          </a:xfrm>
        </p:grpSpPr>
        <p:sp>
          <p:nvSpPr>
            <p:cNvPr id="239" name="正方形/長方形 238"/>
            <p:cNvSpPr/>
            <p:nvPr/>
          </p:nvSpPr>
          <p:spPr bwMode="auto">
            <a:xfrm rot="16200000">
              <a:off x="6830111" y="-287566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IO cores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正方形/長方形 239"/>
            <p:cNvSpPr/>
            <p:nvPr/>
          </p:nvSpPr>
          <p:spPr bwMode="auto">
            <a:xfrm rot="16200000">
              <a:off x="6830111" y="241205"/>
              <a:ext cx="441665" cy="328147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NoC </a:t>
              </a:r>
              <a:r>
                <a:rPr lang="en-US" altLang="ja-JP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interface</a:t>
              </a:r>
              <a:endPara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41" name="正方形/長方形 240"/>
          <p:cNvSpPr/>
          <p:nvPr/>
        </p:nvSpPr>
        <p:spPr bwMode="auto">
          <a:xfrm rot="16200000">
            <a:off x="11838439" y="-713088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North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2" name="正方形/長方形 241"/>
          <p:cNvSpPr/>
          <p:nvPr/>
        </p:nvSpPr>
        <p:spPr bwMode="auto">
          <a:xfrm rot="16200000">
            <a:off x="13229302" y="7376842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South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3" name="正方形/長方形 242"/>
          <p:cNvSpPr/>
          <p:nvPr/>
        </p:nvSpPr>
        <p:spPr bwMode="auto">
          <a:xfrm>
            <a:off x="16580306" y="2602705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East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4" name="正方形/長方形 243"/>
          <p:cNvSpPr/>
          <p:nvPr/>
        </p:nvSpPr>
        <p:spPr bwMode="auto">
          <a:xfrm rot="10800000">
            <a:off x="8510894" y="4026714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West I/O Subsystem (IOS)</a:t>
            </a: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5" name="正方形/長方形 244"/>
          <p:cNvSpPr/>
          <p:nvPr/>
        </p:nvSpPr>
        <p:spPr bwMode="auto">
          <a:xfrm rot="16200000">
            <a:off x="12576778" y="7973125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正方形/長方形 260"/>
          <p:cNvSpPr/>
          <p:nvPr/>
        </p:nvSpPr>
        <p:spPr bwMode="auto">
          <a:xfrm rot="5400000" flipV="1">
            <a:off x="12534358" y="-1308733"/>
            <a:ext cx="441665" cy="3895707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I/O Cluster (IOC)</a:t>
            </a:r>
            <a:endParaRPr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2" name="直線コネクタ 261"/>
          <p:cNvCxnSpPr/>
          <p:nvPr/>
        </p:nvCxnSpPr>
        <p:spPr bwMode="auto">
          <a:xfrm>
            <a:off x="6958419" y="361959"/>
            <a:ext cx="4862402" cy="117711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3" name="直線コネクタ 262"/>
          <p:cNvCxnSpPr/>
          <p:nvPr/>
        </p:nvCxnSpPr>
        <p:spPr bwMode="auto">
          <a:xfrm flipV="1">
            <a:off x="6997053" y="1952476"/>
            <a:ext cx="4800124" cy="31524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正方形/長方形 267"/>
          <p:cNvSpPr/>
          <p:nvPr/>
        </p:nvSpPr>
        <p:spPr bwMode="auto">
          <a:xfrm>
            <a:off x="649844" y="1183049"/>
            <a:ext cx="6100207" cy="37006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1" tIns="46800" rIns="90001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ja-JP" altLang="en-US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0" name="タイトル 5"/>
          <p:cNvSpPr txBox="1">
            <a:spLocks/>
          </p:cNvSpPr>
          <p:nvPr/>
        </p:nvSpPr>
        <p:spPr bwMode="auto">
          <a:xfrm>
            <a:off x="900520" y="3328692"/>
            <a:ext cx="5577340" cy="394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1600" b="1" kern="0" dirty="0">
                <a:solidFill>
                  <a:schemeClr val="tx1"/>
                </a:solidFill>
              </a:rPr>
              <a:t>Data Cache: 128KB</a:t>
            </a:r>
          </a:p>
        </p:txBody>
      </p:sp>
      <p:sp>
        <p:nvSpPr>
          <p:cNvPr id="271" name="タイトル 5"/>
          <p:cNvSpPr txBox="1">
            <a:spLocks/>
          </p:cNvSpPr>
          <p:nvPr/>
        </p:nvSpPr>
        <p:spPr bwMode="auto">
          <a:xfrm>
            <a:off x="572734" y="404340"/>
            <a:ext cx="6248719" cy="67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b="1" kern="0" dirty="0" smtClean="0">
                <a:solidFill>
                  <a:schemeClr val="tx1"/>
                </a:solidFill>
                <a:ea typeface="Meiryo UI" panose="020B0604030504040204" pitchFamily="50" charset="-128"/>
              </a:rPr>
              <a:t>IO cores</a:t>
            </a:r>
            <a:endParaRPr lang="ja-JP" altLang="en-US" b="1" kern="0" dirty="0">
              <a:solidFill>
                <a:schemeClr val="tx1"/>
              </a:solidFill>
              <a:ea typeface="Meiryo UI" panose="020B0604030504040204" pitchFamily="50" charset="-128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900528" y="1378454"/>
            <a:ext cx="1254009" cy="1811335"/>
            <a:chOff x="767265" y="4407221"/>
            <a:chExt cx="1254009" cy="1811335"/>
          </a:xfrm>
        </p:grpSpPr>
        <p:sp>
          <p:nvSpPr>
            <p:cNvPr id="269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267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 smtClean="0">
                  <a:solidFill>
                    <a:schemeClr val="tx1"/>
                  </a:solidFill>
                </a:rPr>
                <a:t>IO </a:t>
              </a:r>
              <a:r>
                <a:rPr lang="en-US" altLang="ja-JP" sz="2400" b="1" kern="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sp>
        <p:nvSpPr>
          <p:cNvPr id="288" name="タイトル 5"/>
          <p:cNvSpPr txBox="1">
            <a:spLocks/>
          </p:cNvSpPr>
          <p:nvPr/>
        </p:nvSpPr>
        <p:spPr bwMode="auto">
          <a:xfrm>
            <a:off x="899795" y="3861922"/>
            <a:ext cx="5578075" cy="8405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sz="2400" b="1" kern="0" dirty="0">
                <a:solidFill>
                  <a:schemeClr val="tx1"/>
                </a:solidFill>
              </a:rPr>
              <a:t>IO SMEM (SRAM: 2MB)</a:t>
            </a:r>
          </a:p>
        </p:txBody>
      </p:sp>
      <p:grpSp>
        <p:nvGrpSpPr>
          <p:cNvPr id="289" name="グループ化 288"/>
          <p:cNvGrpSpPr/>
          <p:nvPr/>
        </p:nvGrpSpPr>
        <p:grpSpPr>
          <a:xfrm>
            <a:off x="2343292" y="1378454"/>
            <a:ext cx="1254009" cy="1811335"/>
            <a:chOff x="767265" y="4407221"/>
            <a:chExt cx="1254009" cy="1811335"/>
          </a:xfrm>
        </p:grpSpPr>
        <p:sp>
          <p:nvSpPr>
            <p:cNvPr id="290" name="タイトル 5"/>
            <p:cNvSpPr txBox="1">
              <a:spLocks/>
            </p:cNvSpPr>
            <p:nvPr/>
          </p:nvSpPr>
          <p:spPr bwMode="auto">
            <a:xfrm>
              <a:off x="781683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315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 smtClean="0">
                  <a:solidFill>
                    <a:schemeClr val="tx1"/>
                  </a:solidFill>
                </a:rPr>
                <a:t>IO </a:t>
              </a:r>
              <a:r>
                <a:rPr lang="en-US" altLang="ja-JP" sz="2400" b="1" kern="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grpSp>
        <p:nvGrpSpPr>
          <p:cNvPr id="316" name="グループ化 315"/>
          <p:cNvGrpSpPr/>
          <p:nvPr/>
        </p:nvGrpSpPr>
        <p:grpSpPr>
          <a:xfrm>
            <a:off x="3786053" y="1378454"/>
            <a:ext cx="1254009" cy="1811335"/>
            <a:chOff x="767265" y="4407221"/>
            <a:chExt cx="1254009" cy="1811335"/>
          </a:xfrm>
        </p:grpSpPr>
        <p:sp>
          <p:nvSpPr>
            <p:cNvPr id="317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318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 smtClean="0">
                  <a:solidFill>
                    <a:schemeClr val="tx1"/>
                  </a:solidFill>
                </a:rPr>
                <a:t>IO </a:t>
              </a:r>
              <a:r>
                <a:rPr lang="en-US" altLang="ja-JP" sz="2400" b="1" kern="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grpSp>
        <p:nvGrpSpPr>
          <p:cNvPr id="319" name="グループ化 318"/>
          <p:cNvGrpSpPr/>
          <p:nvPr/>
        </p:nvGrpSpPr>
        <p:grpSpPr>
          <a:xfrm>
            <a:off x="5228814" y="1378454"/>
            <a:ext cx="1254009" cy="1811335"/>
            <a:chOff x="767265" y="4407221"/>
            <a:chExt cx="1254009" cy="1811335"/>
          </a:xfrm>
        </p:grpSpPr>
        <p:sp>
          <p:nvSpPr>
            <p:cNvPr id="320" name="タイトル 5"/>
            <p:cNvSpPr txBox="1">
              <a:spLocks/>
            </p:cNvSpPr>
            <p:nvPr/>
          </p:nvSpPr>
          <p:spPr bwMode="auto">
            <a:xfrm>
              <a:off x="768035" y="5648170"/>
              <a:ext cx="1230898" cy="5703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2000" tIns="45720" rIns="72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1600" b="1" kern="0" dirty="0">
                  <a:solidFill>
                    <a:schemeClr val="tx1"/>
                  </a:solidFill>
                </a:rPr>
                <a:t>Instruction Cache: 8KB</a:t>
              </a:r>
            </a:p>
          </p:txBody>
        </p:sp>
        <p:sp>
          <p:nvSpPr>
            <p:cNvPr id="321" name="タイトル 5"/>
            <p:cNvSpPr txBox="1">
              <a:spLocks/>
            </p:cNvSpPr>
            <p:nvPr/>
          </p:nvSpPr>
          <p:spPr bwMode="auto">
            <a:xfrm>
              <a:off x="767265" y="4407221"/>
              <a:ext cx="1254009" cy="11115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2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defRPr>
              </a:lvl9pPr>
            </a:lstStyle>
            <a:p>
              <a:pPr algn="ctr"/>
              <a:r>
                <a:rPr lang="en-US" altLang="ja-JP" sz="2400" b="1" kern="0" dirty="0" smtClean="0">
                  <a:solidFill>
                    <a:schemeClr val="tx1"/>
                  </a:solidFill>
                </a:rPr>
                <a:t>IO </a:t>
              </a:r>
              <a:r>
                <a:rPr lang="en-US" altLang="ja-JP" sz="2400" b="1" kern="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ja-JP" sz="2400" b="1" kern="0" dirty="0">
                  <a:solidFill>
                    <a:schemeClr val="tx1"/>
                  </a:solidFill>
                </a:rPr>
                <a:t>(k1-core)</a:t>
              </a:r>
            </a:p>
          </p:txBody>
        </p:sp>
      </p:grpSp>
      <p:sp>
        <p:nvSpPr>
          <p:cNvPr id="118" name="タイトル 5"/>
          <p:cNvSpPr txBox="1">
            <a:spLocks/>
          </p:cNvSpPr>
          <p:nvPr/>
        </p:nvSpPr>
        <p:spPr bwMode="auto">
          <a:xfrm>
            <a:off x="2037618" y="6148717"/>
            <a:ext cx="3520727" cy="30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algn="ctr"/>
            <a:r>
              <a:rPr lang="en-US" altLang="ja-JP" b="1" kern="0" dirty="0" smtClean="0">
                <a:solidFill>
                  <a:schemeClr val="tx1"/>
                </a:solidFill>
              </a:rPr>
              <a:t>NoC </a:t>
            </a:r>
            <a:r>
              <a:rPr lang="en-US" altLang="ja-JP" b="1" kern="0" dirty="0">
                <a:solidFill>
                  <a:schemeClr val="tx1"/>
                </a:solidFill>
              </a:rPr>
              <a:t>Interface</a:t>
            </a:r>
            <a:endParaRPr lang="ja-JP" altLang="en-US" b="1" kern="0" dirty="0">
              <a:solidFill>
                <a:schemeClr val="tx1"/>
              </a:solidFill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08881" y="7099627"/>
            <a:ext cx="1608767" cy="2397391"/>
            <a:chOff x="542131" y="7685269"/>
            <a:chExt cx="1608767" cy="2397391"/>
          </a:xfrm>
        </p:grpSpPr>
        <p:sp>
          <p:nvSpPr>
            <p:cNvPr id="123" name="楕円 12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119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0</a:t>
                </a:r>
              </a:p>
            </p:txBody>
          </p:sp>
          <p:sp>
            <p:nvSpPr>
              <p:cNvPr id="121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122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124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26" name="直線コネクタ 125"/>
          <p:cNvCxnSpPr/>
          <p:nvPr/>
        </p:nvCxnSpPr>
        <p:spPr bwMode="auto">
          <a:xfrm flipV="1">
            <a:off x="7518902" y="2043029"/>
            <a:ext cx="4278276" cy="37746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直線コネクタ 126"/>
          <p:cNvCxnSpPr/>
          <p:nvPr/>
        </p:nvCxnSpPr>
        <p:spPr bwMode="auto">
          <a:xfrm flipV="1">
            <a:off x="7515478" y="2473035"/>
            <a:ext cx="4305344" cy="7642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2" name="グループ化 221"/>
          <p:cNvGrpSpPr/>
          <p:nvPr/>
        </p:nvGrpSpPr>
        <p:grpSpPr>
          <a:xfrm>
            <a:off x="2131540" y="7099631"/>
            <a:ext cx="1608767" cy="2397391"/>
            <a:chOff x="542131" y="7685269"/>
            <a:chExt cx="1608767" cy="2397391"/>
          </a:xfrm>
        </p:grpSpPr>
        <p:sp>
          <p:nvSpPr>
            <p:cNvPr id="225" name="楕円 224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26" name="グループ化 22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2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タイトル 5"/>
              <p:cNvSpPr txBox="1">
                <a:spLocks/>
              </p:cNvSpPr>
              <p:nvPr/>
            </p:nvSpPr>
            <p:spPr bwMode="auto">
              <a:xfrm>
                <a:off x="1058966" y="7685269"/>
                <a:ext cx="981603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1</a:t>
                </a:r>
              </a:p>
            </p:txBody>
          </p:sp>
          <p:sp>
            <p:nvSpPr>
              <p:cNvPr id="22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23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23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2" name="グループ化 231"/>
          <p:cNvGrpSpPr/>
          <p:nvPr/>
        </p:nvGrpSpPr>
        <p:grpSpPr>
          <a:xfrm>
            <a:off x="3854194" y="7099631"/>
            <a:ext cx="1608767" cy="2397391"/>
            <a:chOff x="542131" y="7685269"/>
            <a:chExt cx="1608767" cy="2397391"/>
          </a:xfrm>
        </p:grpSpPr>
        <p:sp>
          <p:nvSpPr>
            <p:cNvPr id="233" name="楕円 23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46" name="グループ化 245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47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2</a:t>
                </a:r>
              </a:p>
            </p:txBody>
          </p:sp>
          <p:sp>
            <p:nvSpPr>
              <p:cNvPr id="249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250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251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2" name="グループ化 251"/>
          <p:cNvGrpSpPr/>
          <p:nvPr/>
        </p:nvGrpSpPr>
        <p:grpSpPr>
          <a:xfrm>
            <a:off x="5576851" y="7099631"/>
            <a:ext cx="1608767" cy="2397391"/>
            <a:chOff x="542131" y="7685269"/>
            <a:chExt cx="1608767" cy="2397391"/>
          </a:xfrm>
        </p:grpSpPr>
        <p:sp>
          <p:nvSpPr>
            <p:cNvPr id="253" name="楕円 252"/>
            <p:cNvSpPr/>
            <p:nvPr/>
          </p:nvSpPr>
          <p:spPr>
            <a:xfrm>
              <a:off x="883098" y="9140601"/>
              <a:ext cx="923497" cy="9420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NoC</a:t>
              </a:r>
            </a:p>
            <a:p>
              <a:pPr algn="ctr"/>
              <a:r>
                <a:rPr lang="en-US" altLang="ja-JP" sz="1600" b="1" dirty="0">
                  <a:solidFill>
                    <a:schemeClr val="tx1"/>
                  </a:solidFill>
                  <a:latin typeface="+mj-lt"/>
                </a:rPr>
                <a:t>Router</a:t>
              </a:r>
              <a:endParaRPr lang="ja-JP" altLang="en-US" sz="16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54" name="グループ化 253"/>
            <p:cNvGrpSpPr/>
            <p:nvPr/>
          </p:nvGrpSpPr>
          <p:grpSpPr>
            <a:xfrm>
              <a:off x="542131" y="7685269"/>
              <a:ext cx="1608767" cy="1308168"/>
              <a:chOff x="723791" y="7685269"/>
              <a:chExt cx="1608767" cy="1308168"/>
            </a:xfrm>
          </p:grpSpPr>
          <p:sp>
            <p:nvSpPr>
              <p:cNvPr id="255" name="タイトル 5"/>
              <p:cNvSpPr txBox="1">
                <a:spLocks/>
              </p:cNvSpPr>
              <p:nvPr/>
            </p:nvSpPr>
            <p:spPr bwMode="auto">
              <a:xfrm>
                <a:off x="723791" y="7698978"/>
                <a:ext cx="1608767" cy="129445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タイトル 5"/>
              <p:cNvSpPr txBox="1">
                <a:spLocks/>
              </p:cNvSpPr>
              <p:nvPr/>
            </p:nvSpPr>
            <p:spPr bwMode="auto">
              <a:xfrm>
                <a:off x="955898" y="7685269"/>
                <a:ext cx="1187739" cy="498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2000" b="1" kern="0" dirty="0">
                    <a:solidFill>
                      <a:schemeClr val="tx1"/>
                    </a:solidFill>
                  </a:rPr>
                  <a:t>DMA 3</a:t>
                </a:r>
              </a:p>
            </p:txBody>
          </p:sp>
          <p:sp>
            <p:nvSpPr>
              <p:cNvPr id="257" name="タイトル 5"/>
              <p:cNvSpPr txBox="1">
                <a:spLocks/>
              </p:cNvSpPr>
              <p:nvPr/>
            </p:nvSpPr>
            <p:spPr bwMode="auto">
              <a:xfrm>
                <a:off x="800703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Rx</a:t>
                </a:r>
              </a:p>
            </p:txBody>
          </p:sp>
          <p:sp>
            <p:nvSpPr>
              <p:cNvPr id="258" name="タイトル 5"/>
              <p:cNvSpPr txBox="1">
                <a:spLocks/>
              </p:cNvSpPr>
              <p:nvPr/>
            </p:nvSpPr>
            <p:spPr bwMode="auto">
              <a:xfrm>
                <a:off x="796069" y="8568839"/>
                <a:ext cx="1460876" cy="3325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>
                    <a:solidFill>
                      <a:schemeClr val="tx1"/>
                    </a:solidFill>
                  </a:rPr>
                  <a:t>Micro Core (UC)</a:t>
                </a:r>
              </a:p>
            </p:txBody>
          </p:sp>
          <p:sp>
            <p:nvSpPr>
              <p:cNvPr id="259" name="タイトル 5"/>
              <p:cNvSpPr txBox="1">
                <a:spLocks/>
              </p:cNvSpPr>
              <p:nvPr/>
            </p:nvSpPr>
            <p:spPr bwMode="auto">
              <a:xfrm>
                <a:off x="1568527" y="8161337"/>
                <a:ext cx="684000" cy="33626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vert="horz" wrap="square" lIns="72000" tIns="45720" rIns="72000" bIns="45720" numCol="1" anchor="ctr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3200">
                    <a:solidFill>
                      <a:schemeClr val="tx2"/>
                    </a:solidFill>
                    <a:latin typeface="メイリオ" pitchFamily="50" charset="-128"/>
                    <a:ea typeface="メイリオ" pitchFamily="50" charset="-128"/>
                    <a:cs typeface="メイリオ" pitchFamily="50" charset="-128"/>
                  </a:defRPr>
                </a:lvl9pPr>
              </a:lstStyle>
              <a:p>
                <a:pPr algn="ctr"/>
                <a:r>
                  <a:rPr lang="en-US" altLang="ja-JP" sz="1600" b="1" kern="0" dirty="0" err="1">
                    <a:solidFill>
                      <a:schemeClr val="tx1"/>
                    </a:solidFill>
                  </a:rPr>
                  <a:t>Tx</a:t>
                </a:r>
                <a:endParaRPr lang="en-US" altLang="ja-JP" sz="1600" b="1" kern="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5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67178</TotalTime>
  <Words>237</Words>
  <Application>Microsoft Office PowerPoint</Application>
  <PresentationFormat>ユーザー設定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3850</cp:revision>
  <cp:lastPrinted>2016-11-30T07:24:16Z</cp:lastPrinted>
  <dcterms:created xsi:type="dcterms:W3CDTF">1601-01-01T00:00:00Z</dcterms:created>
  <dcterms:modified xsi:type="dcterms:W3CDTF">2017-04-07T16:00:27Z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