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2" r:id="rId2"/>
  </p:sldIdLst>
  <p:sldSz cx="9144000" cy="82978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88" d="100"/>
          <a:sy n="88" d="100"/>
        </p:scale>
        <p:origin x="2700" y="96"/>
      </p:cViewPr>
      <p:guideLst>
        <p:guide orient="horz" pos="2614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36688" y="766763"/>
            <a:ext cx="4230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2577727"/>
            <a:ext cx="7772400" cy="177866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4702125"/>
            <a:ext cx="6400798" cy="21205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332312"/>
            <a:ext cx="2057400" cy="708007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8" y="332312"/>
            <a:ext cx="6019799" cy="7080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5332157"/>
            <a:ext cx="7772400" cy="1648048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3516993"/>
            <a:ext cx="7772400" cy="181515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11" y="1936177"/>
            <a:ext cx="4038601" cy="547620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12" y="1936177"/>
            <a:ext cx="4038601" cy="547620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10" y="1857418"/>
            <a:ext cx="4040187" cy="77408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10" y="2631499"/>
            <a:ext cx="4040187" cy="4780876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857418"/>
            <a:ext cx="4041774" cy="77408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631499"/>
            <a:ext cx="4041774" cy="4780876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8" y="330382"/>
            <a:ext cx="3008313" cy="1406027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330390"/>
            <a:ext cx="5111750" cy="7081996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8" y="1736415"/>
            <a:ext cx="3008313" cy="5675969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5808505"/>
            <a:ext cx="5486400" cy="685727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741430"/>
            <a:ext cx="5486400" cy="4978718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6494235"/>
            <a:ext cx="5486400" cy="973846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332301"/>
            <a:ext cx="8229602" cy="1382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1936177"/>
            <a:ext cx="8229602" cy="547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7" y="7690903"/>
            <a:ext cx="2133599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7690903"/>
            <a:ext cx="2895602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11" y="7690903"/>
            <a:ext cx="2133599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グループ化 144"/>
          <p:cNvGrpSpPr/>
          <p:nvPr/>
        </p:nvGrpSpPr>
        <p:grpSpPr>
          <a:xfrm>
            <a:off x="381000" y="199673"/>
            <a:ext cx="8372182" cy="7940873"/>
            <a:chOff x="1981881" y="835936"/>
            <a:chExt cx="5317140" cy="5043217"/>
          </a:xfrm>
        </p:grpSpPr>
        <p:grpSp>
          <p:nvGrpSpPr>
            <p:cNvPr id="146" name="グループ化 145"/>
            <p:cNvGrpSpPr/>
            <p:nvPr/>
          </p:nvGrpSpPr>
          <p:grpSpPr>
            <a:xfrm>
              <a:off x="2590800" y="1447800"/>
              <a:ext cx="990600" cy="919843"/>
              <a:chOff x="4131273" y="2049160"/>
              <a:chExt cx="2133599" cy="1981200"/>
            </a:xfrm>
          </p:grpSpPr>
          <p:sp>
            <p:nvSpPr>
              <p:cNvPr id="584" name="正方形/長方形 583"/>
              <p:cNvSpPr/>
              <p:nvPr/>
            </p:nvSpPr>
            <p:spPr bwMode="auto">
              <a:xfrm>
                <a:off x="4131273" y="2049160"/>
                <a:ext cx="2133599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5" name="正方形/長方形 58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6" name="正方形/長方形 58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7" name="正方形/長方形 58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8" name="正方形/長方形 58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9" name="正方形/長方形 58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0" name="正方形/長方形 58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1" name="正方形/長方形 59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2" name="正方形/長方形 59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3" name="正方形/長方形 59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4" name="正方形/長方形 59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5" name="正方形/長方形 59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6" name="正方形/長方形 59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7" name="正方形/長方形 59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8" name="正方形/長方形 59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99" name="正方形/長方形 59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600" name="正方形/長方形 59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7" name="グループ化 146"/>
            <p:cNvGrpSpPr/>
            <p:nvPr/>
          </p:nvGrpSpPr>
          <p:grpSpPr>
            <a:xfrm>
              <a:off x="2590800" y="2413323"/>
              <a:ext cx="990600" cy="919843"/>
              <a:chOff x="4131276" y="2049162"/>
              <a:chExt cx="2133600" cy="1981200"/>
            </a:xfrm>
          </p:grpSpPr>
          <p:sp>
            <p:nvSpPr>
              <p:cNvPr id="567" name="正方形/長方形 56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8" name="正方形/長方形 56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9" name="正方形/長方形 56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0" name="正方形/長方形 56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1" name="正方形/長方形 57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2" name="正方形/長方形 57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3" name="正方形/長方形 57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4" name="正方形/長方形 57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5" name="正方形/長方形 57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6" name="正方形/長方形 57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7" name="正方形/長方形 57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8" name="正方形/長方形 57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79" name="正方形/長方形 57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0" name="正方形/長方形 57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1" name="正方形/長方形 58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2" name="正方形/長方形 58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83" name="正方形/長方形 58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590800" y="3378847"/>
              <a:ext cx="990600" cy="919843"/>
              <a:chOff x="4131276" y="2049162"/>
              <a:chExt cx="2133600" cy="1981200"/>
            </a:xfrm>
          </p:grpSpPr>
          <p:sp>
            <p:nvSpPr>
              <p:cNvPr id="550" name="正方形/長方形 54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1" name="正方形/長方形 55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2" name="正方形/長方形 55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3" name="正方形/長方形 55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4" name="正方形/長方形 55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5" name="正方形/長方形 55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6" name="正方形/長方形 55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7" name="正方形/長方形 55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8" name="正方形/長方形 55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59" name="正方形/長方形 55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1" name="正方形/長方形 56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2" name="正方形/長方形 56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3" name="正方形/長方形 56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4" name="正方形/長方形 56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5" name="正方形/長方形 56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66" name="正方形/長方形 56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590800" y="4344369"/>
              <a:ext cx="990600" cy="919843"/>
              <a:chOff x="4131276" y="2049162"/>
              <a:chExt cx="2133600" cy="1981200"/>
            </a:xfrm>
          </p:grpSpPr>
          <p:sp>
            <p:nvSpPr>
              <p:cNvPr id="533" name="正方形/長方形 53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4" name="正方形/長方形 53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5" name="正方形/長方形 53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6" name="正方形/長方形 53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7" name="正方形/長方形 53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正方形/長方形 53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正方形/長方形 53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正方形/長方形 53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正方形/長方形 54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正方形/長方形 54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正方形/長方形 54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正方形/長方形 54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正方形/長方形 54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正方形/長方形 54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正方形/長方形 54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正方形/長方形 54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9" name="正方形/長方形 54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626158" y="1446578"/>
              <a:ext cx="990600" cy="919843"/>
              <a:chOff x="4131276" y="2049162"/>
              <a:chExt cx="2133600" cy="1981200"/>
            </a:xfrm>
          </p:grpSpPr>
          <p:sp>
            <p:nvSpPr>
              <p:cNvPr id="516" name="正方形/長方形 51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7" name="正方形/長方形 51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8" name="正方形/長方形 51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9" name="正方形/長方形 51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0" name="正方形/長方形 51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1" name="正方形/長方形 52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4" name="正方形/長方形 52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5" name="正方形/長方形 52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6" name="正方形/長方形 52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8" name="正方形/長方形 52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29" name="正方形/長方形 52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2" name="正方形/長方形 53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1" name="グループ化 150"/>
            <p:cNvGrpSpPr/>
            <p:nvPr/>
          </p:nvGrpSpPr>
          <p:grpSpPr>
            <a:xfrm>
              <a:off x="3626158" y="2412101"/>
              <a:ext cx="990600" cy="919843"/>
              <a:chOff x="4131276" y="2049162"/>
              <a:chExt cx="2133600" cy="1981200"/>
            </a:xfrm>
          </p:grpSpPr>
          <p:sp>
            <p:nvSpPr>
              <p:cNvPr id="499" name="正方形/長方形 498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0" name="正方形/長方形 499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1" name="正方形/長方形 500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2" name="正方形/長方形 501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3" name="正方形/長方形 50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4" name="正方形/長方形 50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5" name="正方形/長方形 50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6" name="正方形/長方形 50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7" name="正方形/長方形 50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8" name="正方形/長方形 50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09" name="正方形/長方形 50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0" name="正方形/長方形 50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1" name="正方形/長方形 51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2" name="正方形/長方形 51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3" name="正方形/長方形 51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4" name="正方形/長方形 51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15" name="正方形/長方形 51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2" name="グループ化 151"/>
            <p:cNvGrpSpPr/>
            <p:nvPr/>
          </p:nvGrpSpPr>
          <p:grpSpPr>
            <a:xfrm>
              <a:off x="3626158" y="3377624"/>
              <a:ext cx="990600" cy="919843"/>
              <a:chOff x="4131276" y="2049162"/>
              <a:chExt cx="2133600" cy="1981200"/>
            </a:xfrm>
          </p:grpSpPr>
          <p:sp>
            <p:nvSpPr>
              <p:cNvPr id="482" name="正方形/長方形 481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3" name="正方形/長方形 482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4" name="正方形/長方形 483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5" name="正方形/長方形 484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6" name="正方形/長方形 485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7" name="正方形/長方形 486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8" name="正方形/長方形 487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9" name="正方形/長方形 488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0" name="正方形/長方形 489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1" name="正方形/長方形 490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2" name="正方形/長方形 491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3" name="正方形/長方形 492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4" name="正方形/長方形 493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5" name="正方形/長方形 494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6" name="正方形/長方形 495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7" name="正方形/長方形 496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8" name="正方形/長方形 497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3626158" y="4343147"/>
              <a:ext cx="990600" cy="919843"/>
              <a:chOff x="4131276" y="2049162"/>
              <a:chExt cx="2133600" cy="1981200"/>
            </a:xfrm>
          </p:grpSpPr>
          <p:sp>
            <p:nvSpPr>
              <p:cNvPr id="465" name="正方形/長方形 464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6" name="正方形/長方形 465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7" name="正方形/長方形 466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8" name="正方形/長方形 467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9" name="正方形/長方形 468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0" name="正方形/長方形 469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1" name="正方形/長方形 470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2" name="正方形/長方形 471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3" name="正方形/長方形 472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4" name="正方形/長方形 473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5" name="正方形/長方形 474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6" name="正方形/長方形 475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7" name="正方形/長方形 476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8" name="正方形/長方形 477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79" name="正方形/長方形 478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0" name="正方形/長方形 479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1" name="正方形/長方形 480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4657874" y="1443055"/>
              <a:ext cx="990600" cy="919843"/>
              <a:chOff x="4131276" y="2049162"/>
              <a:chExt cx="2133600" cy="1981200"/>
            </a:xfrm>
          </p:grpSpPr>
          <p:sp>
            <p:nvSpPr>
              <p:cNvPr id="448" name="正方形/長方形 447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1" name="正方形/長方形 450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3" name="正方形/長方形 452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6" name="正方形/長方形 455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8" name="正方形/長方形 457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59" name="正方形/長方形 458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0" name="正方形/長方形 459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1" name="正方形/長方形 460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2" name="正方形/長方形 461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3" name="正方形/長方形 462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64" name="正方形/長方形 463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5" name="グループ化 154"/>
            <p:cNvGrpSpPr/>
            <p:nvPr/>
          </p:nvGrpSpPr>
          <p:grpSpPr>
            <a:xfrm>
              <a:off x="4657874" y="2408579"/>
              <a:ext cx="990600" cy="919843"/>
              <a:chOff x="4131276" y="2049162"/>
              <a:chExt cx="2133600" cy="1981200"/>
            </a:xfrm>
          </p:grpSpPr>
          <p:sp>
            <p:nvSpPr>
              <p:cNvPr id="431" name="正方形/長方形 430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4" name="正方形/長方形 433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5" name="正方形/長方形 434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6" name="正方形/長方形 435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7" name="正方形/長方形 436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8" name="正方形/長方形 437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9" name="正方形/長方形 438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0" name="正方形/長方形 439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2" name="正方形/長方形 441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3" name="正方形/長方形 442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6" name="正方形/長方形 445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6" name="グループ化 155"/>
            <p:cNvGrpSpPr/>
            <p:nvPr/>
          </p:nvGrpSpPr>
          <p:grpSpPr>
            <a:xfrm>
              <a:off x="4657874" y="3374101"/>
              <a:ext cx="990600" cy="919843"/>
              <a:chOff x="4131276" y="2049162"/>
              <a:chExt cx="2133600" cy="1981200"/>
            </a:xfrm>
          </p:grpSpPr>
          <p:sp>
            <p:nvSpPr>
              <p:cNvPr id="414" name="正方形/長方形 413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7" name="グループ化 156"/>
            <p:cNvGrpSpPr/>
            <p:nvPr/>
          </p:nvGrpSpPr>
          <p:grpSpPr>
            <a:xfrm>
              <a:off x="4657874" y="4339624"/>
              <a:ext cx="990600" cy="919843"/>
              <a:chOff x="4131276" y="2049162"/>
              <a:chExt cx="2133600" cy="1981200"/>
            </a:xfrm>
          </p:grpSpPr>
          <p:sp>
            <p:nvSpPr>
              <p:cNvPr id="397" name="正方形/長方形 396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8" name="グループ化 157"/>
            <p:cNvGrpSpPr/>
            <p:nvPr/>
          </p:nvGrpSpPr>
          <p:grpSpPr>
            <a:xfrm>
              <a:off x="5693231" y="1441833"/>
              <a:ext cx="990600" cy="919843"/>
              <a:chOff x="4131276" y="2049162"/>
              <a:chExt cx="2133600" cy="1981200"/>
            </a:xfrm>
          </p:grpSpPr>
          <p:sp>
            <p:nvSpPr>
              <p:cNvPr id="380" name="正方形/長方形 379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9" name="グループ化 158"/>
            <p:cNvGrpSpPr/>
            <p:nvPr/>
          </p:nvGrpSpPr>
          <p:grpSpPr>
            <a:xfrm>
              <a:off x="5693231" y="2407357"/>
              <a:ext cx="990600" cy="919843"/>
              <a:chOff x="4131276" y="2049162"/>
              <a:chExt cx="2133600" cy="1981200"/>
            </a:xfrm>
          </p:grpSpPr>
          <p:sp>
            <p:nvSpPr>
              <p:cNvPr id="363" name="正方形/長方形 362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1" name="正方形/長方形 370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2" name="正方形/長方形 371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5693231" y="3372879"/>
              <a:ext cx="990600" cy="919843"/>
              <a:chOff x="4131276" y="2049162"/>
              <a:chExt cx="2133600" cy="1981200"/>
            </a:xfrm>
          </p:grpSpPr>
          <p:sp>
            <p:nvSpPr>
              <p:cNvPr id="346" name="正方形/長方形 34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5693231" y="4338402"/>
              <a:ext cx="990600" cy="919843"/>
              <a:chOff x="4131276" y="2049162"/>
              <a:chExt cx="2133600" cy="1981200"/>
            </a:xfrm>
          </p:grpSpPr>
          <p:sp>
            <p:nvSpPr>
              <p:cNvPr id="186" name="正方形/長方形 185"/>
              <p:cNvSpPr/>
              <p:nvPr/>
            </p:nvSpPr>
            <p:spPr bwMode="auto">
              <a:xfrm>
                <a:off x="4131276" y="2049162"/>
                <a:ext cx="2133600" cy="1981200"/>
              </a:xfrm>
              <a:prstGeom prst="rect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 bwMode="auto">
              <a:xfrm>
                <a:off x="4242486" y="2133600"/>
                <a:ext cx="410308" cy="381000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 bwMode="auto">
              <a:xfrm>
                <a:off x="4746578" y="213360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9" name="正方形/長方形 188"/>
              <p:cNvSpPr/>
              <p:nvPr/>
            </p:nvSpPr>
            <p:spPr bwMode="auto">
              <a:xfrm>
                <a:off x="5250670" y="2133600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 bwMode="auto">
              <a:xfrm>
                <a:off x="5749535" y="2137719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 bwMode="auto">
              <a:xfrm>
                <a:off x="4242486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 bwMode="auto">
              <a:xfrm>
                <a:off x="4746578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 bwMode="auto">
              <a:xfrm>
                <a:off x="5250670" y="260933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 bwMode="auto">
              <a:xfrm>
                <a:off x="5749535" y="261345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 bwMode="auto">
              <a:xfrm>
                <a:off x="4242486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 bwMode="auto">
              <a:xfrm>
                <a:off x="4746578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 bwMode="auto">
              <a:xfrm>
                <a:off x="5250670" y="3073915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 bwMode="auto">
              <a:xfrm>
                <a:off x="5749535" y="3078034"/>
                <a:ext cx="410308" cy="381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 bwMode="auto">
              <a:xfrm>
                <a:off x="4242486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 bwMode="auto">
              <a:xfrm>
                <a:off x="4746578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 bwMode="auto">
              <a:xfrm>
                <a:off x="5250670" y="3549650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 bwMode="auto">
              <a:xfrm>
                <a:off x="5749535" y="3553769"/>
                <a:ext cx="410308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2" name="グループ化 161"/>
            <p:cNvGrpSpPr/>
            <p:nvPr/>
          </p:nvGrpSpPr>
          <p:grpSpPr>
            <a:xfrm>
              <a:off x="2587980" y="835936"/>
              <a:ext cx="4095852" cy="547489"/>
              <a:chOff x="2511780" y="905261"/>
              <a:chExt cx="4095852" cy="547489"/>
            </a:xfrm>
          </p:grpSpPr>
          <p:sp>
            <p:nvSpPr>
              <p:cNvPr id="181" name="タイトル 5"/>
              <p:cNvSpPr txBox="1">
                <a:spLocks/>
              </p:cNvSpPr>
              <p:nvPr/>
            </p:nvSpPr>
            <p:spPr bwMode="auto">
              <a:xfrm>
                <a:off x="2511780" y="905261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 bwMode="auto">
              <a:xfrm>
                <a:off x="2914650" y="1080841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>
                <a:off x="3950008" y="1075726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 bwMode="auto">
              <a:xfrm>
                <a:off x="4981724" y="1075725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 bwMode="auto">
              <a:xfrm>
                <a:off x="6013440" y="1065962"/>
                <a:ext cx="190500" cy="176893"/>
              </a:xfrm>
              <a:prstGeom prst="rect">
                <a:avLst/>
              </a:prstGeom>
              <a:solidFill>
                <a:srgbClr val="FFC000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3" name="グループ化 162"/>
            <p:cNvGrpSpPr/>
            <p:nvPr/>
          </p:nvGrpSpPr>
          <p:grpSpPr>
            <a:xfrm>
              <a:off x="2594855" y="5331664"/>
              <a:ext cx="4095852" cy="547489"/>
              <a:chOff x="2518655" y="5421614"/>
              <a:chExt cx="4095852" cy="547489"/>
            </a:xfrm>
          </p:grpSpPr>
          <p:sp>
            <p:nvSpPr>
              <p:cNvPr id="176" name="タイトル 5"/>
              <p:cNvSpPr txBox="1">
                <a:spLocks/>
              </p:cNvSpPr>
              <p:nvPr/>
            </p:nvSpPr>
            <p:spPr bwMode="auto">
              <a:xfrm>
                <a:off x="2518655" y="5421614"/>
                <a:ext cx="4095852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7" name="正方形/長方形 176"/>
              <p:cNvSpPr/>
              <p:nvPr/>
            </p:nvSpPr>
            <p:spPr bwMode="auto">
              <a:xfrm>
                <a:off x="2914650" y="5595634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>
                <a:off x="3950008" y="5590519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9" name="正方形/長方形 178"/>
              <p:cNvSpPr/>
              <p:nvPr/>
            </p:nvSpPr>
            <p:spPr bwMode="auto">
              <a:xfrm>
                <a:off x="4981724" y="5590518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0" name="正方形/長方形 179"/>
              <p:cNvSpPr/>
              <p:nvPr/>
            </p:nvSpPr>
            <p:spPr bwMode="auto">
              <a:xfrm>
                <a:off x="6013440" y="5580755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1981881" y="1441833"/>
              <a:ext cx="547489" cy="3815471"/>
              <a:chOff x="1905681" y="1518033"/>
              <a:chExt cx="547489" cy="3815471"/>
            </a:xfrm>
          </p:grpSpPr>
          <p:sp>
            <p:nvSpPr>
              <p:cNvPr id="171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72" name="正方形/長方形 171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3" name="正方形/長方形 172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4" name="正方形/長方形 173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5" name="正方形/長方形 174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5" name="グループ化 164"/>
            <p:cNvGrpSpPr/>
            <p:nvPr/>
          </p:nvGrpSpPr>
          <p:grpSpPr>
            <a:xfrm>
              <a:off x="6751532" y="1441832"/>
              <a:ext cx="547489" cy="3815471"/>
              <a:chOff x="1905681" y="1518033"/>
              <a:chExt cx="547489" cy="3815471"/>
            </a:xfrm>
          </p:grpSpPr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 rot="16200000">
                <a:off x="271690" y="3152024"/>
                <a:ext cx="3815471" cy="5474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46176" tIns="29322" rIns="46176" bIns="29322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 defTabSz="586410"/>
                <a:endParaRPr lang="en-US" altLang="ja-JP" sz="1026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67" name="正方形/長方形 166"/>
              <p:cNvSpPr/>
              <p:nvPr/>
            </p:nvSpPr>
            <p:spPr bwMode="auto">
              <a:xfrm>
                <a:off x="2084175" y="188950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8" name="正方形/長方形 167"/>
              <p:cNvSpPr/>
              <p:nvPr/>
            </p:nvSpPr>
            <p:spPr bwMode="auto">
              <a:xfrm>
                <a:off x="2084175" y="285342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 bwMode="auto">
              <a:xfrm>
                <a:off x="2084175" y="3820553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0" name="正方形/長方形 169"/>
              <p:cNvSpPr/>
              <p:nvPr/>
            </p:nvSpPr>
            <p:spPr bwMode="auto">
              <a:xfrm>
                <a:off x="2084175" y="4776477"/>
                <a:ext cx="190500" cy="176893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5125</cp:revision>
  <cp:lastPrinted>2017-02-08T15:25:09Z</cp:lastPrinted>
  <dcterms:created xsi:type="dcterms:W3CDTF">1601-01-01T00:00:00Z</dcterms:created>
  <dcterms:modified xsi:type="dcterms:W3CDTF">2017-10-20T04:40:32Z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