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9202738" cy="9180513"/>
  <p:notesSz cx="6858000" cy="9144000"/>
  <p:defaultTextStyle>
    <a:defPPr>
      <a:defRPr lang="ja-JP"/>
    </a:defPPr>
    <a:lvl1pPr marL="0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1pPr>
    <a:lvl2pPr marL="413348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2pPr>
    <a:lvl3pPr marL="826697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3pPr>
    <a:lvl4pPr marL="1240044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4pPr>
    <a:lvl5pPr marL="1653393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5pPr>
    <a:lvl6pPr marL="2066741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6pPr>
    <a:lvl7pPr marL="2480089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7pPr>
    <a:lvl8pPr marL="2893437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8pPr>
    <a:lvl9pPr marL="3306785" algn="l" defTabSz="826697" rtl="0" eaLnBrk="1" latinLnBrk="0" hangingPunct="1">
      <a:defRPr kumimoji="1" sz="16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0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95D0-A9E1-4B64-AAAF-C179389DF804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2775" y="1143000"/>
            <a:ext cx="309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1D61A-41C8-491B-BCF6-61130428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34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1pPr>
    <a:lvl2pPr marL="413348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2pPr>
    <a:lvl3pPr marL="826697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3pPr>
    <a:lvl4pPr marL="1240044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4pPr>
    <a:lvl5pPr marL="1653393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5pPr>
    <a:lvl6pPr marL="2066741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6pPr>
    <a:lvl7pPr marL="2480089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7pPr>
    <a:lvl8pPr marL="2893437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8pPr>
    <a:lvl9pPr marL="3306785" algn="l" defTabSz="826697" rtl="0" eaLnBrk="1" latinLnBrk="0" hangingPunct="1">
      <a:defRPr kumimoji="1" sz="1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2775" y="1143000"/>
            <a:ext cx="30924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3, 6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2A4D5F-C6D0-4909-B26C-AF388169ED6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9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0343" y="1502464"/>
            <a:ext cx="6902054" cy="3196179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50343" y="4821897"/>
            <a:ext cx="6902054" cy="2216499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6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5710" y="488777"/>
            <a:ext cx="1984341" cy="77800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2689" y="488777"/>
            <a:ext cx="5837988" cy="77800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5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787" y="2845967"/>
            <a:ext cx="7828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81573" y="5141097"/>
            <a:ext cx="64473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09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5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0525" y="2111527"/>
            <a:ext cx="40065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3394" y="2111527"/>
            <a:ext cx="400655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68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92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23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7899" y="2288758"/>
            <a:ext cx="7937362" cy="3818837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7899" y="6143722"/>
            <a:ext cx="7937362" cy="2008236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5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2689" y="2443887"/>
            <a:ext cx="3911164" cy="58249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58890" y="2443887"/>
            <a:ext cx="3911164" cy="582495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488780"/>
            <a:ext cx="7937362" cy="177447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3889" y="2250503"/>
            <a:ext cx="3893190" cy="1102936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3889" y="3353443"/>
            <a:ext cx="3893190" cy="493240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58888" y="2250503"/>
            <a:ext cx="3912362" cy="1102936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58888" y="3353443"/>
            <a:ext cx="3912362" cy="493240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3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4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0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612036"/>
            <a:ext cx="2968123" cy="214212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12363" y="1321828"/>
            <a:ext cx="4658886" cy="6524114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3890" y="2754155"/>
            <a:ext cx="2968123" cy="5102410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3890" y="612036"/>
            <a:ext cx="2968123" cy="2142120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912363" y="1321828"/>
            <a:ext cx="4658886" cy="6524114"/>
          </a:xfrm>
        </p:spPr>
        <p:txBody>
          <a:bodyPr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3890" y="2754155"/>
            <a:ext cx="2968123" cy="5102410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32691" y="488780"/>
            <a:ext cx="7937362" cy="177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2691" y="2443887"/>
            <a:ext cx="7937362" cy="582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2690" y="8508983"/>
            <a:ext cx="2070616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DBB0-D0CE-4499-8A6D-C73AC9430D35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48410" y="8508983"/>
            <a:ext cx="3105924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99435" y="8508983"/>
            <a:ext cx="2070616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B2A0-7028-4802-AA02-1EEBD3CCC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kumimoji="1"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kumimoji="1"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kumimoji="1"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528" y="367230"/>
            <a:ext cx="8289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528" y="2111527"/>
            <a:ext cx="82894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31564" y="8537887"/>
            <a:ext cx="2947351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0527" y="8537887"/>
            <a:ext cx="2118408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31545" y="8537887"/>
            <a:ext cx="2118408" cy="251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7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6851">
        <a:defRPr>
          <a:latin typeface="+mn-lt"/>
          <a:ea typeface="+mn-ea"/>
          <a:cs typeface="+mn-cs"/>
        </a:defRPr>
      </a:lvl2pPr>
      <a:lvl3pPr marL="693703">
        <a:defRPr>
          <a:latin typeface="+mn-lt"/>
          <a:ea typeface="+mn-ea"/>
          <a:cs typeface="+mn-cs"/>
        </a:defRPr>
      </a:lvl3pPr>
      <a:lvl4pPr marL="1040553">
        <a:defRPr>
          <a:latin typeface="+mn-lt"/>
          <a:ea typeface="+mn-ea"/>
          <a:cs typeface="+mn-cs"/>
        </a:defRPr>
      </a:lvl4pPr>
      <a:lvl5pPr marL="1387404">
        <a:defRPr>
          <a:latin typeface="+mn-lt"/>
          <a:ea typeface="+mn-ea"/>
          <a:cs typeface="+mn-cs"/>
        </a:defRPr>
      </a:lvl5pPr>
      <a:lvl6pPr marL="1734256">
        <a:defRPr>
          <a:latin typeface="+mn-lt"/>
          <a:ea typeface="+mn-ea"/>
          <a:cs typeface="+mn-cs"/>
        </a:defRPr>
      </a:lvl6pPr>
      <a:lvl7pPr marL="2081107">
        <a:defRPr>
          <a:latin typeface="+mn-lt"/>
          <a:ea typeface="+mn-ea"/>
          <a:cs typeface="+mn-cs"/>
        </a:defRPr>
      </a:lvl7pPr>
      <a:lvl8pPr marL="2427957">
        <a:defRPr>
          <a:latin typeface="+mn-lt"/>
          <a:ea typeface="+mn-ea"/>
          <a:cs typeface="+mn-cs"/>
        </a:defRPr>
      </a:lvl8pPr>
      <a:lvl9pPr marL="277480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グループ化 204"/>
          <p:cNvGrpSpPr>
            <a:grpSpLocks noChangeAspect="1"/>
          </p:cNvGrpSpPr>
          <p:nvPr/>
        </p:nvGrpSpPr>
        <p:grpSpPr>
          <a:xfrm>
            <a:off x="1613869" y="6023354"/>
            <a:ext cx="5112000" cy="240859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06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07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08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09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191" name="グループ化 190"/>
          <p:cNvGrpSpPr>
            <a:grpSpLocks noChangeAspect="1"/>
          </p:cNvGrpSpPr>
          <p:nvPr/>
        </p:nvGrpSpPr>
        <p:grpSpPr>
          <a:xfrm>
            <a:off x="1591874" y="4577614"/>
            <a:ext cx="5112000" cy="240859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193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94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95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96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184" name="グループ化 183"/>
          <p:cNvGrpSpPr>
            <a:grpSpLocks noChangeAspect="1"/>
          </p:cNvGrpSpPr>
          <p:nvPr/>
        </p:nvGrpSpPr>
        <p:grpSpPr>
          <a:xfrm>
            <a:off x="1591874" y="3134992"/>
            <a:ext cx="5112000" cy="240859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185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87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88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190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sp>
        <p:nvSpPr>
          <p:cNvPr id="354" name="タイトル 5"/>
          <p:cNvSpPr txBox="1">
            <a:spLocks/>
          </p:cNvSpPr>
          <p:nvPr/>
        </p:nvSpPr>
        <p:spPr bwMode="auto">
          <a:xfrm rot="10800000">
            <a:off x="1655321" y="8615932"/>
            <a:ext cx="6018199" cy="4850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60" name="タイトル 5"/>
          <p:cNvSpPr txBox="1">
            <a:spLocks/>
          </p:cNvSpPr>
          <p:nvPr/>
        </p:nvSpPr>
        <p:spPr bwMode="auto">
          <a:xfrm rot="5400000">
            <a:off x="5903973" y="4328979"/>
            <a:ext cx="6018199" cy="4945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57" name="タイトル 5"/>
          <p:cNvSpPr txBox="1">
            <a:spLocks/>
          </p:cNvSpPr>
          <p:nvPr/>
        </p:nvSpPr>
        <p:spPr bwMode="auto">
          <a:xfrm rot="16200000">
            <a:off x="-2728320" y="4326305"/>
            <a:ext cx="6018199" cy="4998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336" name="タイトル 5"/>
          <p:cNvSpPr txBox="1">
            <a:spLocks/>
          </p:cNvSpPr>
          <p:nvPr/>
        </p:nvSpPr>
        <p:spPr bwMode="auto">
          <a:xfrm>
            <a:off x="1658193" y="59594"/>
            <a:ext cx="6018199" cy="47982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endParaRPr lang="en-US" altLang="ja-JP" sz="1618" kern="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grpSp>
        <p:nvGrpSpPr>
          <p:cNvPr id="266" name="グループ化 265"/>
          <p:cNvGrpSpPr>
            <a:grpSpLocks noChangeAspect="1"/>
          </p:cNvGrpSpPr>
          <p:nvPr/>
        </p:nvGrpSpPr>
        <p:grpSpPr>
          <a:xfrm>
            <a:off x="1591874" y="1676049"/>
            <a:ext cx="5112000" cy="240859"/>
            <a:chOff x="2411841" y="2692076"/>
            <a:chExt cx="4869913" cy="229454"/>
          </a:xfrm>
          <a:solidFill>
            <a:schemeClr val="bg1">
              <a:lumMod val="95000"/>
            </a:schemeClr>
          </a:solidFill>
        </p:grpSpPr>
        <p:sp>
          <p:nvSpPr>
            <p:cNvPr id="257" name="タイトル 5"/>
            <p:cNvSpPr txBox="1">
              <a:spLocks/>
            </p:cNvSpPr>
            <p:nvPr/>
          </p:nvSpPr>
          <p:spPr bwMode="auto">
            <a:xfrm>
              <a:off x="3857516" y="269308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58" name="タイトル 5"/>
            <p:cNvSpPr txBox="1">
              <a:spLocks/>
            </p:cNvSpPr>
            <p:nvPr/>
          </p:nvSpPr>
          <p:spPr bwMode="auto">
            <a:xfrm>
              <a:off x="2411841" y="2698243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59" name="タイトル 5"/>
            <p:cNvSpPr txBox="1">
              <a:spLocks/>
            </p:cNvSpPr>
            <p:nvPr/>
          </p:nvSpPr>
          <p:spPr bwMode="auto">
            <a:xfrm>
              <a:off x="6743483" y="2696684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  <p:sp>
          <p:nvSpPr>
            <p:cNvPr id="260" name="タイトル 5"/>
            <p:cNvSpPr txBox="1">
              <a:spLocks/>
            </p:cNvSpPr>
            <p:nvPr/>
          </p:nvSpPr>
          <p:spPr bwMode="auto">
            <a:xfrm>
              <a:off x="5302343" y="2692076"/>
              <a:ext cx="538271" cy="22328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834" tIns="46250" rIns="72834" bIns="462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 defTabSz="924937"/>
              <a:r>
                <a:rPr lang="en-US" altLang="ja-JP" sz="16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DMA</a:t>
              </a: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2431273" y="1088582"/>
            <a:ext cx="4843017" cy="2461195"/>
            <a:chOff x="3382689" y="1855837"/>
            <a:chExt cx="4787580" cy="2433022"/>
          </a:xfrm>
        </p:grpSpPr>
        <p:sp>
          <p:nvSpPr>
            <p:cNvPr id="75" name="フリーフォーム 74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フリーフォーム 75"/>
            <p:cNvSpPr/>
            <p:nvPr/>
          </p:nvSpPr>
          <p:spPr>
            <a:xfrm>
              <a:off x="4832527" y="1855837"/>
              <a:ext cx="461341" cy="243302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8" name="フリーフォーム 77"/>
            <p:cNvSpPr/>
            <p:nvPr/>
          </p:nvSpPr>
          <p:spPr>
            <a:xfrm>
              <a:off x="6259090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9" name="フリーフォーム 78"/>
            <p:cNvSpPr/>
            <p:nvPr/>
          </p:nvSpPr>
          <p:spPr>
            <a:xfrm>
              <a:off x="7708928" y="1879807"/>
              <a:ext cx="461341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 rot="16200000" flipV="1">
            <a:off x="4376521" y="3077385"/>
            <a:ext cx="4891449" cy="2413339"/>
            <a:chOff x="3382689" y="4773392"/>
            <a:chExt cx="4787581" cy="2338705"/>
          </a:xfrm>
        </p:grpSpPr>
        <p:sp>
          <p:nvSpPr>
            <p:cNvPr id="80" name="フリーフォーム 79"/>
            <p:cNvSpPr/>
            <p:nvPr/>
          </p:nvSpPr>
          <p:spPr>
            <a:xfrm>
              <a:off x="3382689" y="4791485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1" name="フリーフォーム 80"/>
            <p:cNvSpPr/>
            <p:nvPr/>
          </p:nvSpPr>
          <p:spPr>
            <a:xfrm>
              <a:off x="4832527" y="4774011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フリーフォーム 81"/>
            <p:cNvSpPr/>
            <p:nvPr/>
          </p:nvSpPr>
          <p:spPr>
            <a:xfrm>
              <a:off x="6259091" y="4773814"/>
              <a:ext cx="461341" cy="233808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3" name="フリーフォーム 82"/>
            <p:cNvSpPr/>
            <p:nvPr/>
          </p:nvSpPr>
          <p:spPr>
            <a:xfrm>
              <a:off x="7708929" y="477339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6" name="グループ化 85"/>
          <p:cNvGrpSpPr/>
          <p:nvPr/>
        </p:nvGrpSpPr>
        <p:grpSpPr>
          <a:xfrm rot="10800000">
            <a:off x="1944635" y="5565118"/>
            <a:ext cx="4842039" cy="2391881"/>
            <a:chOff x="3382690" y="1914880"/>
            <a:chExt cx="4786612" cy="2364502"/>
          </a:xfrm>
        </p:grpSpPr>
        <p:sp>
          <p:nvSpPr>
            <p:cNvPr id="87" name="フリーフォーム 86"/>
            <p:cNvSpPr/>
            <p:nvPr/>
          </p:nvSpPr>
          <p:spPr>
            <a:xfrm>
              <a:off x="3382690" y="1932972"/>
              <a:ext cx="46134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8" name="フリーフォーム 87"/>
            <p:cNvSpPr/>
            <p:nvPr/>
          </p:nvSpPr>
          <p:spPr>
            <a:xfrm>
              <a:off x="4818708" y="1914880"/>
              <a:ext cx="472558" cy="2346268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フリーフォーム 88"/>
            <p:cNvSpPr/>
            <p:nvPr/>
          </p:nvSpPr>
          <p:spPr>
            <a:xfrm>
              <a:off x="6264917" y="1932972"/>
              <a:ext cx="456611" cy="234641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0" name="フリーフォーム 89"/>
            <p:cNvSpPr/>
            <p:nvPr/>
          </p:nvSpPr>
          <p:spPr>
            <a:xfrm>
              <a:off x="7703789" y="1914881"/>
              <a:ext cx="465513" cy="2364501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 rot="16200000" flipH="1">
            <a:off x="-40400" y="3583796"/>
            <a:ext cx="4839290" cy="2422396"/>
            <a:chOff x="3382689" y="1891287"/>
            <a:chExt cx="4783895" cy="2394666"/>
          </a:xfrm>
        </p:grpSpPr>
        <p:sp>
          <p:nvSpPr>
            <p:cNvPr id="92" name="フリーフォーム 91"/>
            <p:cNvSpPr/>
            <p:nvPr/>
          </p:nvSpPr>
          <p:spPr>
            <a:xfrm>
              <a:off x="3382689" y="1932972"/>
              <a:ext cx="461341" cy="2314937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3" name="フリーフォーム 92"/>
            <p:cNvSpPr/>
            <p:nvPr/>
          </p:nvSpPr>
          <p:spPr>
            <a:xfrm>
              <a:off x="4826238" y="1914885"/>
              <a:ext cx="466450" cy="2347480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4" name="フリーフォーム 93"/>
            <p:cNvSpPr/>
            <p:nvPr/>
          </p:nvSpPr>
          <p:spPr>
            <a:xfrm>
              <a:off x="6263642" y="1897903"/>
              <a:ext cx="452250" cy="2385082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5" name="フリーフォーム 94"/>
            <p:cNvSpPr/>
            <p:nvPr/>
          </p:nvSpPr>
          <p:spPr>
            <a:xfrm>
              <a:off x="7689343" y="1891287"/>
              <a:ext cx="477241" cy="2394666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2712714" y="1931227"/>
            <a:ext cx="2298414" cy="4783236"/>
            <a:chOff x="3589421" y="2587243"/>
            <a:chExt cx="2272104" cy="4728482"/>
          </a:xfrm>
        </p:grpSpPr>
        <p:sp>
          <p:nvSpPr>
            <p:cNvPr id="97" name="フリーフォーム 96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8" name="フリーフォーム 97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99" name="フリーフォーム 98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フリーフォーム 99"/>
            <p:cNvSpPr/>
            <p:nvPr/>
          </p:nvSpPr>
          <p:spPr>
            <a:xfrm>
              <a:off x="3603599" y="5427251"/>
              <a:ext cx="2257926" cy="484842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 rot="10800000">
            <a:off x="4173931" y="2387030"/>
            <a:ext cx="2307449" cy="4783236"/>
            <a:chOff x="3589030" y="2587243"/>
            <a:chExt cx="2281036" cy="4728482"/>
          </a:xfrm>
        </p:grpSpPr>
        <p:sp>
          <p:nvSpPr>
            <p:cNvPr id="103" name="フリーフォーム 102"/>
            <p:cNvSpPr/>
            <p:nvPr/>
          </p:nvSpPr>
          <p:spPr>
            <a:xfrm>
              <a:off x="3589561" y="4012913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フリーフォーム 103"/>
            <p:cNvSpPr/>
            <p:nvPr/>
          </p:nvSpPr>
          <p:spPr>
            <a:xfrm>
              <a:off x="3596510" y="258724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フリーフォーム 104"/>
            <p:cNvSpPr/>
            <p:nvPr/>
          </p:nvSpPr>
          <p:spPr>
            <a:xfrm>
              <a:off x="3589030" y="6874960"/>
              <a:ext cx="2280505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06" name="フリーフォーム 10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2" name="グループ化 111"/>
          <p:cNvGrpSpPr/>
          <p:nvPr/>
        </p:nvGrpSpPr>
        <p:grpSpPr>
          <a:xfrm rot="5400000">
            <a:off x="3693807" y="2883083"/>
            <a:ext cx="2298414" cy="4783236"/>
            <a:chOff x="3589421" y="2587244"/>
            <a:chExt cx="2272104" cy="4728481"/>
          </a:xfrm>
        </p:grpSpPr>
        <p:sp>
          <p:nvSpPr>
            <p:cNvPr id="113" name="フリーフォーム 112"/>
            <p:cNvSpPr/>
            <p:nvPr/>
          </p:nvSpPr>
          <p:spPr>
            <a:xfrm>
              <a:off x="3589421" y="401291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4" name="フリーフォーム 113"/>
            <p:cNvSpPr/>
            <p:nvPr/>
          </p:nvSpPr>
          <p:spPr>
            <a:xfrm>
              <a:off x="3596512" y="2587244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5" name="フリーフォーム 114"/>
            <p:cNvSpPr/>
            <p:nvPr/>
          </p:nvSpPr>
          <p:spPr>
            <a:xfrm>
              <a:off x="3596510" y="687496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6" name="フリーフォーム 115"/>
            <p:cNvSpPr/>
            <p:nvPr/>
          </p:nvSpPr>
          <p:spPr>
            <a:xfrm>
              <a:off x="3603599" y="5449290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 rot="16200000">
            <a:off x="3244711" y="1440438"/>
            <a:ext cx="2298414" cy="4783234"/>
            <a:chOff x="3589421" y="2587246"/>
            <a:chExt cx="2272104" cy="4728480"/>
          </a:xfrm>
        </p:grpSpPr>
        <p:sp>
          <p:nvSpPr>
            <p:cNvPr id="118" name="フリーフォーム 117"/>
            <p:cNvSpPr/>
            <p:nvPr/>
          </p:nvSpPr>
          <p:spPr>
            <a:xfrm>
              <a:off x="3589421" y="401291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19" name="フリーフォーム 118"/>
            <p:cNvSpPr/>
            <p:nvPr/>
          </p:nvSpPr>
          <p:spPr>
            <a:xfrm>
              <a:off x="3596510" y="2587246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0" name="フリーフォーム 119"/>
            <p:cNvSpPr/>
            <p:nvPr/>
          </p:nvSpPr>
          <p:spPr>
            <a:xfrm>
              <a:off x="3596510" y="6874961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フリーフォーム 120"/>
            <p:cNvSpPr/>
            <p:nvPr/>
          </p:nvSpPr>
          <p:spPr>
            <a:xfrm>
              <a:off x="3603599" y="5449293"/>
              <a:ext cx="2257926" cy="440765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438793" y="1345285"/>
            <a:ext cx="4377527" cy="663732"/>
            <a:chOff x="2438793" y="1345285"/>
            <a:chExt cx="4377527" cy="663732"/>
          </a:xfrm>
        </p:grpSpPr>
        <p:cxnSp>
          <p:nvCxnSpPr>
            <p:cNvPr id="123" name="直線コネクタ 122"/>
            <p:cNvCxnSpPr>
              <a:stCxn id="6" idx="4"/>
              <a:endCxn id="2" idx="0"/>
            </p:cNvCxnSpPr>
            <p:nvPr/>
          </p:nvCxnSpPr>
          <p:spPr>
            <a:xfrm flipH="1">
              <a:off x="2438793" y="1345285"/>
              <a:ext cx="2" cy="6637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stCxn id="7" idx="4"/>
              <a:endCxn id="3" idx="0"/>
            </p:cNvCxnSpPr>
            <p:nvPr/>
          </p:nvCxnSpPr>
          <p:spPr>
            <a:xfrm flipH="1">
              <a:off x="3897148" y="1345285"/>
              <a:ext cx="1" cy="6637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37" idx="4"/>
              <a:endCxn id="35" idx="0"/>
            </p:cNvCxnSpPr>
            <p:nvPr/>
          </p:nvCxnSpPr>
          <p:spPr>
            <a:xfrm>
              <a:off x="5357964" y="1345285"/>
              <a:ext cx="0" cy="6637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38" idx="4"/>
              <a:endCxn id="36" idx="0"/>
            </p:cNvCxnSpPr>
            <p:nvPr/>
          </p:nvCxnSpPr>
          <p:spPr>
            <a:xfrm>
              <a:off x="6816320" y="1345285"/>
              <a:ext cx="0" cy="6637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>
            <a:off x="1355005" y="2392964"/>
            <a:ext cx="713910" cy="4329116"/>
            <a:chOff x="1355005" y="2392964"/>
            <a:chExt cx="713910" cy="4329116"/>
          </a:xfrm>
        </p:grpSpPr>
        <p:cxnSp>
          <p:nvCxnSpPr>
            <p:cNvPr id="137" name="直線コネクタ 136"/>
            <p:cNvCxnSpPr>
              <a:stCxn id="60" idx="6"/>
              <a:endCxn id="2" idx="2"/>
            </p:cNvCxnSpPr>
            <p:nvPr/>
          </p:nvCxnSpPr>
          <p:spPr>
            <a:xfrm>
              <a:off x="1355005" y="2392964"/>
              <a:ext cx="705788" cy="16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62" idx="6"/>
              <a:endCxn id="42" idx="2"/>
            </p:cNvCxnSpPr>
            <p:nvPr/>
          </p:nvCxnSpPr>
          <p:spPr>
            <a:xfrm>
              <a:off x="1355005" y="3841959"/>
              <a:ext cx="705788" cy="16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61" idx="6"/>
              <a:endCxn id="40" idx="2"/>
            </p:cNvCxnSpPr>
            <p:nvPr/>
          </p:nvCxnSpPr>
          <p:spPr>
            <a:xfrm>
              <a:off x="1355005" y="5276889"/>
              <a:ext cx="705788" cy="16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63" idx="6"/>
              <a:endCxn id="51" idx="2"/>
            </p:cNvCxnSpPr>
            <p:nvPr/>
          </p:nvCxnSpPr>
          <p:spPr>
            <a:xfrm>
              <a:off x="1363126" y="6720427"/>
              <a:ext cx="705789" cy="16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7194318" y="2394616"/>
            <a:ext cx="666936" cy="4339204"/>
            <a:chOff x="7194318" y="2394616"/>
            <a:chExt cx="666936" cy="4339204"/>
          </a:xfrm>
        </p:grpSpPr>
        <p:cxnSp>
          <p:nvCxnSpPr>
            <p:cNvPr id="145" name="直線コネクタ 144"/>
            <p:cNvCxnSpPr>
              <a:stCxn id="36" idx="6"/>
              <a:endCxn id="64" idx="2"/>
            </p:cNvCxnSpPr>
            <p:nvPr/>
          </p:nvCxnSpPr>
          <p:spPr>
            <a:xfrm>
              <a:off x="7194319" y="2394616"/>
              <a:ext cx="658815" cy="11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>
              <a:stCxn id="47" idx="6"/>
              <a:endCxn id="66" idx="2"/>
            </p:cNvCxnSpPr>
            <p:nvPr/>
          </p:nvCxnSpPr>
          <p:spPr>
            <a:xfrm>
              <a:off x="7194318" y="3843611"/>
              <a:ext cx="658816" cy="11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>
              <a:stCxn id="45" idx="6"/>
              <a:endCxn id="65" idx="2"/>
            </p:cNvCxnSpPr>
            <p:nvPr/>
          </p:nvCxnSpPr>
          <p:spPr>
            <a:xfrm>
              <a:off x="7194320" y="5278541"/>
              <a:ext cx="658814" cy="117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>
              <a:stCxn id="56" idx="6"/>
              <a:endCxn id="67" idx="2"/>
            </p:cNvCxnSpPr>
            <p:nvPr/>
          </p:nvCxnSpPr>
          <p:spPr>
            <a:xfrm>
              <a:off x="7202440" y="6722080"/>
              <a:ext cx="658814" cy="117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コネクタ 153"/>
          <p:cNvCxnSpPr>
            <a:stCxn id="56" idx="4"/>
            <a:endCxn id="54" idx="0"/>
          </p:cNvCxnSpPr>
          <p:nvPr/>
        </p:nvCxnSpPr>
        <p:spPr>
          <a:xfrm>
            <a:off x="6824440" y="7107679"/>
            <a:ext cx="0" cy="634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55" idx="4"/>
            <a:endCxn id="53" idx="0"/>
          </p:cNvCxnSpPr>
          <p:nvPr/>
        </p:nvCxnSpPr>
        <p:spPr>
          <a:xfrm>
            <a:off x="5366084" y="7107678"/>
            <a:ext cx="0" cy="634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52" idx="4"/>
            <a:endCxn id="50" idx="0"/>
          </p:cNvCxnSpPr>
          <p:nvPr/>
        </p:nvCxnSpPr>
        <p:spPr>
          <a:xfrm>
            <a:off x="3905269" y="7107678"/>
            <a:ext cx="0" cy="634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51" idx="4"/>
            <a:endCxn id="49" idx="0"/>
          </p:cNvCxnSpPr>
          <p:nvPr/>
        </p:nvCxnSpPr>
        <p:spPr>
          <a:xfrm>
            <a:off x="2446914" y="7107680"/>
            <a:ext cx="0" cy="634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/>
          <p:cNvGrpSpPr/>
          <p:nvPr/>
        </p:nvGrpSpPr>
        <p:grpSpPr>
          <a:xfrm>
            <a:off x="951767" y="1501019"/>
            <a:ext cx="7322824" cy="4914123"/>
            <a:chOff x="1681480" y="2398450"/>
            <a:chExt cx="7239000" cy="4857870"/>
          </a:xfrm>
        </p:grpSpPr>
        <p:sp>
          <p:nvSpPr>
            <p:cNvPr id="162" name="フリーフォーム 161"/>
            <p:cNvSpPr/>
            <p:nvPr/>
          </p:nvSpPr>
          <p:spPr>
            <a:xfrm>
              <a:off x="1681480" y="23984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4" name="フリーフォーム 163"/>
            <p:cNvSpPr/>
            <p:nvPr/>
          </p:nvSpPr>
          <p:spPr>
            <a:xfrm>
              <a:off x="1681480" y="382176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6" name="フリーフォーム 165"/>
            <p:cNvSpPr/>
            <p:nvPr/>
          </p:nvSpPr>
          <p:spPr>
            <a:xfrm>
              <a:off x="1681480" y="524188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67" name="フリーフォーム 166"/>
            <p:cNvSpPr/>
            <p:nvPr/>
          </p:nvSpPr>
          <p:spPr>
            <a:xfrm>
              <a:off x="1681480" y="666519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73" name="グループ化 172"/>
          <p:cNvGrpSpPr/>
          <p:nvPr/>
        </p:nvGrpSpPr>
        <p:grpSpPr>
          <a:xfrm rot="5400000">
            <a:off x="1527073" y="2089222"/>
            <a:ext cx="7322826" cy="4975788"/>
            <a:chOff x="1681480" y="2347650"/>
            <a:chExt cx="7239001" cy="4918830"/>
          </a:xfrm>
        </p:grpSpPr>
        <p:sp>
          <p:nvSpPr>
            <p:cNvPr id="174" name="フリーフォーム 173"/>
            <p:cNvSpPr/>
            <p:nvPr/>
          </p:nvSpPr>
          <p:spPr>
            <a:xfrm>
              <a:off x="1681481" y="234765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5" name="フリーフォーム 174"/>
            <p:cNvSpPr/>
            <p:nvPr/>
          </p:nvSpPr>
          <p:spPr>
            <a:xfrm>
              <a:off x="1681480" y="379128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6" name="フリーフォーム 175"/>
            <p:cNvSpPr/>
            <p:nvPr/>
          </p:nvSpPr>
          <p:spPr>
            <a:xfrm>
              <a:off x="1681480" y="5231720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7" name="フリーフォーム 176"/>
            <p:cNvSpPr/>
            <p:nvPr/>
          </p:nvSpPr>
          <p:spPr>
            <a:xfrm>
              <a:off x="1681480" y="6675351"/>
              <a:ext cx="7239000" cy="59112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24937"/>
              <a:endParaRPr lang="ja-JP" altLang="en-US" sz="182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78" name="タイトル 5"/>
          <p:cNvSpPr txBox="1">
            <a:spLocks/>
          </p:cNvSpPr>
          <p:nvPr/>
        </p:nvSpPr>
        <p:spPr bwMode="auto">
          <a:xfrm>
            <a:off x="2059498" y="16579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80" name="タイトル 5"/>
          <p:cNvSpPr txBox="1">
            <a:spLocks/>
          </p:cNvSpPr>
          <p:nvPr/>
        </p:nvSpPr>
        <p:spPr bwMode="auto">
          <a:xfrm>
            <a:off x="3515697" y="16851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81" name="タイトル 5"/>
          <p:cNvSpPr txBox="1">
            <a:spLocks/>
          </p:cNvSpPr>
          <p:nvPr/>
        </p:nvSpPr>
        <p:spPr bwMode="auto">
          <a:xfrm>
            <a:off x="4978376" y="15981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182" name="タイトル 5"/>
          <p:cNvSpPr txBox="1">
            <a:spLocks/>
          </p:cNvSpPr>
          <p:nvPr/>
        </p:nvSpPr>
        <p:spPr bwMode="auto">
          <a:xfrm>
            <a:off x="6434575" y="16851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183" name="直線コネクタ 182"/>
          <p:cNvCxnSpPr>
            <a:stCxn id="178" idx="2"/>
            <a:endCxn id="6" idx="0"/>
          </p:cNvCxnSpPr>
          <p:nvPr/>
        </p:nvCxnSpPr>
        <p:spPr>
          <a:xfrm>
            <a:off x="2405728" y="466429"/>
            <a:ext cx="33067" cy="1076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stCxn id="180" idx="2"/>
            <a:endCxn id="7" idx="0"/>
          </p:cNvCxnSpPr>
          <p:nvPr/>
        </p:nvCxnSpPr>
        <p:spPr>
          <a:xfrm>
            <a:off x="3861927" y="469152"/>
            <a:ext cx="35222" cy="104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81" idx="2"/>
            <a:endCxn id="37" idx="0"/>
          </p:cNvCxnSpPr>
          <p:nvPr/>
        </p:nvCxnSpPr>
        <p:spPr>
          <a:xfrm>
            <a:off x="5324606" y="460453"/>
            <a:ext cx="33358" cy="1136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82" idx="2"/>
            <a:endCxn id="38" idx="0"/>
          </p:cNvCxnSpPr>
          <p:nvPr/>
        </p:nvCxnSpPr>
        <p:spPr>
          <a:xfrm>
            <a:off x="6780805" y="469152"/>
            <a:ext cx="35515" cy="104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タイトル 5"/>
          <p:cNvSpPr txBox="1">
            <a:spLocks/>
          </p:cNvSpPr>
          <p:nvPr/>
        </p:nvSpPr>
        <p:spPr bwMode="auto">
          <a:xfrm rot="5400000">
            <a:off x="8552832" y="2265163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198" name="タイトル 5"/>
          <p:cNvSpPr txBox="1">
            <a:spLocks/>
          </p:cNvSpPr>
          <p:nvPr/>
        </p:nvSpPr>
        <p:spPr bwMode="auto">
          <a:xfrm rot="5400000">
            <a:off x="8552833" y="3715650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199" name="タイトル 5"/>
          <p:cNvSpPr txBox="1">
            <a:spLocks/>
          </p:cNvSpPr>
          <p:nvPr/>
        </p:nvSpPr>
        <p:spPr bwMode="auto">
          <a:xfrm rot="5400000">
            <a:off x="8561526" y="5147881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00" name="タイトル 5"/>
          <p:cNvSpPr txBox="1">
            <a:spLocks/>
          </p:cNvSpPr>
          <p:nvPr/>
        </p:nvSpPr>
        <p:spPr bwMode="auto">
          <a:xfrm rot="5400000">
            <a:off x="8552833" y="6592244"/>
            <a:ext cx="692459" cy="2733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01" name="直線コネクタ 200"/>
          <p:cNvCxnSpPr>
            <a:stCxn id="197" idx="2"/>
            <a:endCxn id="64" idx="6"/>
          </p:cNvCxnSpPr>
          <p:nvPr/>
        </p:nvCxnSpPr>
        <p:spPr>
          <a:xfrm flipH="1">
            <a:off x="8609134" y="2401817"/>
            <a:ext cx="153275" cy="45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98" idx="2"/>
            <a:endCxn id="66" idx="6"/>
          </p:cNvCxnSpPr>
          <p:nvPr/>
        </p:nvCxnSpPr>
        <p:spPr>
          <a:xfrm flipH="1">
            <a:off x="8609134" y="3852304"/>
            <a:ext cx="153276" cy="30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99" idx="2"/>
            <a:endCxn id="65" idx="6"/>
          </p:cNvCxnSpPr>
          <p:nvPr/>
        </p:nvCxnSpPr>
        <p:spPr>
          <a:xfrm flipH="1">
            <a:off x="8609134" y="5284535"/>
            <a:ext cx="161969" cy="57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200" idx="2"/>
            <a:endCxn id="67" idx="6"/>
          </p:cNvCxnSpPr>
          <p:nvPr/>
        </p:nvCxnSpPr>
        <p:spPr>
          <a:xfrm flipH="1">
            <a:off x="8617254" y="6728898"/>
            <a:ext cx="145156" cy="49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タイトル 5"/>
          <p:cNvSpPr txBox="1">
            <a:spLocks/>
          </p:cNvSpPr>
          <p:nvPr/>
        </p:nvSpPr>
        <p:spPr bwMode="auto">
          <a:xfrm rot="16200000">
            <a:off x="-31336" y="6563163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20" name="タイトル 5"/>
          <p:cNvSpPr txBox="1">
            <a:spLocks/>
          </p:cNvSpPr>
          <p:nvPr/>
        </p:nvSpPr>
        <p:spPr bwMode="auto">
          <a:xfrm rot="16200000">
            <a:off x="-37852" y="512127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21" name="タイトル 5"/>
          <p:cNvSpPr txBox="1">
            <a:spLocks/>
          </p:cNvSpPr>
          <p:nvPr/>
        </p:nvSpPr>
        <p:spPr bwMode="auto">
          <a:xfrm rot="16200000">
            <a:off x="-35112" y="3685301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22" name="タイトル 5"/>
          <p:cNvSpPr txBox="1">
            <a:spLocks/>
          </p:cNvSpPr>
          <p:nvPr/>
        </p:nvSpPr>
        <p:spPr bwMode="auto">
          <a:xfrm rot="16200000">
            <a:off x="-31336" y="2236725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23" name="直線コネクタ 222"/>
          <p:cNvCxnSpPr>
            <a:stCxn id="219" idx="2"/>
            <a:endCxn id="63" idx="2"/>
          </p:cNvCxnSpPr>
          <p:nvPr/>
        </p:nvCxnSpPr>
        <p:spPr>
          <a:xfrm>
            <a:off x="465213" y="6713482"/>
            <a:ext cx="141913" cy="69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0" idx="2"/>
            <a:endCxn id="61" idx="2"/>
          </p:cNvCxnSpPr>
          <p:nvPr/>
        </p:nvCxnSpPr>
        <p:spPr>
          <a:xfrm>
            <a:off x="458697" y="5271589"/>
            <a:ext cx="140308" cy="53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21" idx="2"/>
            <a:endCxn id="62" idx="2"/>
          </p:cNvCxnSpPr>
          <p:nvPr/>
        </p:nvCxnSpPr>
        <p:spPr>
          <a:xfrm>
            <a:off x="461437" y="3835620"/>
            <a:ext cx="137568" cy="63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22" idx="2"/>
            <a:endCxn id="60" idx="2"/>
          </p:cNvCxnSpPr>
          <p:nvPr/>
        </p:nvCxnSpPr>
        <p:spPr>
          <a:xfrm>
            <a:off x="465213" y="2387044"/>
            <a:ext cx="133792" cy="59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タイトル 5"/>
          <p:cNvSpPr txBox="1">
            <a:spLocks/>
          </p:cNvSpPr>
          <p:nvPr/>
        </p:nvSpPr>
        <p:spPr bwMode="auto">
          <a:xfrm>
            <a:off x="2067620" y="8702550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DMA1</a:t>
            </a:r>
          </a:p>
        </p:txBody>
      </p:sp>
      <p:sp>
        <p:nvSpPr>
          <p:cNvPr id="237" name="タイトル 5"/>
          <p:cNvSpPr txBox="1">
            <a:spLocks/>
          </p:cNvSpPr>
          <p:nvPr/>
        </p:nvSpPr>
        <p:spPr bwMode="auto">
          <a:xfrm>
            <a:off x="3523241" y="8696342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DMA2</a:t>
            </a:r>
          </a:p>
        </p:txBody>
      </p:sp>
      <p:sp>
        <p:nvSpPr>
          <p:cNvPr id="238" name="タイトル 5"/>
          <p:cNvSpPr txBox="1">
            <a:spLocks/>
          </p:cNvSpPr>
          <p:nvPr/>
        </p:nvSpPr>
        <p:spPr bwMode="auto">
          <a:xfrm>
            <a:off x="4985546" y="8694984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DMA3</a:t>
            </a:r>
          </a:p>
        </p:txBody>
      </p:sp>
      <p:sp>
        <p:nvSpPr>
          <p:cNvPr id="239" name="タイトル 5"/>
          <p:cNvSpPr txBox="1">
            <a:spLocks/>
          </p:cNvSpPr>
          <p:nvPr/>
        </p:nvSpPr>
        <p:spPr bwMode="auto">
          <a:xfrm>
            <a:off x="6442539" y="8686097"/>
            <a:ext cx="692459" cy="3006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834" tIns="46250" rIns="72834" bIns="462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 defTabSz="924937"/>
            <a:r>
              <a:rPr lang="en-US" altLang="ja-JP" sz="1618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DMA4</a:t>
            </a:r>
          </a:p>
        </p:txBody>
      </p:sp>
      <p:cxnSp>
        <p:nvCxnSpPr>
          <p:cNvPr id="240" name="直線コネクタ 239"/>
          <p:cNvCxnSpPr>
            <a:stCxn id="49" idx="4"/>
            <a:endCxn id="236" idx="0"/>
          </p:cNvCxnSpPr>
          <p:nvPr/>
        </p:nvCxnSpPr>
        <p:spPr>
          <a:xfrm flipH="1">
            <a:off x="2413850" y="8513582"/>
            <a:ext cx="33064" cy="188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stCxn id="50" idx="4"/>
            <a:endCxn id="237" idx="0"/>
          </p:cNvCxnSpPr>
          <p:nvPr/>
        </p:nvCxnSpPr>
        <p:spPr>
          <a:xfrm flipH="1">
            <a:off x="3869471" y="8513580"/>
            <a:ext cx="35798" cy="1827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53" idx="4"/>
            <a:endCxn id="238" idx="0"/>
          </p:cNvCxnSpPr>
          <p:nvPr/>
        </p:nvCxnSpPr>
        <p:spPr>
          <a:xfrm flipH="1">
            <a:off x="5331776" y="8513580"/>
            <a:ext cx="34308" cy="1814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54" idx="4"/>
            <a:endCxn id="239" idx="0"/>
          </p:cNvCxnSpPr>
          <p:nvPr/>
        </p:nvCxnSpPr>
        <p:spPr>
          <a:xfrm flipH="1">
            <a:off x="6788769" y="8513580"/>
            <a:ext cx="35671" cy="172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58" idx="2"/>
            <a:endCxn id="2" idx="1"/>
          </p:cNvCxnSpPr>
          <p:nvPr/>
        </p:nvCxnSpPr>
        <p:spPr>
          <a:xfrm>
            <a:off x="1874389" y="1916908"/>
            <a:ext cx="297118" cy="2050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>
            <a:stCxn id="257" idx="2"/>
            <a:endCxn id="3" idx="1"/>
          </p:cNvCxnSpPr>
          <p:nvPr/>
        </p:nvCxnSpPr>
        <p:spPr>
          <a:xfrm>
            <a:off x="3391930" y="1911491"/>
            <a:ext cx="237932" cy="2104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60" idx="2"/>
            <a:endCxn id="35" idx="1"/>
          </p:cNvCxnSpPr>
          <p:nvPr/>
        </p:nvCxnSpPr>
        <p:spPr>
          <a:xfrm>
            <a:off x="4908580" y="1910434"/>
            <a:ext cx="182098" cy="211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59" idx="2"/>
            <a:endCxn id="36" idx="1"/>
          </p:cNvCxnSpPr>
          <p:nvPr/>
        </p:nvCxnSpPr>
        <p:spPr>
          <a:xfrm>
            <a:off x="6421360" y="1915271"/>
            <a:ext cx="127674" cy="20668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69" idx="2"/>
            <a:endCxn id="42" idx="1"/>
          </p:cNvCxnSpPr>
          <p:nvPr/>
        </p:nvCxnSpPr>
        <p:spPr>
          <a:xfrm>
            <a:off x="1878640" y="3374720"/>
            <a:ext cx="292867" cy="1962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68" idx="2"/>
            <a:endCxn id="43" idx="1"/>
          </p:cNvCxnSpPr>
          <p:nvPr/>
        </p:nvCxnSpPr>
        <p:spPr>
          <a:xfrm>
            <a:off x="3341055" y="3369501"/>
            <a:ext cx="288808" cy="2014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stCxn id="271" idx="2"/>
            <a:endCxn id="46" idx="1"/>
          </p:cNvCxnSpPr>
          <p:nvPr/>
        </p:nvCxnSpPr>
        <p:spPr>
          <a:xfrm>
            <a:off x="4802612" y="3368482"/>
            <a:ext cx="288067" cy="2024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stCxn id="270" idx="2"/>
            <a:endCxn id="47" idx="1"/>
          </p:cNvCxnSpPr>
          <p:nvPr/>
        </p:nvCxnSpPr>
        <p:spPr>
          <a:xfrm>
            <a:off x="6260440" y="3373143"/>
            <a:ext cx="288592" cy="1978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stCxn id="274" idx="2"/>
            <a:endCxn id="40" idx="1"/>
          </p:cNvCxnSpPr>
          <p:nvPr/>
        </p:nvCxnSpPr>
        <p:spPr>
          <a:xfrm>
            <a:off x="1884793" y="4808352"/>
            <a:ext cx="286714" cy="1975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/>
          <p:cNvCxnSpPr>
            <a:stCxn id="273" idx="2"/>
            <a:endCxn id="41" idx="1"/>
          </p:cNvCxnSpPr>
          <p:nvPr/>
        </p:nvCxnSpPr>
        <p:spPr>
          <a:xfrm>
            <a:off x="3347208" y="4803133"/>
            <a:ext cx="282655" cy="2027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>
            <a:stCxn id="276" idx="2"/>
            <a:endCxn id="44" idx="1"/>
          </p:cNvCxnSpPr>
          <p:nvPr/>
        </p:nvCxnSpPr>
        <p:spPr>
          <a:xfrm>
            <a:off x="4808765" y="4802114"/>
            <a:ext cx="281914" cy="2037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>
            <a:stCxn id="275" idx="2"/>
            <a:endCxn id="45" idx="1"/>
          </p:cNvCxnSpPr>
          <p:nvPr/>
        </p:nvCxnSpPr>
        <p:spPr>
          <a:xfrm>
            <a:off x="6266593" y="4806775"/>
            <a:ext cx="282442" cy="1991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>
            <a:stCxn id="278" idx="2"/>
            <a:endCxn id="51" idx="1"/>
          </p:cNvCxnSpPr>
          <p:nvPr/>
        </p:nvCxnSpPr>
        <p:spPr>
          <a:xfrm>
            <a:off x="1882003" y="6254840"/>
            <a:ext cx="297626" cy="1945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/>
          <p:cNvCxnSpPr>
            <a:stCxn id="279" idx="2"/>
            <a:endCxn id="52" idx="1"/>
          </p:cNvCxnSpPr>
          <p:nvPr/>
        </p:nvCxnSpPr>
        <p:spPr>
          <a:xfrm>
            <a:off x="3344418" y="6249621"/>
            <a:ext cx="293565" cy="1997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/>
          <p:cNvCxnSpPr>
            <a:stCxn id="281" idx="2"/>
            <a:endCxn id="55" idx="1"/>
          </p:cNvCxnSpPr>
          <p:nvPr/>
        </p:nvCxnSpPr>
        <p:spPr>
          <a:xfrm>
            <a:off x="4805975" y="6248602"/>
            <a:ext cx="292824" cy="2008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>
            <a:stCxn id="280" idx="2"/>
            <a:endCxn id="56" idx="1"/>
          </p:cNvCxnSpPr>
          <p:nvPr/>
        </p:nvCxnSpPr>
        <p:spPr>
          <a:xfrm>
            <a:off x="6263803" y="6253263"/>
            <a:ext cx="293352" cy="1961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/>
          <p:cNvGrpSpPr/>
          <p:nvPr/>
        </p:nvGrpSpPr>
        <p:grpSpPr>
          <a:xfrm>
            <a:off x="599005" y="574088"/>
            <a:ext cx="8018249" cy="7939494"/>
            <a:chOff x="1772257" y="1772883"/>
            <a:chExt cx="6386978" cy="6324243"/>
          </a:xfrm>
        </p:grpSpPr>
        <p:sp>
          <p:nvSpPr>
            <p:cNvPr id="2" name="楕円 1"/>
            <p:cNvSpPr>
              <a:spLocks noChangeAspect="1"/>
            </p:cNvSpPr>
            <p:nvPr/>
          </p:nvSpPr>
          <p:spPr>
            <a:xfrm>
              <a:off x="2936652" y="2915883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R0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" name="楕円 2"/>
            <p:cNvSpPr>
              <a:spLocks noChangeAspect="1"/>
            </p:cNvSpPr>
            <p:nvPr/>
          </p:nvSpPr>
          <p:spPr>
            <a:xfrm>
              <a:off x="4098312" y="2915883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" name="楕円 5"/>
            <p:cNvSpPr>
              <a:spLocks noChangeAspect="1"/>
            </p:cNvSpPr>
            <p:nvPr/>
          </p:nvSpPr>
          <p:spPr>
            <a:xfrm>
              <a:off x="2936653" y="1772883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R128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7" name="楕円 6"/>
            <p:cNvSpPr>
              <a:spLocks noChangeAspect="1"/>
            </p:cNvSpPr>
            <p:nvPr/>
          </p:nvSpPr>
          <p:spPr>
            <a:xfrm>
              <a:off x="4098313" y="1772883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R129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5" name="楕円 34"/>
            <p:cNvSpPr>
              <a:spLocks noChangeAspect="1"/>
            </p:cNvSpPr>
            <p:nvPr/>
          </p:nvSpPr>
          <p:spPr>
            <a:xfrm>
              <a:off x="5261932" y="2915883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6" name="楕円 35"/>
            <p:cNvSpPr>
              <a:spLocks noChangeAspect="1"/>
            </p:cNvSpPr>
            <p:nvPr/>
          </p:nvSpPr>
          <p:spPr>
            <a:xfrm>
              <a:off x="6423593" y="2915883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R3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7" name="楕円 36"/>
            <p:cNvSpPr>
              <a:spLocks noChangeAspect="1"/>
            </p:cNvSpPr>
            <p:nvPr/>
          </p:nvSpPr>
          <p:spPr>
            <a:xfrm>
              <a:off x="5261932" y="1772883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R130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8" name="楕円 37"/>
            <p:cNvSpPr>
              <a:spLocks noChangeAspect="1"/>
            </p:cNvSpPr>
            <p:nvPr/>
          </p:nvSpPr>
          <p:spPr>
            <a:xfrm>
              <a:off x="6423593" y="1772883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R131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楕円 39"/>
            <p:cNvSpPr>
              <a:spLocks noChangeAspect="1"/>
            </p:cNvSpPr>
            <p:nvPr/>
          </p:nvSpPr>
          <p:spPr>
            <a:xfrm>
              <a:off x="2936652" y="5213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R8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楕円 40"/>
            <p:cNvSpPr>
              <a:spLocks noChangeAspect="1"/>
            </p:cNvSpPr>
            <p:nvPr/>
          </p:nvSpPr>
          <p:spPr>
            <a:xfrm>
              <a:off x="4098313" y="5213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R9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2" name="楕円 41"/>
            <p:cNvSpPr>
              <a:spLocks noChangeAspect="1"/>
            </p:cNvSpPr>
            <p:nvPr/>
          </p:nvSpPr>
          <p:spPr>
            <a:xfrm>
              <a:off x="2936652" y="4070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R4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3" name="楕円 42"/>
            <p:cNvSpPr>
              <a:spLocks noChangeAspect="1"/>
            </p:cNvSpPr>
            <p:nvPr/>
          </p:nvSpPr>
          <p:spPr>
            <a:xfrm>
              <a:off x="4098313" y="4070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R5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4" name="楕円 43"/>
            <p:cNvSpPr>
              <a:spLocks noChangeAspect="1"/>
            </p:cNvSpPr>
            <p:nvPr/>
          </p:nvSpPr>
          <p:spPr>
            <a:xfrm>
              <a:off x="5261933" y="5213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R10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楕円 44"/>
            <p:cNvSpPr>
              <a:spLocks noChangeAspect="1"/>
            </p:cNvSpPr>
            <p:nvPr/>
          </p:nvSpPr>
          <p:spPr>
            <a:xfrm>
              <a:off x="6423594" y="5213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R11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楕円 45"/>
            <p:cNvSpPr>
              <a:spLocks noChangeAspect="1"/>
            </p:cNvSpPr>
            <p:nvPr/>
          </p:nvSpPr>
          <p:spPr>
            <a:xfrm>
              <a:off x="5261933" y="407008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R6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7" name="楕円 46"/>
            <p:cNvSpPr>
              <a:spLocks noChangeAspect="1"/>
            </p:cNvSpPr>
            <p:nvPr/>
          </p:nvSpPr>
          <p:spPr>
            <a:xfrm>
              <a:off x="6423592" y="4070087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R7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/>
            <p:cNvSpPr>
              <a:spLocks noChangeAspect="1"/>
            </p:cNvSpPr>
            <p:nvPr/>
          </p:nvSpPr>
          <p:spPr>
            <a:xfrm>
              <a:off x="2943121" y="7482824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R192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0" name="楕円 49"/>
            <p:cNvSpPr>
              <a:spLocks noChangeAspect="1"/>
            </p:cNvSpPr>
            <p:nvPr/>
          </p:nvSpPr>
          <p:spPr>
            <a:xfrm>
              <a:off x="4104781" y="7482824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R193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1" name="楕円 50"/>
            <p:cNvSpPr>
              <a:spLocks noChangeAspect="1"/>
            </p:cNvSpPr>
            <p:nvPr/>
          </p:nvSpPr>
          <p:spPr>
            <a:xfrm>
              <a:off x="2943121" y="6362946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R12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2" name="楕円 51"/>
            <p:cNvSpPr>
              <a:spLocks noChangeAspect="1"/>
            </p:cNvSpPr>
            <p:nvPr/>
          </p:nvSpPr>
          <p:spPr>
            <a:xfrm>
              <a:off x="4104781" y="6362946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R13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3" name="楕円 52"/>
            <p:cNvSpPr>
              <a:spLocks noChangeAspect="1"/>
            </p:cNvSpPr>
            <p:nvPr/>
          </p:nvSpPr>
          <p:spPr>
            <a:xfrm>
              <a:off x="5268401" y="7482824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R194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4" name="楕円 53"/>
            <p:cNvSpPr>
              <a:spLocks noChangeAspect="1"/>
            </p:cNvSpPr>
            <p:nvPr/>
          </p:nvSpPr>
          <p:spPr>
            <a:xfrm>
              <a:off x="6430062" y="7482824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R195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楕円 54"/>
            <p:cNvSpPr>
              <a:spLocks noChangeAspect="1"/>
            </p:cNvSpPr>
            <p:nvPr/>
          </p:nvSpPr>
          <p:spPr>
            <a:xfrm>
              <a:off x="5268401" y="6362946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R14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楕円 55"/>
            <p:cNvSpPr>
              <a:spLocks noChangeAspect="1"/>
            </p:cNvSpPr>
            <p:nvPr/>
          </p:nvSpPr>
          <p:spPr>
            <a:xfrm>
              <a:off x="6430062" y="6362946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R15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楕円 59"/>
            <p:cNvSpPr>
              <a:spLocks noChangeAspect="1"/>
            </p:cNvSpPr>
            <p:nvPr/>
          </p:nvSpPr>
          <p:spPr>
            <a:xfrm>
              <a:off x="1772257" y="2914567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R160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楕円 60"/>
            <p:cNvSpPr>
              <a:spLocks noChangeAspect="1"/>
            </p:cNvSpPr>
            <p:nvPr/>
          </p:nvSpPr>
          <p:spPr>
            <a:xfrm>
              <a:off x="1772257" y="5211772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R162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楕円 61"/>
            <p:cNvSpPr>
              <a:spLocks noChangeAspect="1"/>
            </p:cNvSpPr>
            <p:nvPr/>
          </p:nvSpPr>
          <p:spPr>
            <a:xfrm>
              <a:off x="1772257" y="4068771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R161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楕円 62"/>
            <p:cNvSpPr>
              <a:spLocks noChangeAspect="1"/>
            </p:cNvSpPr>
            <p:nvPr/>
          </p:nvSpPr>
          <p:spPr>
            <a:xfrm>
              <a:off x="1778726" y="6361630"/>
              <a:ext cx="602196" cy="6143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R163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楕円 63"/>
            <p:cNvSpPr>
              <a:spLocks noChangeAspect="1"/>
            </p:cNvSpPr>
            <p:nvPr/>
          </p:nvSpPr>
          <p:spPr>
            <a:xfrm>
              <a:off x="7550571" y="2925235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R224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楕円 64"/>
            <p:cNvSpPr>
              <a:spLocks noChangeAspect="1"/>
            </p:cNvSpPr>
            <p:nvPr/>
          </p:nvSpPr>
          <p:spPr>
            <a:xfrm>
              <a:off x="7550571" y="5222440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R226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楕円 65"/>
            <p:cNvSpPr>
              <a:spLocks noChangeAspect="1"/>
            </p:cNvSpPr>
            <p:nvPr/>
          </p:nvSpPr>
          <p:spPr>
            <a:xfrm>
              <a:off x="7550571" y="4079440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R225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楕円 66"/>
            <p:cNvSpPr>
              <a:spLocks noChangeAspect="1"/>
            </p:cNvSpPr>
            <p:nvPr/>
          </p:nvSpPr>
          <p:spPr>
            <a:xfrm>
              <a:off x="7557039" y="6372298"/>
              <a:ext cx="602196" cy="61430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24937"/>
              <a:r>
                <a:rPr lang="en-US" altLang="ja-JP" sz="200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R227</a:t>
              </a:r>
              <a:endPara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9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</Words>
  <Application>Microsoft Office PowerPoint</Application>
  <PresentationFormat>ユーザー設定</PresentationFormat>
  <Paragraphs>66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Yuya MARUYAMA</dc:creator>
  <cp:lastModifiedBy>Yuya MARUYAMA</cp:lastModifiedBy>
  <cp:revision>49</cp:revision>
  <dcterms:created xsi:type="dcterms:W3CDTF">2017-01-15T13:10:36Z</dcterms:created>
  <dcterms:modified xsi:type="dcterms:W3CDTF">2017-06-28T13:25:40Z</dcterms:modified>
</cp:coreProperties>
</file>