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5" r:id="rId1"/>
  </p:sldMasterIdLst>
  <p:notesMasterIdLst>
    <p:notesMasterId r:id="rId3"/>
  </p:notesMasterIdLst>
  <p:sldIdLst>
    <p:sldId id="344" r:id="rId2"/>
  </p:sldIdLst>
  <p:sldSz cx="9144000" cy="5418138"/>
  <p:notesSz cx="6742113" cy="987266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2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C6C6C6"/>
    <a:srgbClr val="CACACA"/>
    <a:srgbClr val="AED09E"/>
    <a:srgbClr val="CDCDCD"/>
    <a:srgbClr val="F6B69B"/>
    <a:srgbClr val="FFDB98"/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1" autoAdjust="0"/>
    <p:restoredTop sz="95383" autoAdjust="0"/>
  </p:normalViewPr>
  <p:slideViewPr>
    <p:cSldViewPr>
      <p:cViewPr varScale="1">
        <p:scale>
          <a:sx n="117" d="100"/>
          <a:sy n="117" d="100"/>
        </p:scale>
        <p:origin x="114" y="744"/>
      </p:cViewPr>
      <p:guideLst>
        <p:guide orient="horz" pos="170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2"/>
    </p:cViewPr>
  </p:sorterViewPr>
  <p:notesViewPr>
    <p:cSldViewPr>
      <p:cViewPr varScale="1">
        <p:scale>
          <a:sx n="63" d="100"/>
          <a:sy n="63" d="100"/>
        </p:scale>
        <p:origin x="-3456" y="-120"/>
      </p:cViewPr>
      <p:guideLst>
        <p:guide orient="horz" pos="3110"/>
        <p:guide pos="21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0110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algn="r"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49238" y="739775"/>
            <a:ext cx="6248400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9" y="4689515"/>
            <a:ext cx="5394955" cy="44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0110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algn="r" defTabSz="914180" eaLnBrk="1" hangingPunct="1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B6BBC72-A9F3-4BF3-8E06-B8A1734BF3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8387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2" y="1683140"/>
            <a:ext cx="7772400" cy="1161388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6" y="3070279"/>
            <a:ext cx="6400798" cy="13846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1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8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4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00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67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48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1" y="216985"/>
            <a:ext cx="2057400" cy="4622976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6" y="216985"/>
            <a:ext cx="6019799" cy="4622976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64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34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4" y="3481663"/>
            <a:ext cx="7772400" cy="1076102"/>
          </a:xfrm>
        </p:spPr>
        <p:txBody>
          <a:bodyPr anchor="t"/>
          <a:lstStyle>
            <a:lvl1pPr algn="l">
              <a:defRPr sz="2499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4" y="2296439"/>
            <a:ext cx="7772400" cy="1185217"/>
          </a:xfrm>
        </p:spPr>
        <p:txBody>
          <a:bodyPr anchor="b"/>
          <a:lstStyle>
            <a:lvl1pPr marL="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1pPr>
            <a:lvl2pPr marL="28573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2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4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87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2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62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897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69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6" y="1264237"/>
            <a:ext cx="4038601" cy="3575721"/>
          </a:xfrm>
        </p:spPr>
        <p:txBody>
          <a:bodyPr/>
          <a:lstStyle>
            <a:lvl1pPr>
              <a:defRPr sz="1749"/>
            </a:lvl1pPr>
            <a:lvl2pPr>
              <a:defRPr sz="1500"/>
            </a:lvl2pPr>
            <a:lvl3pPr>
              <a:defRPr sz="12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7" y="1264237"/>
            <a:ext cx="4038601" cy="3575721"/>
          </a:xfrm>
        </p:spPr>
        <p:txBody>
          <a:bodyPr/>
          <a:lstStyle>
            <a:lvl1pPr>
              <a:defRPr sz="1749"/>
            </a:lvl1pPr>
            <a:lvl2pPr>
              <a:defRPr sz="1500"/>
            </a:lvl2pPr>
            <a:lvl3pPr>
              <a:defRPr sz="12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24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5" y="1212811"/>
            <a:ext cx="4040187" cy="50544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38" indent="0">
              <a:buNone/>
              <a:defRPr sz="1250" b="1"/>
            </a:lvl2pPr>
            <a:lvl3pPr marL="571475" indent="0">
              <a:buNone/>
              <a:defRPr sz="1125" b="1"/>
            </a:lvl3pPr>
            <a:lvl4pPr marL="857212" indent="0">
              <a:buNone/>
              <a:defRPr sz="1000" b="1"/>
            </a:lvl4pPr>
            <a:lvl5pPr marL="1142949" indent="0">
              <a:buNone/>
              <a:defRPr sz="1000" b="1"/>
            </a:lvl5pPr>
            <a:lvl6pPr marL="1428687" indent="0">
              <a:buNone/>
              <a:defRPr sz="1000" b="1"/>
            </a:lvl6pPr>
            <a:lvl7pPr marL="1714424" indent="0">
              <a:buNone/>
              <a:defRPr sz="1000" b="1"/>
            </a:lvl7pPr>
            <a:lvl8pPr marL="2000162" indent="0">
              <a:buNone/>
              <a:defRPr sz="1000" b="1"/>
            </a:lvl8pPr>
            <a:lvl9pPr marL="2285897" indent="0">
              <a:buNone/>
              <a:defRPr sz="10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5" y="1718252"/>
            <a:ext cx="4040187" cy="3121701"/>
          </a:xfrm>
        </p:spPr>
        <p:txBody>
          <a:bodyPr/>
          <a:lstStyle>
            <a:lvl1pPr>
              <a:defRPr sz="1500"/>
            </a:lvl1pPr>
            <a:lvl2pPr>
              <a:defRPr sz="1250"/>
            </a:lvl2pPr>
            <a:lvl3pPr>
              <a:defRPr sz="1125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212811"/>
            <a:ext cx="4041774" cy="50544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38" indent="0">
              <a:buNone/>
              <a:defRPr sz="1250" b="1"/>
            </a:lvl2pPr>
            <a:lvl3pPr marL="571475" indent="0">
              <a:buNone/>
              <a:defRPr sz="1125" b="1"/>
            </a:lvl3pPr>
            <a:lvl4pPr marL="857212" indent="0">
              <a:buNone/>
              <a:defRPr sz="1000" b="1"/>
            </a:lvl4pPr>
            <a:lvl5pPr marL="1142949" indent="0">
              <a:buNone/>
              <a:defRPr sz="1000" b="1"/>
            </a:lvl5pPr>
            <a:lvl6pPr marL="1428687" indent="0">
              <a:buNone/>
              <a:defRPr sz="1000" b="1"/>
            </a:lvl6pPr>
            <a:lvl7pPr marL="1714424" indent="0">
              <a:buNone/>
              <a:defRPr sz="1000" b="1"/>
            </a:lvl7pPr>
            <a:lvl8pPr marL="2000162" indent="0">
              <a:buNone/>
              <a:defRPr sz="1000" b="1"/>
            </a:lvl8pPr>
            <a:lvl9pPr marL="2285897" indent="0">
              <a:buNone/>
              <a:defRPr sz="10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1718252"/>
            <a:ext cx="4041774" cy="3121701"/>
          </a:xfrm>
        </p:spPr>
        <p:txBody>
          <a:bodyPr/>
          <a:lstStyle>
            <a:lvl1pPr>
              <a:defRPr sz="1500"/>
            </a:lvl1pPr>
            <a:lvl2pPr>
              <a:defRPr sz="1250"/>
            </a:lvl2pPr>
            <a:lvl3pPr>
              <a:defRPr sz="1125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1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34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68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3" y="215724"/>
            <a:ext cx="3008313" cy="918073"/>
          </a:xfrm>
        </p:spPr>
        <p:txBody>
          <a:bodyPr anchor="b"/>
          <a:lstStyle>
            <a:lvl1pPr algn="l">
              <a:defRPr sz="125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3" y="215729"/>
            <a:ext cx="5111750" cy="4624231"/>
          </a:xfrm>
        </p:spPr>
        <p:txBody>
          <a:bodyPr/>
          <a:lstStyle>
            <a:lvl1pPr>
              <a:defRPr sz="1999"/>
            </a:lvl1pPr>
            <a:lvl2pPr>
              <a:defRPr sz="1749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3" y="1133801"/>
            <a:ext cx="3008313" cy="3706157"/>
          </a:xfrm>
        </p:spPr>
        <p:txBody>
          <a:bodyPr/>
          <a:lstStyle>
            <a:lvl1pPr marL="0" indent="0">
              <a:buNone/>
              <a:defRPr sz="875"/>
            </a:lvl1pPr>
            <a:lvl2pPr marL="285738" indent="0">
              <a:buNone/>
              <a:defRPr sz="750"/>
            </a:lvl2pPr>
            <a:lvl3pPr marL="571475" indent="0">
              <a:buNone/>
              <a:defRPr sz="625"/>
            </a:lvl3pPr>
            <a:lvl4pPr marL="857212" indent="0">
              <a:buNone/>
              <a:defRPr sz="562"/>
            </a:lvl4pPr>
            <a:lvl5pPr marL="1142949" indent="0">
              <a:buNone/>
              <a:defRPr sz="562"/>
            </a:lvl5pPr>
            <a:lvl6pPr marL="1428687" indent="0">
              <a:buNone/>
              <a:defRPr sz="562"/>
            </a:lvl6pPr>
            <a:lvl7pPr marL="1714424" indent="0">
              <a:buNone/>
              <a:defRPr sz="562"/>
            </a:lvl7pPr>
            <a:lvl8pPr marL="2000162" indent="0">
              <a:buNone/>
              <a:defRPr sz="562"/>
            </a:lvl8pPr>
            <a:lvl9pPr marL="2285897" indent="0">
              <a:buNone/>
              <a:defRPr sz="562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51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91" y="3792697"/>
            <a:ext cx="5486400" cy="447749"/>
          </a:xfrm>
        </p:spPr>
        <p:txBody>
          <a:bodyPr anchor="b"/>
          <a:lstStyle>
            <a:lvl1pPr algn="l">
              <a:defRPr sz="125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91" y="484121"/>
            <a:ext cx="5486400" cy="3250883"/>
          </a:xfrm>
        </p:spPr>
        <p:txBody>
          <a:bodyPr/>
          <a:lstStyle>
            <a:lvl1pPr marL="0" indent="0">
              <a:buNone/>
              <a:defRPr sz="1999"/>
            </a:lvl1pPr>
            <a:lvl2pPr marL="285738" indent="0">
              <a:buNone/>
              <a:defRPr sz="1749"/>
            </a:lvl2pPr>
            <a:lvl3pPr marL="571475" indent="0">
              <a:buNone/>
              <a:defRPr sz="1500"/>
            </a:lvl3pPr>
            <a:lvl4pPr marL="857212" indent="0">
              <a:buNone/>
              <a:defRPr sz="1250"/>
            </a:lvl4pPr>
            <a:lvl5pPr marL="1142949" indent="0">
              <a:buNone/>
              <a:defRPr sz="1250"/>
            </a:lvl5pPr>
            <a:lvl6pPr marL="1428687" indent="0">
              <a:buNone/>
              <a:defRPr sz="1250"/>
            </a:lvl6pPr>
            <a:lvl7pPr marL="1714424" indent="0">
              <a:buNone/>
              <a:defRPr sz="1250"/>
            </a:lvl7pPr>
            <a:lvl8pPr marL="2000162" indent="0">
              <a:buNone/>
              <a:defRPr sz="1250"/>
            </a:lvl8pPr>
            <a:lvl9pPr marL="2285897" indent="0">
              <a:buNone/>
              <a:defRPr sz="125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91" y="4240448"/>
            <a:ext cx="5486400" cy="635878"/>
          </a:xfrm>
        </p:spPr>
        <p:txBody>
          <a:bodyPr/>
          <a:lstStyle>
            <a:lvl1pPr marL="0" indent="0">
              <a:buNone/>
              <a:defRPr sz="875"/>
            </a:lvl1pPr>
            <a:lvl2pPr marL="285738" indent="0">
              <a:buNone/>
              <a:defRPr sz="750"/>
            </a:lvl2pPr>
            <a:lvl3pPr marL="571475" indent="0">
              <a:buNone/>
              <a:defRPr sz="625"/>
            </a:lvl3pPr>
            <a:lvl4pPr marL="857212" indent="0">
              <a:buNone/>
              <a:defRPr sz="562"/>
            </a:lvl4pPr>
            <a:lvl5pPr marL="1142949" indent="0">
              <a:buNone/>
              <a:defRPr sz="562"/>
            </a:lvl5pPr>
            <a:lvl6pPr marL="1428687" indent="0">
              <a:buNone/>
              <a:defRPr sz="562"/>
            </a:lvl6pPr>
            <a:lvl7pPr marL="1714424" indent="0">
              <a:buNone/>
              <a:defRPr sz="562"/>
            </a:lvl7pPr>
            <a:lvl8pPr marL="2000162" indent="0">
              <a:buNone/>
              <a:defRPr sz="562"/>
            </a:lvl8pPr>
            <a:lvl9pPr marL="2285897" indent="0">
              <a:buNone/>
              <a:defRPr sz="562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60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4" y="216978"/>
            <a:ext cx="8229602" cy="903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4" y="1264237"/>
            <a:ext cx="8229602" cy="3575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5" y="5021819"/>
            <a:ext cx="2133599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2017/6/25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6" y="5021819"/>
            <a:ext cx="2895602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6" y="5021819"/>
            <a:ext cx="2133599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31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</p:sldLayoutIdLst>
  <p:txStyles>
    <p:titleStyle>
      <a:lvl1pPr algn="ctr" defTabSz="571475" rtl="0" eaLnBrk="1" latinLnBrk="0" hangingPunct="1">
        <a:spcBef>
          <a:spcPct val="0"/>
        </a:spcBef>
        <a:buNone/>
        <a:defRPr kumimoji="1"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04" indent="-214304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999" kern="1200">
          <a:solidFill>
            <a:schemeClr val="tx1"/>
          </a:solidFill>
          <a:latin typeface="+mn-lt"/>
          <a:ea typeface="+mn-ea"/>
          <a:cs typeface="+mn-cs"/>
        </a:defRPr>
      </a:lvl1pPr>
      <a:lvl2pPr marL="464324" indent="-178586" algn="l" defTabSz="571475" rtl="0" eaLnBrk="1" latinLnBrk="0" hangingPunct="1">
        <a:spcBef>
          <a:spcPct val="20000"/>
        </a:spcBef>
        <a:buFont typeface="Arial" pitchFamily="34" charset="0"/>
        <a:buChar char="–"/>
        <a:defRPr kumimoji="1" sz="1749" kern="1200">
          <a:solidFill>
            <a:schemeClr val="tx1"/>
          </a:solidFill>
          <a:latin typeface="+mn-lt"/>
          <a:ea typeface="+mn-ea"/>
          <a:cs typeface="+mn-cs"/>
        </a:defRPr>
      </a:lvl2pPr>
      <a:lvl3pPr marL="714343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0080" indent="-142868" algn="l" defTabSz="571475" rtl="0" eaLnBrk="1" latinLnBrk="0" hangingPunct="1">
        <a:spcBef>
          <a:spcPct val="20000"/>
        </a:spcBef>
        <a:buFont typeface="Arial" pitchFamily="34" charset="0"/>
        <a:buChar char="–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19" indent="-142868" algn="l" defTabSz="571475" rtl="0" eaLnBrk="1" latinLnBrk="0" hangingPunct="1">
        <a:spcBef>
          <a:spcPct val="20000"/>
        </a:spcBef>
        <a:buFont typeface="Arial" pitchFamily="34" charset="0"/>
        <a:buChar char="»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571554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1857292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143029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428766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8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5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2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49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87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24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62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97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テキスト ボックス 114"/>
          <p:cNvSpPr txBox="1"/>
          <p:nvPr/>
        </p:nvSpPr>
        <p:spPr>
          <a:xfrm>
            <a:off x="346709" y="1537613"/>
            <a:ext cx="1472836" cy="80468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6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endParaRPr kumimoji="0" lang="ja-JP" altLang="en-US" sz="1600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フローチャート: 代替処理 115"/>
          <p:cNvSpPr/>
          <p:nvPr/>
        </p:nvSpPr>
        <p:spPr>
          <a:xfrm>
            <a:off x="2090057" y="2492834"/>
            <a:ext cx="6595653" cy="785723"/>
          </a:xfrm>
          <a:prstGeom prst="flowChartAlternate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400" kern="0" dirty="0" err="1">
                <a:latin typeface="Segoe UI"/>
                <a:ea typeface="ＭＳ Ｐゴシック" panose="020B0600070205080204" pitchFamily="50" charset="-128"/>
              </a:rPr>
              <a:t>Libnoc</a:t>
            </a:r>
            <a:r>
              <a:rPr kumimoji="0" lang="en-US" altLang="ja-JP" sz="2400" kern="0" dirty="0">
                <a:latin typeface="Segoe UI"/>
                <a:ea typeface="ＭＳ Ｐゴシック" panose="020B0600070205080204" pitchFamily="50" charset="-128"/>
              </a:rPr>
              <a:t>, </a:t>
            </a:r>
            <a:r>
              <a:rPr kumimoji="0" lang="en-US" altLang="ja-JP" sz="2400" kern="0" dirty="0" err="1">
                <a:latin typeface="Segoe UI"/>
                <a:ea typeface="ＭＳ Ｐゴシック" panose="020B0600070205080204" pitchFamily="50" charset="-128"/>
              </a:rPr>
              <a:t>Librouting</a:t>
            </a:r>
            <a:r>
              <a:rPr kumimoji="0" lang="en-US" altLang="ja-JP" sz="2400" kern="0" dirty="0">
                <a:latin typeface="Segoe UI"/>
                <a:ea typeface="ＭＳ Ｐゴシック" panose="020B0600070205080204" pitchFamily="50" charset="-128"/>
              </a:rPr>
              <a:t>, </a:t>
            </a:r>
            <a:r>
              <a:rPr kumimoji="0" lang="en-US" altLang="ja-JP" sz="2400" kern="0" dirty="0" err="1">
                <a:latin typeface="Segoe UI"/>
                <a:ea typeface="ＭＳ Ｐゴシック" panose="020B0600070205080204" pitchFamily="50" charset="-128"/>
              </a:rPr>
              <a:t>Libpower</a:t>
            </a:r>
            <a:endParaRPr kumimoji="0" lang="ja-JP" altLang="en-US" sz="2400" kern="0" dirty="0">
              <a:latin typeface="Segoe UI"/>
              <a:ea typeface="ＭＳ Ｐゴシック" panose="020B0600070205080204" pitchFamily="50" charset="-128"/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346709" y="2487479"/>
            <a:ext cx="1472836" cy="80468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6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Low-Level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6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Library</a:t>
            </a:r>
            <a:endParaRPr kumimoji="0" lang="ja-JP" altLang="en-US" sz="1600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346709" y="3396525"/>
            <a:ext cx="1472836" cy="80468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6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Hardware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6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abstraction</a:t>
            </a:r>
            <a:endParaRPr kumimoji="0" lang="ja-JP" altLang="en-US" sz="1600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4" name="フローチャート: 代替処理 123"/>
          <p:cNvSpPr/>
          <p:nvPr/>
        </p:nvSpPr>
        <p:spPr>
          <a:xfrm>
            <a:off x="2107293" y="1501331"/>
            <a:ext cx="6578415" cy="785723"/>
          </a:xfrm>
          <a:prstGeom prst="flowChartAlternate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400" kern="0" dirty="0">
                <a:latin typeface="Segoe UI"/>
                <a:ea typeface="ＭＳ Ｐゴシック" panose="020B0600070205080204" pitchFamily="50" charset="-128"/>
              </a:rPr>
              <a:t>Real-Time Operating System</a:t>
            </a:r>
            <a:endParaRPr kumimoji="0" lang="ja-JP" altLang="en-US" sz="2400" kern="0" dirty="0">
              <a:latin typeface="Segoe UI"/>
              <a:ea typeface="ＭＳ Ｐゴシック" panose="020B0600070205080204" pitchFamily="50" charset="-128"/>
            </a:endParaRPr>
          </a:p>
        </p:txBody>
      </p:sp>
      <p:sp>
        <p:nvSpPr>
          <p:cNvPr id="125" name="フローチャート: 代替処理 124"/>
          <p:cNvSpPr/>
          <p:nvPr/>
        </p:nvSpPr>
        <p:spPr>
          <a:xfrm>
            <a:off x="2090056" y="3426194"/>
            <a:ext cx="6595653" cy="785723"/>
          </a:xfrm>
          <a:prstGeom prst="flowChartAlternate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400" kern="0" dirty="0">
                <a:latin typeface="Segoe UI"/>
                <a:ea typeface="ＭＳ Ｐゴシック" panose="020B0600070205080204" pitchFamily="50" charset="-128"/>
              </a:rPr>
              <a:t>Abstraction Package</a:t>
            </a:r>
            <a:endParaRPr kumimoji="0" lang="ja-JP" altLang="en-US" sz="2400" kern="0" dirty="0">
              <a:latin typeface="Segoe UI"/>
              <a:ea typeface="ＭＳ Ｐゴシック" panose="020B0600070205080204" pitchFamily="50" charset="-128"/>
            </a:endParaRPr>
          </a:p>
        </p:txBody>
      </p:sp>
      <p:sp>
        <p:nvSpPr>
          <p:cNvPr id="126" name="フローチャート: 代替処理 125"/>
          <p:cNvSpPr/>
          <p:nvPr/>
        </p:nvSpPr>
        <p:spPr>
          <a:xfrm>
            <a:off x="2107292" y="4333879"/>
            <a:ext cx="2407108" cy="785723"/>
          </a:xfrm>
          <a:prstGeom prst="flowChartAlternate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000" kern="0" dirty="0">
                <a:latin typeface="Segoe UI"/>
                <a:ea typeface="ＭＳ Ｐゴシック" panose="020B0600070205080204" pitchFamily="50" charset="-128"/>
              </a:rPr>
              <a:t>MPPA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000" kern="0" dirty="0">
                <a:latin typeface="Segoe UI"/>
                <a:ea typeface="ＭＳ Ｐゴシック" panose="020B0600070205080204" pitchFamily="50" charset="-128"/>
              </a:rPr>
              <a:t>I/O Cluster </a:t>
            </a:r>
            <a:r>
              <a:rPr kumimoji="0" lang="en-US" altLang="ja-JP" sz="2000" kern="0" dirty="0" smtClean="0">
                <a:latin typeface="Segoe UI"/>
                <a:ea typeface="ＭＳ Ｐゴシック" panose="020B0600070205080204" pitchFamily="50" charset="-128"/>
              </a:rPr>
              <a:t>#0-1</a:t>
            </a:r>
            <a:endParaRPr kumimoji="0" lang="ja-JP" altLang="en-US" sz="2000" kern="0" dirty="0">
              <a:latin typeface="Segoe UI"/>
              <a:ea typeface="ＭＳ Ｐゴシック" panose="020B0600070205080204" pitchFamily="50" charset="-128"/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46709" y="4305571"/>
            <a:ext cx="1472836" cy="80468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6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H</a:t>
            </a:r>
            <a:r>
              <a:rPr kumimoji="0" lang="en-US" altLang="ja-JP" sz="1600" b="1" kern="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ardware</a:t>
            </a:r>
            <a:endParaRPr kumimoji="0" lang="ja-JP" altLang="en-US" sz="1600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9" name="正方形/長方形 128"/>
          <p:cNvSpPr/>
          <p:nvPr/>
        </p:nvSpPr>
        <p:spPr bwMode="auto">
          <a:xfrm>
            <a:off x="1905001" y="206298"/>
            <a:ext cx="6981009" cy="5123542"/>
          </a:xfrm>
          <a:prstGeom prst="rect">
            <a:avLst/>
          </a:prstGeom>
          <a:noFill/>
          <a:ln w="222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4572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0" lang="ja-JP" altLang="en-US" b="1" kern="0" dirty="0">
              <a:solidFill>
                <a:prstClr val="black"/>
              </a:solidFill>
              <a:latin typeface="Segoe UI"/>
              <a:ea typeface="メイリオ"/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1999800" y="55131"/>
            <a:ext cx="1215084" cy="341083"/>
          </a:xfrm>
          <a:prstGeom prst="rect">
            <a:avLst/>
          </a:prstGeom>
          <a:solidFill>
            <a:sysClr val="windowText" lastClr="000000">
              <a:lumMod val="85000"/>
              <a:lumOff val="15000"/>
            </a:sys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b="1" kern="0" dirty="0" smtClean="0">
                <a:solidFill>
                  <a:prstClr val="white"/>
                </a:solidFill>
                <a:latin typeface="メイリオ"/>
                <a:ea typeface="メイリオ"/>
              </a:rPr>
              <a:t>system</a:t>
            </a:r>
            <a:endParaRPr kumimoji="0" lang="ja-JP" altLang="en-US" b="1" kern="0" dirty="0">
              <a:solidFill>
                <a:prstClr val="white"/>
              </a:solidFill>
              <a:latin typeface="メイリオ"/>
              <a:ea typeface="メイリオ"/>
            </a:endParaRPr>
          </a:p>
        </p:txBody>
      </p:sp>
      <p:sp>
        <p:nvSpPr>
          <p:cNvPr id="132" name="フローチャート: 代替処理 131"/>
          <p:cNvSpPr/>
          <p:nvPr/>
        </p:nvSpPr>
        <p:spPr>
          <a:xfrm>
            <a:off x="4608640" y="4333879"/>
            <a:ext cx="2952848" cy="785723"/>
          </a:xfrm>
          <a:prstGeom prst="flowChartAlternate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000" kern="0" dirty="0">
                <a:latin typeface="Segoe UI"/>
                <a:ea typeface="ＭＳ Ｐゴシック" panose="020B0600070205080204" pitchFamily="50" charset="-128"/>
              </a:rPr>
              <a:t>MPPA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000" kern="0" dirty="0">
                <a:latin typeface="Segoe UI"/>
                <a:ea typeface="ＭＳ Ｐゴシック" panose="020B0600070205080204" pitchFamily="50" charset="-128"/>
              </a:rPr>
              <a:t>Compute Cluster </a:t>
            </a:r>
            <a:r>
              <a:rPr kumimoji="0" lang="en-US" altLang="ja-JP" sz="2000" kern="0" dirty="0" smtClean="0">
                <a:latin typeface="Segoe UI"/>
                <a:ea typeface="ＭＳ Ｐゴシック" panose="020B0600070205080204" pitchFamily="50" charset="-128"/>
              </a:rPr>
              <a:t>#1-16 </a:t>
            </a:r>
            <a:endParaRPr kumimoji="0" lang="ja-JP" altLang="en-US" sz="2000" kern="0" dirty="0">
              <a:latin typeface="Segoe UI"/>
              <a:ea typeface="ＭＳ Ｐゴシック" panose="020B0600070205080204" pitchFamily="50" charset="-128"/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346709" y="587747"/>
            <a:ext cx="1472836" cy="80468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6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User-space</a:t>
            </a:r>
            <a:endParaRPr kumimoji="0" lang="ja-JP" altLang="en-US" sz="1600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4" name="フローチャート: 代替処理 143"/>
          <p:cNvSpPr/>
          <p:nvPr/>
        </p:nvSpPr>
        <p:spPr>
          <a:xfrm>
            <a:off x="2106297" y="567971"/>
            <a:ext cx="6578415" cy="785723"/>
          </a:xfrm>
          <a:prstGeom prst="flowChartAlternate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400" kern="0" dirty="0">
                <a:latin typeface="Segoe UI"/>
                <a:ea typeface="ＭＳ Ｐゴシック" panose="020B0600070205080204" pitchFamily="50" charset="-128"/>
              </a:rPr>
              <a:t>POSIX, </a:t>
            </a:r>
            <a:r>
              <a:rPr kumimoji="0" lang="en-US" altLang="ja-JP" sz="2400" kern="0" dirty="0" err="1">
                <a:latin typeface="Segoe UI"/>
                <a:ea typeface="ＭＳ Ｐゴシック" panose="020B0600070205080204" pitchFamily="50" charset="-128"/>
              </a:rPr>
              <a:t>OpenMP</a:t>
            </a:r>
            <a:r>
              <a:rPr kumimoji="0" lang="en-US" altLang="ja-JP" sz="2400" kern="0" dirty="0">
                <a:latin typeface="Segoe UI"/>
                <a:ea typeface="ＭＳ Ｐゴシック" panose="020B0600070205080204" pitchFamily="50" charset="-128"/>
              </a:rPr>
              <a:t>, </a:t>
            </a:r>
            <a:r>
              <a:rPr kumimoji="0" lang="en-US" altLang="ja-JP" sz="2400" kern="0" dirty="0" err="1">
                <a:latin typeface="Segoe UI"/>
                <a:ea typeface="ＭＳ Ｐゴシック" panose="020B0600070205080204" pitchFamily="50" charset="-128"/>
              </a:rPr>
              <a:t>OpenCL</a:t>
            </a:r>
            <a:r>
              <a:rPr kumimoji="0" lang="en-US" altLang="ja-JP" sz="2400" kern="0" dirty="0">
                <a:latin typeface="Segoe UI"/>
                <a:ea typeface="ＭＳ Ｐゴシック" panose="020B0600070205080204" pitchFamily="50" charset="-128"/>
              </a:rPr>
              <a:t> etc.</a:t>
            </a:r>
            <a:endParaRPr kumimoji="0" lang="ja-JP" altLang="en-US" sz="2400" kern="0" dirty="0">
              <a:latin typeface="Segoe UI"/>
              <a:ea typeface="ＭＳ Ｐゴシック" panose="020B0600070205080204" pitchFamily="50" charset="-128"/>
            </a:endParaRPr>
          </a:p>
        </p:txBody>
      </p:sp>
      <p:sp>
        <p:nvSpPr>
          <p:cNvPr id="146" name="フローチャート: 代替処理 145"/>
          <p:cNvSpPr/>
          <p:nvPr/>
        </p:nvSpPr>
        <p:spPr>
          <a:xfrm>
            <a:off x="7655730" y="4333879"/>
            <a:ext cx="1025855" cy="785723"/>
          </a:xfrm>
          <a:prstGeom prst="flowChartAlternate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000" kern="0" dirty="0">
                <a:latin typeface="Segoe UI"/>
                <a:ea typeface="ＭＳ Ｐゴシック" panose="020B0600070205080204" pitchFamily="50" charset="-128"/>
              </a:rPr>
              <a:t>NoC</a:t>
            </a:r>
            <a:endParaRPr kumimoji="0" lang="ja-JP" altLang="en-US" sz="2000" kern="0" dirty="0">
              <a:latin typeface="Segoe UI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863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71020</TotalTime>
  <Words>36</Words>
  <Application>Microsoft Office PowerPoint</Application>
  <PresentationFormat>ユーザー設定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Meiryo UI</vt:lpstr>
      <vt:lpstr>ＭＳ Ｐゴシック</vt:lpstr>
      <vt:lpstr>ＭＳ Ｐ明朝</vt:lpstr>
      <vt:lpstr>メイリオ</vt:lpstr>
      <vt:lpstr>Arial</vt:lpstr>
      <vt:lpstr>Calibri</vt:lpstr>
      <vt:lpstr>Segoe UI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</dc:creator>
  <cp:lastModifiedBy>Yuya MARUYAMA</cp:lastModifiedBy>
  <cp:revision>4548</cp:revision>
  <cp:lastPrinted>2017-01-11T06:15:44Z</cp:lastPrinted>
  <dcterms:created xsi:type="dcterms:W3CDTF">1601-01-01T00:00:00Z</dcterms:created>
  <dcterms:modified xsi:type="dcterms:W3CDTF">2017-06-25T06:55:29Z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