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7" r:id="rId1"/>
  </p:sldMasterIdLst>
  <p:notesMasterIdLst>
    <p:notesMasterId r:id="rId3"/>
  </p:notesMasterIdLst>
  <p:sldIdLst>
    <p:sldId id="532" r:id="rId2"/>
  </p:sldIdLst>
  <p:sldSz cx="9144000" cy="6858000" type="screen4x3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F0"/>
    <a:srgbClr val="FF3300"/>
    <a:srgbClr val="197EC6"/>
    <a:srgbClr val="93E2FF"/>
    <a:srgbClr val="CBE4F9"/>
    <a:srgbClr val="B7BEC4"/>
    <a:srgbClr val="CDCDCD"/>
    <a:srgbClr val="10598F"/>
    <a:srgbClr val="E68518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9" autoAdjust="0"/>
    <p:restoredTop sz="96853" autoAdjust="0"/>
  </p:normalViewPr>
  <p:slideViewPr>
    <p:cSldViewPr>
      <p:cViewPr varScale="1">
        <p:scale>
          <a:sx n="117" d="100"/>
          <a:sy n="117" d="100"/>
        </p:scale>
        <p:origin x="11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3" y="2130433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7" y="3886202"/>
            <a:ext cx="640079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6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2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88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84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81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77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73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69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4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86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2" y="27464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5" y="274648"/>
            <a:ext cx="6019799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58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74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5" y="4406909"/>
            <a:ext cx="7772400" cy="1362075"/>
          </a:xfrm>
        </p:spPr>
        <p:txBody>
          <a:bodyPr anchor="t"/>
          <a:lstStyle>
            <a:lvl1pPr algn="l">
              <a:defRPr sz="2591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5" y="2906716"/>
            <a:ext cx="7772400" cy="1500186"/>
          </a:xfrm>
        </p:spPr>
        <p:txBody>
          <a:bodyPr anchor="b"/>
          <a:lstStyle>
            <a:lvl1pPr marL="0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1pPr>
            <a:lvl2pPr marL="296250" indent="0">
              <a:buNone/>
              <a:defRPr sz="1166">
                <a:solidFill>
                  <a:schemeClr val="tx1">
                    <a:tint val="75000"/>
                  </a:schemeClr>
                </a:solidFill>
              </a:defRPr>
            </a:lvl2pPr>
            <a:lvl3pPr marL="592500" indent="0">
              <a:buNone/>
              <a:defRPr sz="1037">
                <a:solidFill>
                  <a:schemeClr val="tx1">
                    <a:tint val="75000"/>
                  </a:schemeClr>
                </a:solidFill>
              </a:defRPr>
            </a:lvl3pPr>
            <a:lvl4pPr marL="888748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184998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481248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77749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207374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369995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83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5" y="1600207"/>
            <a:ext cx="4038601" cy="4525963"/>
          </a:xfrm>
        </p:spPr>
        <p:txBody>
          <a:bodyPr/>
          <a:lstStyle>
            <a:lvl1pPr>
              <a:defRPr sz="1814"/>
            </a:lvl1pPr>
            <a:lvl2pPr>
              <a:defRPr sz="1555"/>
            </a:lvl2pPr>
            <a:lvl3pPr>
              <a:defRPr sz="1296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6" y="1600207"/>
            <a:ext cx="4038601" cy="4525963"/>
          </a:xfrm>
        </p:spPr>
        <p:txBody>
          <a:bodyPr/>
          <a:lstStyle>
            <a:lvl1pPr>
              <a:defRPr sz="1814"/>
            </a:lvl1pPr>
            <a:lvl2pPr>
              <a:defRPr sz="1555"/>
            </a:lvl2pPr>
            <a:lvl3pPr>
              <a:defRPr sz="1296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3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535113"/>
            <a:ext cx="4040187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50" indent="0">
              <a:buNone/>
              <a:defRPr sz="1296" b="1"/>
            </a:lvl2pPr>
            <a:lvl3pPr marL="592500" indent="0">
              <a:buNone/>
              <a:defRPr sz="1166" b="1"/>
            </a:lvl3pPr>
            <a:lvl4pPr marL="888748" indent="0">
              <a:buNone/>
              <a:defRPr sz="1037" b="1"/>
            </a:lvl4pPr>
            <a:lvl5pPr marL="1184998" indent="0">
              <a:buNone/>
              <a:defRPr sz="1037" b="1"/>
            </a:lvl5pPr>
            <a:lvl6pPr marL="1481248" indent="0">
              <a:buNone/>
              <a:defRPr sz="1037" b="1"/>
            </a:lvl6pPr>
            <a:lvl7pPr marL="1777497" indent="0">
              <a:buNone/>
              <a:defRPr sz="1037" b="1"/>
            </a:lvl7pPr>
            <a:lvl8pPr marL="2073747" indent="0">
              <a:buNone/>
              <a:defRPr sz="1037" b="1"/>
            </a:lvl8pPr>
            <a:lvl9pPr marL="236999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5" y="2174875"/>
            <a:ext cx="4040187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6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4" cy="639763"/>
          </a:xfrm>
        </p:spPr>
        <p:txBody>
          <a:bodyPr anchor="b"/>
          <a:lstStyle>
            <a:lvl1pPr marL="0" indent="0">
              <a:buNone/>
              <a:defRPr sz="1555" b="1"/>
            </a:lvl1pPr>
            <a:lvl2pPr marL="296250" indent="0">
              <a:buNone/>
              <a:defRPr sz="1296" b="1"/>
            </a:lvl2pPr>
            <a:lvl3pPr marL="592500" indent="0">
              <a:buNone/>
              <a:defRPr sz="1166" b="1"/>
            </a:lvl3pPr>
            <a:lvl4pPr marL="888748" indent="0">
              <a:buNone/>
              <a:defRPr sz="1037" b="1"/>
            </a:lvl4pPr>
            <a:lvl5pPr marL="1184998" indent="0">
              <a:buNone/>
              <a:defRPr sz="1037" b="1"/>
            </a:lvl5pPr>
            <a:lvl6pPr marL="1481248" indent="0">
              <a:buNone/>
              <a:defRPr sz="1037" b="1"/>
            </a:lvl6pPr>
            <a:lvl7pPr marL="1777497" indent="0">
              <a:buNone/>
              <a:defRPr sz="1037" b="1"/>
            </a:lvl7pPr>
            <a:lvl8pPr marL="2073747" indent="0">
              <a:buNone/>
              <a:defRPr sz="1037" b="1"/>
            </a:lvl8pPr>
            <a:lvl9pPr marL="2369995" indent="0">
              <a:buNone/>
              <a:defRPr sz="1037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4" cy="3951288"/>
          </a:xfrm>
        </p:spPr>
        <p:txBody>
          <a:bodyPr/>
          <a:lstStyle>
            <a:lvl1pPr>
              <a:defRPr sz="1555"/>
            </a:lvl1pPr>
            <a:lvl2pPr>
              <a:defRPr sz="1296"/>
            </a:lvl2pPr>
            <a:lvl3pPr>
              <a:defRPr sz="1166"/>
            </a:lvl3pPr>
            <a:lvl4pPr>
              <a:defRPr sz="1037"/>
            </a:lvl4pPr>
            <a:lvl5pPr>
              <a:defRPr sz="1037"/>
            </a:lvl5pPr>
            <a:lvl6pPr>
              <a:defRPr sz="1037"/>
            </a:lvl6pPr>
            <a:lvl7pPr>
              <a:defRPr sz="1037"/>
            </a:lvl7pPr>
            <a:lvl8pPr>
              <a:defRPr sz="1037"/>
            </a:lvl8pPr>
            <a:lvl9pPr>
              <a:defRPr sz="1037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14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67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3" cy="1162050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73059"/>
            <a:ext cx="5111750" cy="5853113"/>
          </a:xfrm>
        </p:spPr>
        <p:txBody>
          <a:bodyPr/>
          <a:lstStyle>
            <a:lvl1pPr>
              <a:defRPr sz="2073"/>
            </a:lvl1pPr>
            <a:lvl2pPr>
              <a:defRPr sz="1814"/>
            </a:lvl2pPr>
            <a:lvl3pPr>
              <a:defRPr sz="1555"/>
            </a:lvl3pPr>
            <a:lvl4pPr>
              <a:defRPr sz="1296"/>
            </a:lvl4pPr>
            <a:lvl5pPr>
              <a:defRPr sz="1296"/>
            </a:lvl5pPr>
            <a:lvl6pPr>
              <a:defRPr sz="1296"/>
            </a:lvl6pPr>
            <a:lvl7pPr>
              <a:defRPr sz="1296"/>
            </a:lvl7pPr>
            <a:lvl8pPr>
              <a:defRPr sz="1296"/>
            </a:lvl8pPr>
            <a:lvl9pPr>
              <a:defRPr sz="1296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6"/>
            <a:ext cx="3008313" cy="4691063"/>
          </a:xfrm>
        </p:spPr>
        <p:txBody>
          <a:bodyPr/>
          <a:lstStyle>
            <a:lvl1pPr marL="0" indent="0">
              <a:buNone/>
              <a:defRPr sz="907"/>
            </a:lvl1pPr>
            <a:lvl2pPr marL="296250" indent="0">
              <a:buNone/>
              <a:defRPr sz="778"/>
            </a:lvl2pPr>
            <a:lvl3pPr marL="592500" indent="0">
              <a:buNone/>
              <a:defRPr sz="648"/>
            </a:lvl3pPr>
            <a:lvl4pPr marL="888748" indent="0">
              <a:buNone/>
              <a:defRPr sz="583"/>
            </a:lvl4pPr>
            <a:lvl5pPr marL="1184998" indent="0">
              <a:buNone/>
              <a:defRPr sz="583"/>
            </a:lvl5pPr>
            <a:lvl6pPr marL="1481248" indent="0">
              <a:buNone/>
              <a:defRPr sz="583"/>
            </a:lvl6pPr>
            <a:lvl7pPr marL="1777497" indent="0">
              <a:buNone/>
              <a:defRPr sz="583"/>
            </a:lvl7pPr>
            <a:lvl8pPr marL="2073747" indent="0">
              <a:buNone/>
              <a:defRPr sz="583"/>
            </a:lvl8pPr>
            <a:lvl9pPr marL="236999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5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91" y="4800600"/>
            <a:ext cx="5486400" cy="566738"/>
          </a:xfrm>
        </p:spPr>
        <p:txBody>
          <a:bodyPr anchor="b"/>
          <a:lstStyle>
            <a:lvl1pPr algn="l">
              <a:defRPr sz="1296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91" y="612775"/>
            <a:ext cx="5486400" cy="4114800"/>
          </a:xfrm>
        </p:spPr>
        <p:txBody>
          <a:bodyPr/>
          <a:lstStyle>
            <a:lvl1pPr marL="0" indent="0">
              <a:buNone/>
              <a:defRPr sz="2073"/>
            </a:lvl1pPr>
            <a:lvl2pPr marL="296250" indent="0">
              <a:buNone/>
              <a:defRPr sz="1814"/>
            </a:lvl2pPr>
            <a:lvl3pPr marL="592500" indent="0">
              <a:buNone/>
              <a:defRPr sz="1555"/>
            </a:lvl3pPr>
            <a:lvl4pPr marL="888748" indent="0">
              <a:buNone/>
              <a:defRPr sz="1296"/>
            </a:lvl4pPr>
            <a:lvl5pPr marL="1184998" indent="0">
              <a:buNone/>
              <a:defRPr sz="1296"/>
            </a:lvl5pPr>
            <a:lvl6pPr marL="1481248" indent="0">
              <a:buNone/>
              <a:defRPr sz="1296"/>
            </a:lvl6pPr>
            <a:lvl7pPr marL="1777497" indent="0">
              <a:buNone/>
              <a:defRPr sz="1296"/>
            </a:lvl7pPr>
            <a:lvl8pPr marL="2073747" indent="0">
              <a:buNone/>
              <a:defRPr sz="1296"/>
            </a:lvl8pPr>
            <a:lvl9pPr marL="2369995" indent="0">
              <a:buNone/>
              <a:defRPr sz="1296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91" y="5367340"/>
            <a:ext cx="5486400" cy="804862"/>
          </a:xfrm>
        </p:spPr>
        <p:txBody>
          <a:bodyPr/>
          <a:lstStyle>
            <a:lvl1pPr marL="0" indent="0">
              <a:buNone/>
              <a:defRPr sz="907"/>
            </a:lvl1pPr>
            <a:lvl2pPr marL="296250" indent="0">
              <a:buNone/>
              <a:defRPr sz="778"/>
            </a:lvl2pPr>
            <a:lvl3pPr marL="592500" indent="0">
              <a:buNone/>
              <a:defRPr sz="648"/>
            </a:lvl3pPr>
            <a:lvl4pPr marL="888748" indent="0">
              <a:buNone/>
              <a:defRPr sz="583"/>
            </a:lvl4pPr>
            <a:lvl5pPr marL="1184998" indent="0">
              <a:buNone/>
              <a:defRPr sz="583"/>
            </a:lvl5pPr>
            <a:lvl6pPr marL="1481248" indent="0">
              <a:buNone/>
              <a:defRPr sz="583"/>
            </a:lvl6pPr>
            <a:lvl7pPr marL="1777497" indent="0">
              <a:buNone/>
              <a:defRPr sz="583"/>
            </a:lvl7pPr>
            <a:lvl8pPr marL="2073747" indent="0">
              <a:buNone/>
              <a:defRPr sz="583"/>
            </a:lvl8pPr>
            <a:lvl9pPr marL="2369995" indent="0">
              <a:buNone/>
              <a:defRPr sz="583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43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5" y="274639"/>
            <a:ext cx="822960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5" y="1600207"/>
            <a:ext cx="822960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4" y="6356359"/>
            <a:ext cx="21335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6" y="6356359"/>
            <a:ext cx="2895602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5" y="6356359"/>
            <a:ext cx="21335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0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ctr" defTabSz="592500" rtl="0" eaLnBrk="1" latinLnBrk="0" hangingPunct="1">
        <a:spcBef>
          <a:spcPct val="0"/>
        </a:spcBef>
        <a:buNone/>
        <a:defRPr kumimoji="1" sz="2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188" indent="-222188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2073" kern="1200">
          <a:solidFill>
            <a:schemeClr val="tx1"/>
          </a:solidFill>
          <a:latin typeface="+mn-lt"/>
          <a:ea typeface="+mn-ea"/>
          <a:cs typeface="+mn-cs"/>
        </a:defRPr>
      </a:lvl1pPr>
      <a:lvl2pPr marL="481406" indent="-185156" algn="l" defTabSz="592500" rtl="0" eaLnBrk="1" latinLnBrk="0" hangingPunct="1">
        <a:spcBef>
          <a:spcPct val="20000"/>
        </a:spcBef>
        <a:buFont typeface="Arial" pitchFamily="34" charset="0"/>
        <a:buChar char="–"/>
        <a:defRPr kumimoji="1"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740624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555" kern="1200">
          <a:solidFill>
            <a:schemeClr val="tx1"/>
          </a:solidFill>
          <a:latin typeface="+mn-lt"/>
          <a:ea typeface="+mn-ea"/>
          <a:cs typeface="+mn-cs"/>
        </a:defRPr>
      </a:lvl3pPr>
      <a:lvl4pPr marL="1036873" indent="-148124" algn="l" defTabSz="592500" rtl="0" eaLnBrk="1" latinLnBrk="0" hangingPunct="1">
        <a:spcBef>
          <a:spcPct val="20000"/>
        </a:spcBef>
        <a:buFont typeface="Arial" pitchFamily="34" charset="0"/>
        <a:buChar char="–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33124" indent="-148124" algn="l" defTabSz="592500" rtl="0" eaLnBrk="1" latinLnBrk="0" hangingPunct="1">
        <a:spcBef>
          <a:spcPct val="20000"/>
        </a:spcBef>
        <a:buFont typeface="Arial" pitchFamily="34" charset="0"/>
        <a:buChar char="»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29371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25621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221870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518120" indent="-148124" algn="l" defTabSz="592500" rtl="0" eaLnBrk="1" latinLnBrk="0" hangingPunct="1">
        <a:spcBef>
          <a:spcPct val="20000"/>
        </a:spcBef>
        <a:buFont typeface="Arial" pitchFamily="34" charset="0"/>
        <a:buChar char="•"/>
        <a:defRPr kumimoji="1"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1pPr>
      <a:lvl2pPr marL="296250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2pPr>
      <a:lvl3pPr marL="592500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3pPr>
      <a:lvl4pPr marL="888748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4pPr>
      <a:lvl5pPr marL="1184998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5pPr>
      <a:lvl6pPr marL="1481248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6pPr>
      <a:lvl7pPr marL="1777497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7pPr>
      <a:lvl8pPr marL="2073747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8pPr>
      <a:lvl9pPr marL="2369995" algn="l" defTabSz="592500" rtl="0" eaLnBrk="1" latinLnBrk="0" hangingPunct="1">
        <a:defRPr kumimoji="1" sz="1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正方形/長方形 493"/>
          <p:cNvSpPr/>
          <p:nvPr/>
        </p:nvSpPr>
        <p:spPr>
          <a:xfrm>
            <a:off x="210077" y="4474654"/>
            <a:ext cx="2827745" cy="214063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96" name="正方形/長方形 495"/>
          <p:cNvSpPr/>
          <p:nvPr/>
        </p:nvSpPr>
        <p:spPr>
          <a:xfrm>
            <a:off x="3301090" y="4474654"/>
            <a:ext cx="5715001" cy="215474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ja-JP" altLang="en-US" sz="1200">
              <a:solidFill>
                <a:srgbClr val="FFFFFF"/>
              </a:solidFill>
              <a:latin typeface="メイリオ"/>
              <a:ea typeface="メイリオ"/>
            </a:endParaRPr>
          </a:p>
        </p:txBody>
      </p:sp>
      <p:sp>
        <p:nvSpPr>
          <p:cNvPr id="468" name="四角形吹き出し 467"/>
          <p:cNvSpPr/>
          <p:nvPr/>
        </p:nvSpPr>
        <p:spPr bwMode="auto">
          <a:xfrm>
            <a:off x="4901292" y="297489"/>
            <a:ext cx="4031941" cy="1035281"/>
          </a:xfrm>
          <a:prstGeom prst="wedgeRectCallout">
            <a:avLst>
              <a:gd name="adj1" fmla="val -38367"/>
              <a:gd name="adj2" fmla="val 12069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 smtClean="0">
                <a:latin typeface="+mj-lt"/>
                <a:cs typeface="メイリオ" pitchFamily="50" charset="-128"/>
              </a:rPr>
              <a:t>[Message Type] (</a:t>
            </a:r>
            <a:r>
              <a:rPr lang="en-US" altLang="ja-JP" sz="2000" dirty="0" err="1" smtClean="0">
                <a:latin typeface="+mj-lt"/>
                <a:cs typeface="メイリオ" pitchFamily="50" charset="-128"/>
              </a:rPr>
              <a:t>std_msgs</a:t>
            </a:r>
            <a:r>
              <a:rPr lang="en-US" altLang="ja-JP" sz="2000" dirty="0" smtClean="0">
                <a:latin typeface="+mj-lt"/>
                <a:cs typeface="メイリオ" pitchFamily="50" charset="-128"/>
              </a:rPr>
              <a:t>/String</a:t>
            </a:r>
            <a:r>
              <a:rPr lang="en-US" altLang="ja-JP" sz="2000" dirty="0">
                <a:latin typeface="+mj-lt"/>
                <a:cs typeface="メイリオ" pitchFamily="50" charset="-128"/>
              </a:rPr>
              <a:t>)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ja-JP" sz="2000" dirty="0">
                <a:latin typeface="+mj-lt"/>
                <a:cs typeface="メイリオ" pitchFamily="50" charset="-128"/>
              </a:rPr>
              <a:t>string data</a:t>
            </a:r>
            <a:endParaRPr lang="ja-JP" altLang="en-US" sz="2000" dirty="0">
              <a:latin typeface="+mj-lt"/>
              <a:cs typeface="メイリオ" pitchFamily="50" charset="-128"/>
            </a:endParaRPr>
          </a:p>
        </p:txBody>
      </p:sp>
      <p:cxnSp>
        <p:nvCxnSpPr>
          <p:cNvPr id="469" name="直線矢印コネクタ 468"/>
          <p:cNvCxnSpPr>
            <a:stCxn id="471" idx="0"/>
            <a:endCxn id="477" idx="1"/>
          </p:cNvCxnSpPr>
          <p:nvPr/>
        </p:nvCxnSpPr>
        <p:spPr>
          <a:xfrm flipV="1">
            <a:off x="1669999" y="2682139"/>
            <a:ext cx="1631091" cy="2285881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円/楕円 29"/>
          <p:cNvSpPr/>
          <p:nvPr/>
        </p:nvSpPr>
        <p:spPr>
          <a:xfrm>
            <a:off x="473347" y="4968020"/>
            <a:ext cx="2393303" cy="132389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ja-JP" sz="3600" b="1" dirty="0">
                <a:solidFill>
                  <a:srgbClr val="000000"/>
                </a:solidFill>
                <a:latin typeface="+mj-lt"/>
                <a:ea typeface="メイリオ"/>
              </a:rPr>
              <a:t>talker</a:t>
            </a:r>
            <a:endParaRPr lang="ja-JP" altLang="en-US" sz="2400" b="1" dirty="0">
              <a:solidFill>
                <a:srgbClr val="000000"/>
              </a:solidFill>
              <a:latin typeface="+mj-lt"/>
              <a:ea typeface="メイリオ"/>
            </a:endParaRPr>
          </a:p>
        </p:txBody>
      </p:sp>
      <p:sp>
        <p:nvSpPr>
          <p:cNvPr id="477" name="正方形/長方形 476"/>
          <p:cNvSpPr/>
          <p:nvPr/>
        </p:nvSpPr>
        <p:spPr>
          <a:xfrm>
            <a:off x="3301090" y="2194555"/>
            <a:ext cx="2382226" cy="9751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/chatter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87" name="円/楕円 29"/>
          <p:cNvSpPr/>
          <p:nvPr/>
        </p:nvSpPr>
        <p:spPr>
          <a:xfrm>
            <a:off x="6117008" y="5000708"/>
            <a:ext cx="2740025" cy="132389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ja-JP" sz="3200" b="1" dirty="0">
                <a:solidFill>
                  <a:srgbClr val="000000"/>
                </a:solidFill>
                <a:latin typeface="+mj-lt"/>
                <a:ea typeface="メイリオ"/>
              </a:rPr>
              <a:t>listener2</a:t>
            </a:r>
            <a:endParaRPr lang="ja-JP" altLang="en-US" b="1" dirty="0">
              <a:solidFill>
                <a:srgbClr val="000000"/>
              </a:solidFill>
              <a:latin typeface="+mj-lt"/>
              <a:ea typeface="メイリオ"/>
            </a:endParaRPr>
          </a:p>
        </p:txBody>
      </p:sp>
      <p:cxnSp>
        <p:nvCxnSpPr>
          <p:cNvPr id="488" name="直線矢印コネクタ 487"/>
          <p:cNvCxnSpPr>
            <a:stCxn id="477" idx="3"/>
            <a:endCxn id="487" idx="0"/>
          </p:cNvCxnSpPr>
          <p:nvPr/>
        </p:nvCxnSpPr>
        <p:spPr>
          <a:xfrm>
            <a:off x="5683316" y="2682139"/>
            <a:ext cx="1803705" cy="2318569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矢印コネクタ 488"/>
          <p:cNvCxnSpPr>
            <a:stCxn id="477" idx="2"/>
            <a:endCxn id="493" idx="0"/>
          </p:cNvCxnSpPr>
          <p:nvPr/>
        </p:nvCxnSpPr>
        <p:spPr>
          <a:xfrm>
            <a:off x="4492203" y="3169722"/>
            <a:ext cx="256605" cy="1780083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円/楕円 29"/>
          <p:cNvSpPr/>
          <p:nvPr/>
        </p:nvSpPr>
        <p:spPr>
          <a:xfrm>
            <a:off x="3552156" y="4949805"/>
            <a:ext cx="2393303" cy="132389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ja-JP" sz="3600" b="1" dirty="0">
                <a:solidFill>
                  <a:srgbClr val="000000"/>
                </a:solidFill>
                <a:latin typeface="+mj-lt"/>
                <a:ea typeface="メイリオ"/>
              </a:rPr>
              <a:t>listener</a:t>
            </a:r>
            <a:endParaRPr lang="ja-JP" altLang="en-US" sz="2400" b="1" dirty="0">
              <a:solidFill>
                <a:srgbClr val="000000"/>
              </a:solidFill>
              <a:latin typeface="+mj-lt"/>
              <a:ea typeface="メイリオ"/>
            </a:endParaRPr>
          </a:p>
        </p:txBody>
      </p:sp>
      <p:sp>
        <p:nvSpPr>
          <p:cNvPr id="495" name="テキスト ボックス 494"/>
          <p:cNvSpPr txBox="1"/>
          <p:nvPr/>
        </p:nvSpPr>
        <p:spPr>
          <a:xfrm>
            <a:off x="78943" y="4201976"/>
            <a:ext cx="1279161" cy="3958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72000" rtlCol="0" anchor="ctr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</a:rPr>
              <a:t>Cluster 1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497" name="テキスト ボックス 496"/>
          <p:cNvSpPr txBox="1"/>
          <p:nvPr/>
        </p:nvSpPr>
        <p:spPr>
          <a:xfrm>
            <a:off x="3186145" y="4201976"/>
            <a:ext cx="1260971" cy="3958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72000" rtlCol="0" anchor="ctr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rgbClr val="000000"/>
                </a:solidFill>
                <a:latin typeface="メイリオ"/>
                <a:ea typeface="メイリオ"/>
              </a:rPr>
              <a:t>Cluster 2</a:t>
            </a:r>
            <a:endParaRPr lang="en-US" altLang="ja-JP" dirty="0">
              <a:solidFill>
                <a:srgbClr val="000000"/>
              </a:solidFill>
              <a:latin typeface="メイリオ"/>
              <a:ea typeface="メイリオ"/>
            </a:endParaRPr>
          </a:p>
        </p:txBody>
      </p:sp>
      <p:sp>
        <p:nvSpPr>
          <p:cNvPr id="498" name="テキスト ボックス 497"/>
          <p:cNvSpPr txBox="1"/>
          <p:nvPr/>
        </p:nvSpPr>
        <p:spPr>
          <a:xfrm>
            <a:off x="4678851" y="3563469"/>
            <a:ext cx="1600118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メイリオ"/>
                <a:cs typeface="Times New Roman" panose="02020603050405020304" pitchFamily="18" charset="0"/>
              </a:rPr>
              <a:t>Subscribe</a:t>
            </a:r>
            <a:endParaRPr lang="ja-JP" altLang="en-US" dirty="0">
              <a:solidFill>
                <a:srgbClr val="000000"/>
              </a:solidFill>
              <a:latin typeface="Times New Roman" panose="02020603050405020304" pitchFamily="18" charset="0"/>
              <a:ea typeface="メイリオ"/>
              <a:cs typeface="Times New Roman" panose="02020603050405020304" pitchFamily="18" charset="0"/>
            </a:endParaRPr>
          </a:p>
        </p:txBody>
      </p:sp>
      <p:sp>
        <p:nvSpPr>
          <p:cNvPr id="499" name="テキスト ボックス 498"/>
          <p:cNvSpPr txBox="1"/>
          <p:nvPr/>
        </p:nvSpPr>
        <p:spPr>
          <a:xfrm>
            <a:off x="969878" y="3194936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メイリオ"/>
                <a:cs typeface="Times New Roman" panose="02020603050405020304" pitchFamily="18" charset="0"/>
              </a:rPr>
              <a:t>Publish</a:t>
            </a:r>
            <a:endParaRPr lang="ja-JP" altLang="en-US" dirty="0">
              <a:solidFill>
                <a:srgbClr val="000000"/>
              </a:solidFill>
              <a:latin typeface="Times New Roman" panose="02020603050405020304" pitchFamily="18" charset="0"/>
              <a:ea typeface="メイリオ"/>
              <a:cs typeface="Times New Roman" panose="02020603050405020304" pitchFamily="18" charset="0"/>
            </a:endParaRPr>
          </a:p>
        </p:txBody>
      </p:sp>
      <p:sp>
        <p:nvSpPr>
          <p:cNvPr id="500" name="テキスト ボックス 499"/>
          <p:cNvSpPr txBox="1"/>
          <p:nvPr/>
        </p:nvSpPr>
        <p:spPr>
          <a:xfrm>
            <a:off x="6544490" y="3218786"/>
            <a:ext cx="160011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dirty="0">
                <a:solidFill>
                  <a:srgbClr val="000000"/>
                </a:solidFill>
                <a:latin typeface="Times New Roman" panose="02020603050405020304" pitchFamily="18" charset="0"/>
                <a:ea typeface="メイリオ"/>
                <a:cs typeface="Times New Roman" panose="02020603050405020304" pitchFamily="18" charset="0"/>
              </a:rPr>
              <a:t>Subscribe</a:t>
            </a:r>
            <a:endParaRPr lang="ja-JP" altLang="en-US" dirty="0">
              <a:solidFill>
                <a:srgbClr val="000000"/>
              </a:solidFill>
              <a:latin typeface="Times New Roman" panose="02020603050405020304" pitchFamily="18" charset="0"/>
              <a:ea typeface="メイリオ"/>
              <a:cs typeface="Times New Roman" panose="02020603050405020304" pitchFamily="18" charset="0"/>
            </a:endParaRPr>
          </a:p>
        </p:txBody>
      </p:sp>
      <p:sp>
        <p:nvSpPr>
          <p:cNvPr id="503" name="円/楕円 29"/>
          <p:cNvSpPr/>
          <p:nvPr/>
        </p:nvSpPr>
        <p:spPr>
          <a:xfrm>
            <a:off x="207878" y="174749"/>
            <a:ext cx="1524000" cy="716852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ja-JP" sz="3200" dirty="0" smtClean="0">
                <a:solidFill>
                  <a:srgbClr val="000000"/>
                </a:solidFill>
                <a:latin typeface="+mj-lt"/>
                <a:ea typeface="メイリオ"/>
              </a:rPr>
              <a:t>Node</a:t>
            </a:r>
            <a:endParaRPr lang="ja-JP" altLang="en-US" sz="3200" dirty="0">
              <a:solidFill>
                <a:srgbClr val="000000"/>
              </a:solidFill>
              <a:latin typeface="+mj-lt"/>
              <a:ea typeface="メイリオ"/>
            </a:endParaRPr>
          </a:p>
        </p:txBody>
      </p:sp>
      <p:sp>
        <p:nvSpPr>
          <p:cNvPr id="504" name="正方形/長方形 503"/>
          <p:cNvSpPr/>
          <p:nvPr/>
        </p:nvSpPr>
        <p:spPr>
          <a:xfrm>
            <a:off x="1922823" y="233600"/>
            <a:ext cx="1393761" cy="599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Topic</a:t>
            </a:r>
            <a:endParaRPr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01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118978</TotalTime>
  <Words>23</Words>
  <Application>Microsoft Office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ＭＳ Ｐ明朝</vt:lpstr>
      <vt:lpstr>メイリオ</vt:lpstr>
      <vt:lpstr>Arial</vt:lpstr>
      <vt:lpstr>Calibri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Yuya MARUYAMA</cp:lastModifiedBy>
  <cp:revision>11426</cp:revision>
  <cp:lastPrinted>2017-12-25T16:13:42Z</cp:lastPrinted>
  <dcterms:created xsi:type="dcterms:W3CDTF">1601-01-01T00:00:00Z</dcterms:created>
  <dcterms:modified xsi:type="dcterms:W3CDTF">2018-01-27T15:22:18Z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