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3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52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7" y="274652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13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4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92485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2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6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1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5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6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3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7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8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7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63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5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10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43" indent="0">
              <a:buNone/>
              <a:defRPr sz="1815"/>
            </a:lvl2pPr>
            <a:lvl3pPr marL="592485" indent="0">
              <a:buNone/>
              <a:defRPr sz="1555"/>
            </a:lvl3pPr>
            <a:lvl4pPr marL="888726" indent="0">
              <a:buNone/>
              <a:defRPr sz="1296"/>
            </a:lvl4pPr>
            <a:lvl5pPr marL="1184969" indent="0">
              <a:buNone/>
              <a:defRPr sz="1296"/>
            </a:lvl5pPr>
            <a:lvl6pPr marL="1481211" indent="0">
              <a:buNone/>
              <a:defRPr sz="1296"/>
            </a:lvl6pPr>
            <a:lvl7pPr marL="1777453" indent="0">
              <a:buNone/>
              <a:defRPr sz="1296"/>
            </a:lvl7pPr>
            <a:lvl8pPr marL="2073695" indent="0">
              <a:buNone/>
              <a:defRPr sz="1296"/>
            </a:lvl8pPr>
            <a:lvl9pPr marL="236993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6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7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7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485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2" indent="-222182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395" indent="-185151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74060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47" indent="-148120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091" indent="-148120" algn="l" defTabSz="592485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30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573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1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057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1pPr>
      <a:lvl2pPr marL="29624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2pPr>
      <a:lvl3pPr marL="59248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888726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4pPr>
      <a:lvl5pPr marL="1184969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5pPr>
      <a:lvl6pPr marL="1481211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6pPr>
      <a:lvl7pPr marL="177745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7pPr>
      <a:lvl8pPr marL="207369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236993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0637" y="206683"/>
            <a:ext cx="3377050" cy="5798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3221" y="2258251"/>
            <a:ext cx="2947093" cy="293344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1066" y="233598"/>
            <a:ext cx="4065715" cy="65645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067935" y="2054293"/>
            <a:ext cx="3009117" cy="459143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5844971" y="871471"/>
            <a:ext cx="1" cy="1139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4492" y="817165"/>
            <a:ext cx="143690" cy="494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959951" y="2543357"/>
            <a:ext cx="4802783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60637" y="42379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 smtClean="0"/>
              <a:t>node_main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63791" y="495667"/>
            <a:ext cx="1590180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 smtClean="0"/>
              <a:t>messageReceive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789946" y="1826612"/>
            <a:ext cx="131922" cy="491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7256" y="45276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err="1" smtClean="0"/>
              <a:t>node_main</a:t>
            </a:r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1898" y="90515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mppa_async_init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 flipH="1">
            <a:off x="3620559" y="2200457"/>
            <a:ext cx="819455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d</a:t>
            </a:r>
            <a:r>
              <a:rPr lang="en-US" altLang="ja-JP" sz="1000" dirty="0" smtClean="0">
                <a:latin typeface="Consolas" panose="020B0609020204030204" pitchFamily="49" charset="0"/>
              </a:rPr>
              <a:t>ata size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11246" y="38572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mppa_async_put</a:t>
            </a:r>
            <a:endParaRPr lang="en-US" altLang="ja-JP" sz="1400" dirty="0" smtClean="0"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911898" y="3577384"/>
            <a:ext cx="483802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 bwMode="auto">
          <a:xfrm flipH="1">
            <a:off x="756327" y="934744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2223252" y="251677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9" name="カギ線コネクタ 18"/>
          <p:cNvCxnSpPr/>
          <p:nvPr/>
        </p:nvCxnSpPr>
        <p:spPr bwMode="auto">
          <a:xfrm flipH="1">
            <a:off x="5939077" y="2646753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885618" y="1479544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Publisher::publish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939077" y="1826649"/>
            <a:ext cx="2274240" cy="350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208419" y="54458"/>
            <a:ext cx="148951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</a:rPr>
              <a:t>Subscriber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581187" y="1247873"/>
            <a:ext cx="252743" cy="365179"/>
            <a:chOff x="3583847" y="1342325"/>
            <a:chExt cx="189889" cy="331981"/>
          </a:xfrm>
        </p:grpSpPr>
        <p:cxnSp>
          <p:nvCxnSpPr>
            <p:cNvPr id="24" name="曲線コネクタ 23"/>
            <p:cNvCxnSpPr/>
            <p:nvPr/>
          </p:nvCxnSpPr>
          <p:spPr>
            <a:xfrm rot="13620000" flipH="1">
              <a:off x="3556802" y="1457371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/>
            <p:nvPr/>
          </p:nvCxnSpPr>
          <p:spPr>
            <a:xfrm rot="13620000" flipH="1">
              <a:off x="3556802" y="1369370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/>
          <p:cNvSpPr/>
          <p:nvPr/>
        </p:nvSpPr>
        <p:spPr>
          <a:xfrm>
            <a:off x="8378607" y="860219"/>
            <a:ext cx="143690" cy="494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20645" y="88679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mppa_async_init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8" name="カギ線コネクタ 27"/>
          <p:cNvCxnSpPr/>
          <p:nvPr/>
        </p:nvCxnSpPr>
        <p:spPr bwMode="auto">
          <a:xfrm>
            <a:off x="8355964" y="939289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967518" y="126605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NodeHandle</a:t>
            </a:r>
            <a:r>
              <a:rPr lang="en-US" altLang="ja-JP" sz="1400" dirty="0" smtClean="0">
                <a:latin typeface="Consolas" panose="020B0609020204030204" pitchFamily="49" charset="0"/>
              </a:rPr>
              <a:t>::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subscrive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8324080" y="1194192"/>
            <a:ext cx="252743" cy="365179"/>
            <a:chOff x="3583847" y="1342325"/>
            <a:chExt cx="189889" cy="331981"/>
          </a:xfrm>
        </p:grpSpPr>
        <p:cxnSp>
          <p:nvCxnSpPr>
            <p:cNvPr id="31" name="曲線コネクタ 30"/>
            <p:cNvCxnSpPr/>
            <p:nvPr/>
          </p:nvCxnSpPr>
          <p:spPr>
            <a:xfrm rot="13620000" flipH="1">
              <a:off x="3556802" y="1457371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線コネクタ 31"/>
            <p:cNvCxnSpPr/>
            <p:nvPr/>
          </p:nvCxnSpPr>
          <p:spPr>
            <a:xfrm rot="13620000" flipH="1">
              <a:off x="3556802" y="1369370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正方形/長方形 32"/>
          <p:cNvSpPr/>
          <p:nvPr/>
        </p:nvSpPr>
        <p:spPr>
          <a:xfrm>
            <a:off x="769068" y="1646141"/>
            <a:ext cx="143690" cy="378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4" name="正方形/長方形 33"/>
          <p:cNvSpPr/>
          <p:nvPr/>
        </p:nvSpPr>
        <p:spPr>
          <a:xfrm>
            <a:off x="8213317" y="1554176"/>
            <a:ext cx="156603" cy="82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95261" y="1853144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nsolas" panose="020B0609020204030204" pitchFamily="49" charset="0"/>
              </a:rPr>
              <a:t>serialization::</a:t>
            </a:r>
            <a:r>
              <a:rPr lang="en-US" altLang="ja-JP" sz="1400" dirty="0" err="1">
                <a:latin typeface="Consolas" panose="020B0609020204030204" pitchFamily="49" charset="0"/>
              </a:rPr>
              <a:t>serializeMessage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6" name="カギ線コネクタ 35"/>
          <p:cNvCxnSpPr/>
          <p:nvPr/>
        </p:nvCxnSpPr>
        <p:spPr bwMode="auto">
          <a:xfrm flipH="1">
            <a:off x="924394" y="1853144"/>
            <a:ext cx="28441" cy="335700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テキスト ボックス 36"/>
          <p:cNvSpPr txBox="1"/>
          <p:nvPr/>
        </p:nvSpPr>
        <p:spPr>
          <a:xfrm>
            <a:off x="6447979" y="264075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malloc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8" name="カギ線コネクタ 37"/>
          <p:cNvCxnSpPr/>
          <p:nvPr/>
        </p:nvCxnSpPr>
        <p:spPr bwMode="auto">
          <a:xfrm flipH="1">
            <a:off x="5941496" y="3030185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6165138" y="2888252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</a:t>
            </a:r>
            <a:r>
              <a:rPr lang="en-US" altLang="ja-JP" sz="1400" dirty="0" smtClean="0">
                <a:latin typeface="Consolas" panose="020B0609020204030204" pitchFamily="49" charset="0"/>
              </a:rPr>
              <a:t>_</a:t>
            </a:r>
            <a:br>
              <a:rPr lang="en-US" altLang="ja-JP" sz="1400" dirty="0" smtClean="0">
                <a:latin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</a:rPr>
              <a:t>segment_create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94576" y="331658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 flipH="1">
            <a:off x="3614772" y="3229672"/>
            <a:ext cx="889988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 smtClean="0">
                <a:latin typeface="Consolas" panose="020B0609020204030204" pitchFamily="49" charset="0"/>
              </a:rPr>
              <a:t>Segment ID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04663" y="225218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8155" y="3660508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mppa_async_segment_clone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カギ線コネクタ 43"/>
          <p:cNvCxnSpPr/>
          <p:nvPr/>
        </p:nvCxnSpPr>
        <p:spPr bwMode="auto">
          <a:xfrm flipH="1">
            <a:off x="936150" y="3729784"/>
            <a:ext cx="28441" cy="252216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44"/>
          <p:cNvSpPr txBox="1"/>
          <p:nvPr/>
        </p:nvSpPr>
        <p:spPr>
          <a:xfrm>
            <a:off x="998487" y="3172277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935401" y="4147656"/>
            <a:ext cx="4802783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4072116" y="3799033"/>
            <a:ext cx="1313180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 smtClean="0">
                <a:latin typeface="Consolas" panose="020B0609020204030204" pitchFamily="49" charset="0"/>
              </a:rPr>
              <a:t>Massage contents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950964" y="4911569"/>
            <a:ext cx="4802783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223252" y="461097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4265220" y="4566199"/>
            <a:ext cx="1031052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notification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78545" y="4602646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36039" y="428367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mppa_async_event_wait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3" name="カギ線コネクタ 52"/>
          <p:cNvCxnSpPr/>
          <p:nvPr/>
        </p:nvCxnSpPr>
        <p:spPr bwMode="auto">
          <a:xfrm flipH="1">
            <a:off x="940538" y="4288626"/>
            <a:ext cx="28441" cy="305182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テキスト ボックス 53"/>
          <p:cNvSpPr txBox="1"/>
          <p:nvPr/>
        </p:nvSpPr>
        <p:spPr>
          <a:xfrm>
            <a:off x="6095968" y="1559371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mcos_thread_create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99648" y="543469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Callback function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49903" y="40820"/>
            <a:ext cx="13260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ja-JP" b="1" dirty="0" smtClean="0">
                <a:solidFill>
                  <a:srgbClr val="000000"/>
                </a:solidFill>
                <a:latin typeface="メイリオ"/>
                <a:ea typeface="メイリオ"/>
              </a:rPr>
              <a:t>publisher</a:t>
            </a:r>
            <a:endParaRPr lang="en-US" altLang="ja-JP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cxnSp>
        <p:nvCxnSpPr>
          <p:cNvPr id="57" name="カギ線コネクタ 56"/>
          <p:cNvCxnSpPr/>
          <p:nvPr/>
        </p:nvCxnSpPr>
        <p:spPr bwMode="auto">
          <a:xfrm flipH="1">
            <a:off x="5935922" y="5445079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テキスト ボックス 57"/>
          <p:cNvSpPr txBox="1"/>
          <p:nvPr/>
        </p:nvSpPr>
        <p:spPr>
          <a:xfrm>
            <a:off x="6103828" y="4970806"/>
            <a:ext cx="1675459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1400" dirty="0">
                <a:latin typeface="Consolas" panose="020B0609020204030204" pitchFamily="49" charset="0"/>
              </a:rPr>
              <a:t>serialization</a:t>
            </a:r>
            <a:r>
              <a:rPr lang="en-US" altLang="ja-JP" sz="1400" dirty="0" smtClean="0">
                <a:latin typeface="Consolas" panose="020B0609020204030204" pitchFamily="49" charset="0"/>
              </a:rPr>
              <a:t>::</a:t>
            </a:r>
            <a:br>
              <a:rPr lang="en-US" altLang="ja-JP" sz="1400" dirty="0" smtClean="0">
                <a:latin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</a:rPr>
              <a:t>deserialize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9" name="カギ線コネクタ 58"/>
          <p:cNvCxnSpPr/>
          <p:nvPr/>
        </p:nvCxnSpPr>
        <p:spPr bwMode="auto">
          <a:xfrm flipH="1">
            <a:off x="5931759" y="5799297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正方形/長方形 59"/>
          <p:cNvSpPr/>
          <p:nvPr/>
        </p:nvSpPr>
        <p:spPr>
          <a:xfrm>
            <a:off x="5077499" y="2055252"/>
            <a:ext cx="1529199" cy="226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050" b="1" dirty="0">
                <a:solidFill>
                  <a:schemeClr val="tx1"/>
                </a:solidFill>
              </a:rPr>
              <a:t>Loop 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[while 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ros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::ok())]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701930" y="2266948"/>
            <a:ext cx="1622414" cy="226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050" b="1" dirty="0">
                <a:solidFill>
                  <a:schemeClr val="tx1"/>
                </a:solidFill>
              </a:rPr>
              <a:t>Loop 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[Subscriber number]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62" name="カギ線コネクタ 61"/>
          <p:cNvCxnSpPr/>
          <p:nvPr/>
        </p:nvCxnSpPr>
        <p:spPr bwMode="auto">
          <a:xfrm flipH="1">
            <a:off x="5928518" y="6169199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103829" y="604630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</a:t>
            </a:r>
            <a:r>
              <a:rPr lang="en-US" altLang="ja-JP" sz="1400" dirty="0" smtClean="0">
                <a:latin typeface="Consolas" panose="020B0609020204030204" pitchFamily="49" charset="0"/>
              </a:rPr>
              <a:t>_</a:t>
            </a:r>
            <a:br>
              <a:rPr lang="en-US" altLang="ja-JP" sz="1400" dirty="0" smtClean="0">
                <a:latin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</a:rPr>
              <a:t>segment_destroy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04619" y="57900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free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5" name="カギ線コネクタ 64"/>
          <p:cNvCxnSpPr/>
          <p:nvPr/>
        </p:nvCxnSpPr>
        <p:spPr bwMode="auto">
          <a:xfrm flipH="1">
            <a:off x="5935436" y="5045528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919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119167</TotalTime>
  <Words>56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ＭＳ Ｐ明朝</vt:lpstr>
      <vt:lpstr>メイリオ</vt:lpstr>
      <vt:lpstr>Arial</vt:lpstr>
      <vt:lpstr>Calibri</vt:lpstr>
      <vt:lpstr>Consolas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11486</cp:revision>
  <cp:lastPrinted>2017-12-25T16:13:42Z</cp:lastPrinted>
  <dcterms:created xsi:type="dcterms:W3CDTF">1601-01-01T00:00:00Z</dcterms:created>
  <dcterms:modified xsi:type="dcterms:W3CDTF">2018-01-27T14:51:14Z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