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3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6853" autoAdjust="0"/>
  </p:normalViewPr>
  <p:slideViewPr>
    <p:cSldViewPr>
      <p:cViewPr varScale="1">
        <p:scale>
          <a:sx n="117" d="100"/>
          <a:sy n="117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3" y="213043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7" y="3886202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2" y="274652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7" y="274652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5" y="4406913"/>
            <a:ext cx="77724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4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92485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2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6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1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5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6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3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7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8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535117"/>
            <a:ext cx="4040187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7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4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63"/>
            <a:ext cx="5111750" cy="5853113"/>
          </a:xfrm>
        </p:spPr>
        <p:txBody>
          <a:bodyPr/>
          <a:lstStyle>
            <a:lvl1pPr>
              <a:defRPr sz="2073"/>
            </a:lvl1pPr>
            <a:lvl2pPr>
              <a:defRPr sz="1815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10"/>
            <a:ext cx="3008313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43" indent="0">
              <a:buNone/>
              <a:defRPr sz="1815"/>
            </a:lvl2pPr>
            <a:lvl3pPr marL="592485" indent="0">
              <a:buNone/>
              <a:defRPr sz="1555"/>
            </a:lvl3pPr>
            <a:lvl4pPr marL="888726" indent="0">
              <a:buNone/>
              <a:defRPr sz="1296"/>
            </a:lvl4pPr>
            <a:lvl5pPr marL="1184969" indent="0">
              <a:buNone/>
              <a:defRPr sz="1296"/>
            </a:lvl5pPr>
            <a:lvl6pPr marL="1481211" indent="0">
              <a:buNone/>
              <a:defRPr sz="1296"/>
            </a:lvl6pPr>
            <a:lvl7pPr marL="1777453" indent="0">
              <a:buNone/>
              <a:defRPr sz="1296"/>
            </a:lvl7pPr>
            <a:lvl8pPr marL="2073695" indent="0">
              <a:buNone/>
              <a:defRPr sz="1296"/>
            </a:lvl8pPr>
            <a:lvl9pPr marL="236993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6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7" y="6356359"/>
            <a:ext cx="289560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7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485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2" indent="-222182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395" indent="-185151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74060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47" indent="-148120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091" indent="-148120" algn="l" defTabSz="592485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30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573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1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057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1pPr>
      <a:lvl2pPr marL="29624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2pPr>
      <a:lvl3pPr marL="59248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888726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4pPr>
      <a:lvl5pPr marL="1184969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5pPr>
      <a:lvl6pPr marL="1481211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6pPr>
      <a:lvl7pPr marL="177745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7pPr>
      <a:lvl8pPr marL="207369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236993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5184" y="225735"/>
            <a:ext cx="3377050" cy="5798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768" y="2277303"/>
            <a:ext cx="2947093" cy="2933443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84147" y="252650"/>
            <a:ext cx="4648200" cy="65128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531016" y="2073345"/>
            <a:ext cx="2231637" cy="3839767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5352465" y="890523"/>
            <a:ext cx="1" cy="1139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89039" y="836217"/>
            <a:ext cx="143690" cy="4940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899702" y="2570573"/>
            <a:ext cx="4341101" cy="71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25184" y="4428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 smtClean="0"/>
              <a:t>node_main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26872" y="514719"/>
            <a:ext cx="1590180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 smtClean="0"/>
              <a:t>messageReceive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272948" y="1861680"/>
            <a:ext cx="131922" cy="4446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57639" y="4712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 err="1" smtClean="0"/>
              <a:t>node_main</a:t>
            </a:r>
            <a:endParaRPr kumimoji="1" lang="ja-JP" altLang="en-US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6445" y="924205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mppa_async_init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 flipH="1">
            <a:off x="3585106" y="2219509"/>
            <a:ext cx="819455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latin typeface="Consolas" panose="020B0609020204030204" pitchFamily="49" charset="0"/>
              </a:rPr>
              <a:t>d</a:t>
            </a:r>
            <a:r>
              <a:rPr lang="en-US" altLang="ja-JP" sz="1000" dirty="0" smtClean="0">
                <a:latin typeface="Consolas" panose="020B0609020204030204" pitchFamily="49" charset="0"/>
              </a:rPr>
              <a:t>ata size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75793" y="373570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mppa_async_put</a:t>
            </a:r>
            <a:endParaRPr lang="en-US" altLang="ja-JP" sz="1400" dirty="0" smtClean="0"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870783" y="3455829"/>
            <a:ext cx="43982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 bwMode="auto">
          <a:xfrm flipH="1">
            <a:off x="712710" y="953796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2187799" y="2535827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mcos_message_send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9" name="カギ線コネクタ 18"/>
          <p:cNvCxnSpPr/>
          <p:nvPr/>
        </p:nvCxnSpPr>
        <p:spPr bwMode="auto">
          <a:xfrm flipH="1">
            <a:off x="5399239" y="2667000"/>
            <a:ext cx="28441" cy="189494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850165" y="1498596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</a:rPr>
              <a:t>Publisher::publish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418213" y="1862029"/>
            <a:ext cx="3087857" cy="350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671500" y="73510"/>
            <a:ext cx="148951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</a:rPr>
              <a:t>Subscriber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545734" y="1266925"/>
            <a:ext cx="252743" cy="365179"/>
            <a:chOff x="3583847" y="1342325"/>
            <a:chExt cx="189889" cy="331981"/>
          </a:xfrm>
        </p:grpSpPr>
        <p:cxnSp>
          <p:nvCxnSpPr>
            <p:cNvPr id="24" name="曲線コネクタ 23"/>
            <p:cNvCxnSpPr/>
            <p:nvPr/>
          </p:nvCxnSpPr>
          <p:spPr>
            <a:xfrm rot="13620000" flipH="1">
              <a:off x="3556802" y="1457371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線コネクタ 24"/>
            <p:cNvCxnSpPr/>
            <p:nvPr/>
          </p:nvCxnSpPr>
          <p:spPr>
            <a:xfrm rot="13620000" flipH="1">
              <a:off x="3556802" y="1369370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780298" y="938892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mppa_async_init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8" name="カギ線コネクタ 27"/>
          <p:cNvCxnSpPr/>
          <p:nvPr/>
        </p:nvCxnSpPr>
        <p:spPr bwMode="auto">
          <a:xfrm>
            <a:off x="8659088" y="958341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6227171" y="1285103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NodeHandle</a:t>
            </a:r>
            <a:r>
              <a:rPr lang="en-US" altLang="ja-JP" sz="1400" dirty="0" smtClean="0">
                <a:latin typeface="Consolas" panose="020B0609020204030204" pitchFamily="49" charset="0"/>
              </a:rPr>
              <a:t>::</a:t>
            </a:r>
            <a:r>
              <a:rPr lang="en-US" altLang="ja-JP" sz="1400" dirty="0" err="1" smtClean="0">
                <a:latin typeface="Consolas" panose="020B0609020204030204" pitchFamily="49" charset="0"/>
              </a:rPr>
              <a:t>subscrive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33615" y="1665193"/>
            <a:ext cx="143690" cy="3786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34" name="正方形/長方形 33"/>
          <p:cNvSpPr/>
          <p:nvPr/>
        </p:nvSpPr>
        <p:spPr>
          <a:xfrm>
            <a:off x="8524605" y="1573228"/>
            <a:ext cx="156603" cy="829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59808" y="1872196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nsolas" panose="020B0609020204030204" pitchFamily="49" charset="0"/>
              </a:rPr>
              <a:t>serialization::</a:t>
            </a:r>
            <a:r>
              <a:rPr lang="en-US" altLang="ja-JP" sz="1400" dirty="0" err="1">
                <a:latin typeface="Consolas" panose="020B0609020204030204" pitchFamily="49" charset="0"/>
              </a:rPr>
              <a:t>serializeMessage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6" name="カギ線コネクタ 35"/>
          <p:cNvCxnSpPr/>
          <p:nvPr/>
        </p:nvCxnSpPr>
        <p:spPr bwMode="auto">
          <a:xfrm flipH="1">
            <a:off x="870856" y="1872196"/>
            <a:ext cx="28441" cy="335700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テキスト ボックス 36"/>
          <p:cNvSpPr txBox="1"/>
          <p:nvPr/>
        </p:nvSpPr>
        <p:spPr>
          <a:xfrm>
            <a:off x="5976052" y="259896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malloc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8" name="カギ線コネクタ 37"/>
          <p:cNvCxnSpPr/>
          <p:nvPr/>
        </p:nvCxnSpPr>
        <p:spPr bwMode="auto">
          <a:xfrm flipH="1">
            <a:off x="5409822" y="2961333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5672632" y="2819400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</a:t>
            </a:r>
            <a:r>
              <a:rPr lang="en-US" altLang="ja-JP" sz="1400" dirty="0" smtClean="0">
                <a:latin typeface="Consolas" panose="020B0609020204030204" pitchFamily="49" charset="0"/>
              </a:rPr>
              <a:t>_</a:t>
            </a:r>
            <a:br>
              <a:rPr lang="en-US" altLang="ja-JP" sz="1400" dirty="0" smtClean="0">
                <a:latin typeface="Consolas" panose="020B0609020204030204" pitchFamily="49" charset="0"/>
              </a:rPr>
            </a:br>
            <a:r>
              <a:rPr lang="en-US" altLang="ja-JP" sz="1400" dirty="0" err="1" smtClean="0">
                <a:latin typeface="Consolas" panose="020B0609020204030204" pitchFamily="49" charset="0"/>
              </a:rPr>
              <a:t>segment_create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402070" y="327660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mcos_message_send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 flipH="1">
            <a:off x="3579319" y="3099953"/>
            <a:ext cx="889988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 smtClean="0">
                <a:latin typeface="Consolas" panose="020B0609020204030204" pitchFamily="49" charset="0"/>
              </a:rPr>
              <a:t>Segment ID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12157" y="227123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mcos_message_receive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62702" y="3538953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mppa_async_segment_clone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カギ線コネクタ 43"/>
          <p:cNvCxnSpPr/>
          <p:nvPr/>
        </p:nvCxnSpPr>
        <p:spPr bwMode="auto">
          <a:xfrm flipH="1">
            <a:off x="882612" y="3608229"/>
            <a:ext cx="28441" cy="252216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テキスト ボックス 44"/>
          <p:cNvSpPr txBox="1"/>
          <p:nvPr/>
        </p:nvSpPr>
        <p:spPr>
          <a:xfrm>
            <a:off x="963034" y="3050722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mcos_message_receive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895275" y="4026101"/>
            <a:ext cx="4366166" cy="71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3942486" y="3642177"/>
            <a:ext cx="1249446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 smtClean="0">
                <a:latin typeface="Consolas" panose="020B0609020204030204" pitchFamily="49" charset="0"/>
              </a:rPr>
              <a:t>Massage contents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910838" y="4659743"/>
            <a:ext cx="4366166" cy="71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187799" y="435915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mcos_message_send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4079347" y="4306209"/>
            <a:ext cx="1031052" cy="30575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latin typeface="Consolas" panose="020B0609020204030204" pitchFamily="49" charset="0"/>
              </a:rPr>
              <a:t>notification</a:t>
            </a:r>
            <a:endParaRPr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424498" y="4343400"/>
            <a:ext cx="204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mcos_message_receive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85009" y="4110265"/>
            <a:ext cx="2204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mppa_async_event_wait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3" name="カギ線コネクタ 52"/>
          <p:cNvCxnSpPr/>
          <p:nvPr/>
        </p:nvCxnSpPr>
        <p:spPr bwMode="auto">
          <a:xfrm flipH="1">
            <a:off x="887000" y="4167071"/>
            <a:ext cx="28441" cy="305182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テキスト ボックス 53"/>
          <p:cNvSpPr txBox="1"/>
          <p:nvPr/>
        </p:nvSpPr>
        <p:spPr>
          <a:xfrm>
            <a:off x="5991930" y="1578423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mcos_thread_create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14450" y="59872"/>
            <a:ext cx="132600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ja-JP" b="1" dirty="0" smtClean="0">
                <a:solidFill>
                  <a:srgbClr val="000000"/>
                </a:solidFill>
                <a:latin typeface="メイリオ"/>
                <a:ea typeface="メイリオ"/>
              </a:rPr>
              <a:t>publisher</a:t>
            </a:r>
            <a:endParaRPr lang="en-US" altLang="ja-JP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540580" y="2074304"/>
            <a:ext cx="1576472" cy="226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1050" b="1" dirty="0">
                <a:solidFill>
                  <a:schemeClr val="tx1"/>
                </a:solidFill>
              </a:rPr>
              <a:t>Loop [while (</a:t>
            </a:r>
            <a:r>
              <a:rPr lang="en-US" altLang="ja-JP" sz="1050" b="1" dirty="0" err="1">
                <a:solidFill>
                  <a:schemeClr val="tx1"/>
                </a:solidFill>
              </a:rPr>
              <a:t>ros</a:t>
            </a:r>
            <a:r>
              <a:rPr lang="en-US" altLang="ja-JP" sz="1050" b="1" dirty="0">
                <a:solidFill>
                  <a:schemeClr val="tx1"/>
                </a:solidFill>
              </a:rPr>
              <a:t>::ok())]</a:t>
            </a:r>
            <a:endParaRPr lang="ja-JP" altLang="en-US" sz="105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574823" y="2286000"/>
            <a:ext cx="1714067" cy="226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1050" b="1" dirty="0">
                <a:solidFill>
                  <a:schemeClr val="tx1"/>
                </a:solidFill>
              </a:rPr>
              <a:t>Loop 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[Subscriber number]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62" name="カギ線コネクタ 61"/>
          <p:cNvCxnSpPr/>
          <p:nvPr/>
        </p:nvCxnSpPr>
        <p:spPr bwMode="auto">
          <a:xfrm flipH="1">
            <a:off x="5405647" y="4822995"/>
            <a:ext cx="28441" cy="277438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5543548" y="4680856"/>
            <a:ext cx="1578358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mppa_async</a:t>
            </a:r>
            <a:r>
              <a:rPr lang="en-US" altLang="ja-JP" sz="1400" dirty="0" smtClean="0">
                <a:latin typeface="Consolas" panose="020B0609020204030204" pitchFamily="49" charset="0"/>
              </a:rPr>
              <a:t>_</a:t>
            </a:r>
            <a:br>
              <a:rPr lang="en-US" altLang="ja-JP" sz="1400" dirty="0" smtClean="0">
                <a:latin typeface="Consolas" panose="020B0609020204030204" pitchFamily="49" charset="0"/>
              </a:rPr>
            </a:br>
            <a:r>
              <a:rPr lang="en-US" altLang="ja-JP" sz="1400" dirty="0" err="1" smtClean="0">
                <a:latin typeface="Consolas" panose="020B0609020204030204" pitchFamily="49" charset="0"/>
              </a:rPr>
              <a:t>segment_destroy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810860" y="5216859"/>
            <a:ext cx="1874231" cy="27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</a:rPr>
              <a:t>mcos_message_send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6955733" y="4102189"/>
            <a:ext cx="1963983" cy="2500934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681731" y="850220"/>
            <a:ext cx="169418" cy="5868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521528" y="3855923"/>
            <a:ext cx="156603" cy="281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8627204" y="1213244"/>
            <a:ext cx="252743" cy="365179"/>
            <a:chOff x="3583847" y="1342325"/>
            <a:chExt cx="189889" cy="331981"/>
          </a:xfrm>
        </p:grpSpPr>
        <p:cxnSp>
          <p:nvCxnSpPr>
            <p:cNvPr id="31" name="曲線コネクタ 30"/>
            <p:cNvCxnSpPr/>
            <p:nvPr/>
          </p:nvCxnSpPr>
          <p:spPr>
            <a:xfrm rot="13620000" flipH="1">
              <a:off x="3556802" y="1457371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線コネクタ 31"/>
            <p:cNvCxnSpPr/>
            <p:nvPr/>
          </p:nvCxnSpPr>
          <p:spPr>
            <a:xfrm rot="13620000" flipH="1">
              <a:off x="3556802" y="1369370"/>
              <a:ext cx="243980" cy="189889"/>
            </a:xfrm>
            <a:prstGeom prst="curvedConnector3">
              <a:avLst>
                <a:gd name="adj1" fmla="val 5625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/>
          <p:cNvSpPr txBox="1"/>
          <p:nvPr/>
        </p:nvSpPr>
        <p:spPr>
          <a:xfrm>
            <a:off x="6482100" y="6020853"/>
            <a:ext cx="1874231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ja-JP" sz="1400" dirty="0" smtClean="0">
                <a:latin typeface="Consolas" panose="020B0609020204030204" pitchFamily="49" charset="0"/>
              </a:rPr>
              <a:t>Callback function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8" name="カギ線コネクタ 67"/>
          <p:cNvCxnSpPr/>
          <p:nvPr/>
        </p:nvCxnSpPr>
        <p:spPr bwMode="auto">
          <a:xfrm>
            <a:off x="8491038" y="5970962"/>
            <a:ext cx="28441" cy="277438"/>
          </a:xfrm>
          <a:prstGeom prst="bentConnector3">
            <a:avLst>
              <a:gd name="adj1" fmla="val -5652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カギ線コネクタ 68"/>
          <p:cNvCxnSpPr/>
          <p:nvPr/>
        </p:nvCxnSpPr>
        <p:spPr bwMode="auto">
          <a:xfrm>
            <a:off x="8482687" y="6356441"/>
            <a:ext cx="28441" cy="172267"/>
          </a:xfrm>
          <a:prstGeom prst="bentConnector3">
            <a:avLst>
              <a:gd name="adj1" fmla="val -565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テキスト ボックス 72"/>
          <p:cNvSpPr txBox="1"/>
          <p:nvPr/>
        </p:nvSpPr>
        <p:spPr>
          <a:xfrm>
            <a:off x="7770628" y="6282511"/>
            <a:ext cx="582211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</a:rPr>
              <a:t>free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5414949" y="5252239"/>
            <a:ext cx="3072511" cy="71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956766" y="4102189"/>
            <a:ext cx="1530852" cy="226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1050" b="1" dirty="0">
                <a:solidFill>
                  <a:schemeClr val="tx1"/>
                </a:solidFill>
              </a:rPr>
              <a:t>Loop [while (</a:t>
            </a:r>
            <a:r>
              <a:rPr lang="en-US" altLang="ja-JP" sz="1050" b="1" dirty="0" err="1">
                <a:solidFill>
                  <a:schemeClr val="tx1"/>
                </a:solidFill>
              </a:rPr>
              <a:t>ros</a:t>
            </a:r>
            <a:r>
              <a:rPr lang="en-US" altLang="ja-JP" sz="1050" b="1" dirty="0">
                <a:solidFill>
                  <a:schemeClr val="tx1"/>
                </a:solidFill>
              </a:rPr>
              <a:t>::ok())]</a:t>
            </a:r>
            <a:endParaRPr lang="ja-JP" altLang="en-US" sz="105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109892" y="4750703"/>
            <a:ext cx="1476686" cy="459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</a:rPr>
              <a:t>mcos_message</a:t>
            </a:r>
            <a:r>
              <a:rPr lang="en-US" altLang="ja-JP" sz="1400" dirty="0" smtClean="0">
                <a:latin typeface="Consolas" panose="020B0609020204030204" pitchFamily="49" charset="0"/>
              </a:rPr>
              <a:t>_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</a:rPr>
              <a:t>receive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 flipH="1">
            <a:off x="5448204" y="5511111"/>
            <a:ext cx="1486400" cy="458629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900" dirty="0" smtClean="0">
                <a:latin typeface="Consolas" panose="020B0609020204030204" pitchFamily="49" charset="0"/>
              </a:rPr>
              <a:t>Callback function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900" dirty="0" smtClean="0">
                <a:latin typeface="Consolas" panose="020B0609020204030204" pitchFamily="49" charset="0"/>
              </a:rPr>
              <a:t>Message information</a:t>
            </a:r>
            <a:endParaRPr lang="ja-JP" altLang="en-US" sz="900" dirty="0">
              <a:latin typeface="Consolas" panose="020B0609020204030204" pitchFamily="49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972790" y="363310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</a:rPr>
              <a:t>spin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907917" y="5503480"/>
            <a:ext cx="147668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ja-JP" sz="1400" dirty="0">
                <a:latin typeface="Consolas" panose="020B0609020204030204" pitchFamily="49" charset="0"/>
              </a:rPr>
              <a:t>s</a:t>
            </a:r>
            <a:r>
              <a:rPr lang="en-US" altLang="ja-JP" sz="1400" dirty="0" smtClean="0">
                <a:latin typeface="Consolas" panose="020B0609020204030204" pitchFamily="49" charset="0"/>
              </a:rPr>
              <a:t>erialization</a:t>
            </a:r>
          </a:p>
          <a:p>
            <a:pPr>
              <a:lnSpc>
                <a:spcPct val="80000"/>
              </a:lnSpc>
            </a:pPr>
            <a:r>
              <a:rPr lang="en-US" altLang="ja-JP" sz="1400" dirty="0" smtClean="0">
                <a:latin typeface="Consolas" panose="020B0609020204030204" pitchFamily="49" charset="0"/>
              </a:rPr>
              <a:t>::</a:t>
            </a:r>
            <a:r>
              <a:rPr lang="en-US" altLang="ja-JP" sz="1400" dirty="0" err="1" smtClean="0">
                <a:latin typeface="Consolas" panose="020B0609020204030204" pitchFamily="49" charset="0"/>
              </a:rPr>
              <a:t>deserialize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81" name="カギ線コネクタ 80"/>
          <p:cNvCxnSpPr/>
          <p:nvPr/>
        </p:nvCxnSpPr>
        <p:spPr bwMode="auto">
          <a:xfrm>
            <a:off x="8490783" y="5573634"/>
            <a:ext cx="28441" cy="277438"/>
          </a:xfrm>
          <a:prstGeom prst="bentConnector3">
            <a:avLst>
              <a:gd name="adj1" fmla="val -5652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919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119165</TotalTime>
  <Words>74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ＭＳ Ｐ明朝</vt:lpstr>
      <vt:lpstr>メイリオ</vt:lpstr>
      <vt:lpstr>Arial</vt:lpstr>
      <vt:lpstr>Calibri</vt:lpstr>
      <vt:lpstr>Consolas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11553</cp:revision>
  <cp:lastPrinted>2017-12-25T16:13:42Z</cp:lastPrinted>
  <dcterms:created xsi:type="dcterms:W3CDTF">1601-01-01T00:00:00Z</dcterms:created>
  <dcterms:modified xsi:type="dcterms:W3CDTF">2018-01-27T20:29:50Z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