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7" r:id="rId1"/>
  </p:sldMasterIdLst>
  <p:notesMasterIdLst>
    <p:notesMasterId r:id="rId3"/>
  </p:notesMasterIdLst>
  <p:sldIdLst>
    <p:sldId id="532" r:id="rId2"/>
  </p:sldIdLst>
  <p:sldSz cx="9144000" cy="6858000" type="screen4x3"/>
  <p:notesSz cx="6742113" cy="9872663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2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B0F0"/>
    <a:srgbClr val="FF3300"/>
    <a:srgbClr val="197EC6"/>
    <a:srgbClr val="93E2FF"/>
    <a:srgbClr val="CBE4F9"/>
    <a:srgbClr val="B7BEC4"/>
    <a:srgbClr val="CDCDCD"/>
    <a:srgbClr val="10598F"/>
    <a:srgbClr val="E68518"/>
    <a:srgbClr val="C6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79" autoAdjust="0"/>
    <p:restoredTop sz="96853" autoAdjust="0"/>
  </p:normalViewPr>
  <p:slideViewPr>
    <p:cSldViewPr>
      <p:cViewPr varScale="1">
        <p:scale>
          <a:sx n="117" d="100"/>
          <a:sy n="117" d="100"/>
        </p:scale>
        <p:origin x="110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515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432"/>
    </p:cViewPr>
  </p:sorterViewPr>
  <p:notesViewPr>
    <p:cSldViewPr>
      <p:cViewPr varScale="1">
        <p:scale>
          <a:sx n="63" d="100"/>
          <a:sy n="63" d="100"/>
        </p:scale>
        <p:origin x="-3456" y="-120"/>
      </p:cViewPr>
      <p:guideLst>
        <p:guide orient="horz" pos="3110"/>
        <p:guide pos="212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>
            <a:lvl1pPr defTabSz="914634" eaLnBrk="1" hangingPunct="1"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  <a:ea typeface="ＭＳ Ｐゴシック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0110" y="0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>
            <a:lvl1pPr algn="r" defTabSz="914634" eaLnBrk="1" hangingPunct="1"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  <a:ea typeface="ＭＳ Ｐゴシック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75" y="739775"/>
            <a:ext cx="4937125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579" y="4689515"/>
            <a:ext cx="5394955" cy="444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5865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b" anchorCtr="0" compatLnSpc="1">
            <a:prstTxWarp prst="textNoShape">
              <a:avLst/>
            </a:prstTxWarp>
          </a:bodyPr>
          <a:lstStyle>
            <a:lvl1pPr defTabSz="914634" eaLnBrk="1" hangingPunct="1"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  <a:ea typeface="ＭＳ Ｐゴシック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0110" y="9375865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b" anchorCtr="0" compatLnSpc="1">
            <a:prstTxWarp prst="textNoShape">
              <a:avLst/>
            </a:prstTxWarp>
          </a:bodyPr>
          <a:lstStyle>
            <a:lvl1pPr algn="r" defTabSz="914180" eaLnBrk="1" hangingPunct="1">
              <a:defRPr sz="1200"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FB6BBC72-A9F3-4BF3-8E06-B8A1734BF3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68387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3" y="2130437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7" y="3886202"/>
            <a:ext cx="640079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962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92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88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849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81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77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73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69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340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5860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2" y="274652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7" y="274652"/>
            <a:ext cx="6019799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2581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4741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5" y="4406913"/>
            <a:ext cx="7772400" cy="1362075"/>
          </a:xfrm>
        </p:spPr>
        <p:txBody>
          <a:bodyPr anchor="t"/>
          <a:lstStyle>
            <a:lvl1pPr algn="l">
              <a:defRPr sz="2591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5" y="2906716"/>
            <a:ext cx="7772400" cy="1500186"/>
          </a:xfrm>
        </p:spPr>
        <p:txBody>
          <a:bodyPr anchor="b"/>
          <a:lstStyle>
            <a:lvl1pPr marL="0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1pPr>
            <a:lvl2pPr marL="296243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2pPr>
            <a:lvl3pPr marL="592485" indent="0">
              <a:buNone/>
              <a:defRPr sz="1037">
                <a:solidFill>
                  <a:schemeClr val="tx1">
                    <a:tint val="75000"/>
                  </a:schemeClr>
                </a:solidFill>
              </a:defRPr>
            </a:lvl3pPr>
            <a:lvl4pPr marL="888726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4pPr>
            <a:lvl5pPr marL="1184969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5pPr>
            <a:lvl6pPr marL="1481211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6pPr>
            <a:lvl7pPr marL="1777453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7pPr>
            <a:lvl8pPr marL="2073695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8pPr>
            <a:lvl9pPr marL="2369935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0835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7" y="1600207"/>
            <a:ext cx="4038601" cy="4525963"/>
          </a:xfrm>
        </p:spPr>
        <p:txBody>
          <a:bodyPr/>
          <a:lstStyle>
            <a:lvl1pPr>
              <a:defRPr sz="1815"/>
            </a:lvl1pPr>
            <a:lvl2pPr>
              <a:defRPr sz="1555"/>
            </a:lvl2pPr>
            <a:lvl3pPr>
              <a:defRPr sz="1296"/>
            </a:lvl3pPr>
            <a:lvl4pPr>
              <a:defRPr sz="1165"/>
            </a:lvl4pPr>
            <a:lvl5pPr>
              <a:defRPr sz="1165"/>
            </a:lvl5pPr>
            <a:lvl6pPr>
              <a:defRPr sz="1165"/>
            </a:lvl6pPr>
            <a:lvl7pPr>
              <a:defRPr sz="1165"/>
            </a:lvl7pPr>
            <a:lvl8pPr>
              <a:defRPr sz="1165"/>
            </a:lvl8pPr>
            <a:lvl9pPr>
              <a:defRPr sz="1165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8" y="1600207"/>
            <a:ext cx="4038601" cy="4525963"/>
          </a:xfrm>
        </p:spPr>
        <p:txBody>
          <a:bodyPr/>
          <a:lstStyle>
            <a:lvl1pPr>
              <a:defRPr sz="1815"/>
            </a:lvl1pPr>
            <a:lvl2pPr>
              <a:defRPr sz="1555"/>
            </a:lvl2pPr>
            <a:lvl3pPr>
              <a:defRPr sz="1296"/>
            </a:lvl3pPr>
            <a:lvl4pPr>
              <a:defRPr sz="1165"/>
            </a:lvl4pPr>
            <a:lvl5pPr>
              <a:defRPr sz="1165"/>
            </a:lvl5pPr>
            <a:lvl6pPr>
              <a:defRPr sz="1165"/>
            </a:lvl6pPr>
            <a:lvl7pPr>
              <a:defRPr sz="1165"/>
            </a:lvl7pPr>
            <a:lvl8pPr>
              <a:defRPr sz="1165"/>
            </a:lvl8pPr>
            <a:lvl9pPr>
              <a:defRPr sz="1165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533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5" y="1535117"/>
            <a:ext cx="4040187" cy="639763"/>
          </a:xfrm>
        </p:spPr>
        <p:txBody>
          <a:bodyPr anchor="b"/>
          <a:lstStyle>
            <a:lvl1pPr marL="0" indent="0">
              <a:buNone/>
              <a:defRPr sz="1555" b="1"/>
            </a:lvl1pPr>
            <a:lvl2pPr marL="296243" indent="0">
              <a:buNone/>
              <a:defRPr sz="1296" b="1"/>
            </a:lvl2pPr>
            <a:lvl3pPr marL="592485" indent="0">
              <a:buNone/>
              <a:defRPr sz="1165" b="1"/>
            </a:lvl3pPr>
            <a:lvl4pPr marL="888726" indent="0">
              <a:buNone/>
              <a:defRPr sz="1037" b="1"/>
            </a:lvl4pPr>
            <a:lvl5pPr marL="1184969" indent="0">
              <a:buNone/>
              <a:defRPr sz="1037" b="1"/>
            </a:lvl5pPr>
            <a:lvl6pPr marL="1481211" indent="0">
              <a:buNone/>
              <a:defRPr sz="1037" b="1"/>
            </a:lvl6pPr>
            <a:lvl7pPr marL="1777453" indent="0">
              <a:buNone/>
              <a:defRPr sz="1037" b="1"/>
            </a:lvl7pPr>
            <a:lvl8pPr marL="2073695" indent="0">
              <a:buNone/>
              <a:defRPr sz="1037" b="1"/>
            </a:lvl8pPr>
            <a:lvl9pPr marL="2369935" indent="0">
              <a:buNone/>
              <a:defRPr sz="1037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5" y="2174875"/>
            <a:ext cx="4040187" cy="3951288"/>
          </a:xfrm>
        </p:spPr>
        <p:txBody>
          <a:bodyPr/>
          <a:lstStyle>
            <a:lvl1pPr>
              <a:defRPr sz="1555"/>
            </a:lvl1pPr>
            <a:lvl2pPr>
              <a:defRPr sz="1296"/>
            </a:lvl2pPr>
            <a:lvl3pPr>
              <a:defRPr sz="1165"/>
            </a:lvl3pPr>
            <a:lvl4pPr>
              <a:defRPr sz="1037"/>
            </a:lvl4pPr>
            <a:lvl5pPr>
              <a:defRPr sz="1037"/>
            </a:lvl5pPr>
            <a:lvl6pPr>
              <a:defRPr sz="1037"/>
            </a:lvl6pPr>
            <a:lvl7pPr>
              <a:defRPr sz="1037"/>
            </a:lvl7pPr>
            <a:lvl8pPr>
              <a:defRPr sz="1037"/>
            </a:lvl8pPr>
            <a:lvl9pPr>
              <a:defRPr sz="1037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535117"/>
            <a:ext cx="4041774" cy="639763"/>
          </a:xfrm>
        </p:spPr>
        <p:txBody>
          <a:bodyPr anchor="b"/>
          <a:lstStyle>
            <a:lvl1pPr marL="0" indent="0">
              <a:buNone/>
              <a:defRPr sz="1555" b="1"/>
            </a:lvl1pPr>
            <a:lvl2pPr marL="296243" indent="0">
              <a:buNone/>
              <a:defRPr sz="1296" b="1"/>
            </a:lvl2pPr>
            <a:lvl3pPr marL="592485" indent="0">
              <a:buNone/>
              <a:defRPr sz="1165" b="1"/>
            </a:lvl3pPr>
            <a:lvl4pPr marL="888726" indent="0">
              <a:buNone/>
              <a:defRPr sz="1037" b="1"/>
            </a:lvl4pPr>
            <a:lvl5pPr marL="1184969" indent="0">
              <a:buNone/>
              <a:defRPr sz="1037" b="1"/>
            </a:lvl5pPr>
            <a:lvl6pPr marL="1481211" indent="0">
              <a:buNone/>
              <a:defRPr sz="1037" b="1"/>
            </a:lvl6pPr>
            <a:lvl7pPr marL="1777453" indent="0">
              <a:buNone/>
              <a:defRPr sz="1037" b="1"/>
            </a:lvl7pPr>
            <a:lvl8pPr marL="2073695" indent="0">
              <a:buNone/>
              <a:defRPr sz="1037" b="1"/>
            </a:lvl8pPr>
            <a:lvl9pPr marL="2369935" indent="0">
              <a:buNone/>
              <a:defRPr sz="1037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4" cy="3951288"/>
          </a:xfrm>
        </p:spPr>
        <p:txBody>
          <a:bodyPr/>
          <a:lstStyle>
            <a:lvl1pPr>
              <a:defRPr sz="1555"/>
            </a:lvl1pPr>
            <a:lvl2pPr>
              <a:defRPr sz="1296"/>
            </a:lvl2pPr>
            <a:lvl3pPr>
              <a:defRPr sz="1165"/>
            </a:lvl3pPr>
            <a:lvl4pPr>
              <a:defRPr sz="1037"/>
            </a:lvl4pPr>
            <a:lvl5pPr>
              <a:defRPr sz="1037"/>
            </a:lvl5pPr>
            <a:lvl6pPr>
              <a:defRPr sz="1037"/>
            </a:lvl6pPr>
            <a:lvl7pPr>
              <a:defRPr sz="1037"/>
            </a:lvl7pPr>
            <a:lvl8pPr>
              <a:defRPr sz="1037"/>
            </a:lvl8pPr>
            <a:lvl9pPr>
              <a:defRPr sz="1037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2018/1/28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2145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2018/1/28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8678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2018/1/28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6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2"/>
            <a:ext cx="3008313" cy="1162050"/>
          </a:xfrm>
        </p:spPr>
        <p:txBody>
          <a:bodyPr anchor="b"/>
          <a:lstStyle>
            <a:lvl1pPr algn="l">
              <a:defRPr sz="1296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3" y="273063"/>
            <a:ext cx="5111750" cy="5853113"/>
          </a:xfrm>
        </p:spPr>
        <p:txBody>
          <a:bodyPr/>
          <a:lstStyle>
            <a:lvl1pPr>
              <a:defRPr sz="2073"/>
            </a:lvl1pPr>
            <a:lvl2pPr>
              <a:defRPr sz="1815"/>
            </a:lvl2pPr>
            <a:lvl3pPr>
              <a:defRPr sz="1555"/>
            </a:lvl3pPr>
            <a:lvl4pPr>
              <a:defRPr sz="1296"/>
            </a:lvl4pPr>
            <a:lvl5pPr>
              <a:defRPr sz="1296"/>
            </a:lvl5pPr>
            <a:lvl6pPr>
              <a:defRPr sz="1296"/>
            </a:lvl6pPr>
            <a:lvl7pPr>
              <a:defRPr sz="1296"/>
            </a:lvl7pPr>
            <a:lvl8pPr>
              <a:defRPr sz="1296"/>
            </a:lvl8pPr>
            <a:lvl9pPr>
              <a:defRPr sz="1296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435110"/>
            <a:ext cx="3008313" cy="4691063"/>
          </a:xfrm>
        </p:spPr>
        <p:txBody>
          <a:bodyPr/>
          <a:lstStyle>
            <a:lvl1pPr marL="0" indent="0">
              <a:buNone/>
              <a:defRPr sz="907"/>
            </a:lvl1pPr>
            <a:lvl2pPr marL="296243" indent="0">
              <a:buNone/>
              <a:defRPr sz="779"/>
            </a:lvl2pPr>
            <a:lvl3pPr marL="592485" indent="0">
              <a:buNone/>
              <a:defRPr sz="648"/>
            </a:lvl3pPr>
            <a:lvl4pPr marL="888726" indent="0">
              <a:buNone/>
              <a:defRPr sz="583"/>
            </a:lvl4pPr>
            <a:lvl5pPr marL="1184969" indent="0">
              <a:buNone/>
              <a:defRPr sz="583"/>
            </a:lvl5pPr>
            <a:lvl6pPr marL="1481211" indent="0">
              <a:buNone/>
              <a:defRPr sz="583"/>
            </a:lvl6pPr>
            <a:lvl7pPr marL="1777453" indent="0">
              <a:buNone/>
              <a:defRPr sz="583"/>
            </a:lvl7pPr>
            <a:lvl8pPr marL="2073695" indent="0">
              <a:buNone/>
              <a:defRPr sz="583"/>
            </a:lvl8pPr>
            <a:lvl9pPr marL="2369935" indent="0">
              <a:buNone/>
              <a:defRPr sz="583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352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91" y="4800600"/>
            <a:ext cx="5486400" cy="566738"/>
          </a:xfrm>
        </p:spPr>
        <p:txBody>
          <a:bodyPr anchor="b"/>
          <a:lstStyle>
            <a:lvl1pPr algn="l">
              <a:defRPr sz="1296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91" y="612775"/>
            <a:ext cx="5486400" cy="4114800"/>
          </a:xfrm>
        </p:spPr>
        <p:txBody>
          <a:bodyPr/>
          <a:lstStyle>
            <a:lvl1pPr marL="0" indent="0">
              <a:buNone/>
              <a:defRPr sz="2073"/>
            </a:lvl1pPr>
            <a:lvl2pPr marL="296243" indent="0">
              <a:buNone/>
              <a:defRPr sz="1815"/>
            </a:lvl2pPr>
            <a:lvl3pPr marL="592485" indent="0">
              <a:buNone/>
              <a:defRPr sz="1555"/>
            </a:lvl3pPr>
            <a:lvl4pPr marL="888726" indent="0">
              <a:buNone/>
              <a:defRPr sz="1296"/>
            </a:lvl4pPr>
            <a:lvl5pPr marL="1184969" indent="0">
              <a:buNone/>
              <a:defRPr sz="1296"/>
            </a:lvl5pPr>
            <a:lvl6pPr marL="1481211" indent="0">
              <a:buNone/>
              <a:defRPr sz="1296"/>
            </a:lvl6pPr>
            <a:lvl7pPr marL="1777453" indent="0">
              <a:buNone/>
              <a:defRPr sz="1296"/>
            </a:lvl7pPr>
            <a:lvl8pPr marL="2073695" indent="0">
              <a:buNone/>
              <a:defRPr sz="1296"/>
            </a:lvl8pPr>
            <a:lvl9pPr marL="2369935" indent="0">
              <a:buNone/>
              <a:defRPr sz="1296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91" y="5367340"/>
            <a:ext cx="5486400" cy="804862"/>
          </a:xfrm>
        </p:spPr>
        <p:txBody>
          <a:bodyPr/>
          <a:lstStyle>
            <a:lvl1pPr marL="0" indent="0">
              <a:buNone/>
              <a:defRPr sz="907"/>
            </a:lvl1pPr>
            <a:lvl2pPr marL="296243" indent="0">
              <a:buNone/>
              <a:defRPr sz="779"/>
            </a:lvl2pPr>
            <a:lvl3pPr marL="592485" indent="0">
              <a:buNone/>
              <a:defRPr sz="648"/>
            </a:lvl3pPr>
            <a:lvl4pPr marL="888726" indent="0">
              <a:buNone/>
              <a:defRPr sz="583"/>
            </a:lvl4pPr>
            <a:lvl5pPr marL="1184969" indent="0">
              <a:buNone/>
              <a:defRPr sz="583"/>
            </a:lvl5pPr>
            <a:lvl6pPr marL="1481211" indent="0">
              <a:buNone/>
              <a:defRPr sz="583"/>
            </a:lvl6pPr>
            <a:lvl7pPr marL="1777453" indent="0">
              <a:buNone/>
              <a:defRPr sz="583"/>
            </a:lvl7pPr>
            <a:lvl8pPr marL="2073695" indent="0">
              <a:buNone/>
              <a:defRPr sz="583"/>
            </a:lvl8pPr>
            <a:lvl9pPr marL="2369935" indent="0">
              <a:buNone/>
              <a:defRPr sz="583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5439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5" y="274639"/>
            <a:ext cx="822960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5" y="1600207"/>
            <a:ext cx="822960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6" y="6356359"/>
            <a:ext cx="21335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2018/1/28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7" y="6356359"/>
            <a:ext cx="2895602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7" y="6356359"/>
            <a:ext cx="21335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206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</p:sldLayoutIdLst>
  <p:txStyles>
    <p:titleStyle>
      <a:lvl1pPr algn="ctr" defTabSz="592485" rtl="0" eaLnBrk="1" latinLnBrk="0" hangingPunct="1">
        <a:spcBef>
          <a:spcPct val="0"/>
        </a:spcBef>
        <a:buNone/>
        <a:defRPr kumimoji="1" sz="2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182" indent="-222182" algn="l" defTabSz="592485" rtl="0" eaLnBrk="1" latinLnBrk="0" hangingPunct="1">
        <a:spcBef>
          <a:spcPct val="20000"/>
        </a:spcBef>
        <a:buFont typeface="Arial" pitchFamily="34" charset="0"/>
        <a:buChar char="•"/>
        <a:defRPr kumimoji="1" sz="2073" kern="1200">
          <a:solidFill>
            <a:schemeClr val="tx1"/>
          </a:solidFill>
          <a:latin typeface="+mn-lt"/>
          <a:ea typeface="+mn-ea"/>
          <a:cs typeface="+mn-cs"/>
        </a:defRPr>
      </a:lvl1pPr>
      <a:lvl2pPr marL="481395" indent="-185151" algn="l" defTabSz="592485" rtl="0" eaLnBrk="1" latinLnBrk="0" hangingPunct="1">
        <a:spcBef>
          <a:spcPct val="20000"/>
        </a:spcBef>
        <a:buFont typeface="Arial" pitchFamily="34" charset="0"/>
        <a:buChar char="–"/>
        <a:defRPr kumimoji="1" sz="1815" kern="1200">
          <a:solidFill>
            <a:schemeClr val="tx1"/>
          </a:solidFill>
          <a:latin typeface="+mn-lt"/>
          <a:ea typeface="+mn-ea"/>
          <a:cs typeface="+mn-cs"/>
        </a:defRPr>
      </a:lvl2pPr>
      <a:lvl3pPr marL="740605" indent="-148120" algn="l" defTabSz="592485" rtl="0" eaLnBrk="1" latinLnBrk="0" hangingPunct="1">
        <a:spcBef>
          <a:spcPct val="20000"/>
        </a:spcBef>
        <a:buFont typeface="Arial" pitchFamily="34" charset="0"/>
        <a:buChar char="•"/>
        <a:defRPr kumimoji="1" sz="1555" kern="1200">
          <a:solidFill>
            <a:schemeClr val="tx1"/>
          </a:solidFill>
          <a:latin typeface="+mn-lt"/>
          <a:ea typeface="+mn-ea"/>
          <a:cs typeface="+mn-cs"/>
        </a:defRPr>
      </a:lvl3pPr>
      <a:lvl4pPr marL="1036847" indent="-148120" algn="l" defTabSz="592485" rtl="0" eaLnBrk="1" latinLnBrk="0" hangingPunct="1">
        <a:spcBef>
          <a:spcPct val="20000"/>
        </a:spcBef>
        <a:buFont typeface="Arial" pitchFamily="34" charset="0"/>
        <a:buChar char="–"/>
        <a:defRPr kumimoji="1" sz="1296" kern="1200">
          <a:solidFill>
            <a:schemeClr val="tx1"/>
          </a:solidFill>
          <a:latin typeface="+mn-lt"/>
          <a:ea typeface="+mn-ea"/>
          <a:cs typeface="+mn-cs"/>
        </a:defRPr>
      </a:lvl4pPr>
      <a:lvl5pPr marL="1333091" indent="-148120" algn="l" defTabSz="592485" rtl="0" eaLnBrk="1" latinLnBrk="0" hangingPunct="1">
        <a:spcBef>
          <a:spcPct val="20000"/>
        </a:spcBef>
        <a:buFont typeface="Arial" pitchFamily="34" charset="0"/>
        <a:buChar char="»"/>
        <a:defRPr kumimoji="1" sz="1296" kern="1200">
          <a:solidFill>
            <a:schemeClr val="tx1"/>
          </a:solidFill>
          <a:latin typeface="+mn-lt"/>
          <a:ea typeface="+mn-ea"/>
          <a:cs typeface="+mn-cs"/>
        </a:defRPr>
      </a:lvl5pPr>
      <a:lvl6pPr marL="1629330" indent="-148120" algn="l" defTabSz="592485" rtl="0" eaLnBrk="1" latinLnBrk="0" hangingPunct="1">
        <a:spcBef>
          <a:spcPct val="20000"/>
        </a:spcBef>
        <a:buFont typeface="Arial" pitchFamily="34" charset="0"/>
        <a:buChar char="•"/>
        <a:defRPr kumimoji="1" sz="1296" kern="1200">
          <a:solidFill>
            <a:schemeClr val="tx1"/>
          </a:solidFill>
          <a:latin typeface="+mn-lt"/>
          <a:ea typeface="+mn-ea"/>
          <a:cs typeface="+mn-cs"/>
        </a:defRPr>
      </a:lvl6pPr>
      <a:lvl7pPr marL="1925573" indent="-148120" algn="l" defTabSz="592485" rtl="0" eaLnBrk="1" latinLnBrk="0" hangingPunct="1">
        <a:spcBef>
          <a:spcPct val="20000"/>
        </a:spcBef>
        <a:buFont typeface="Arial" pitchFamily="34" charset="0"/>
        <a:buChar char="•"/>
        <a:defRPr kumimoji="1" sz="1296" kern="1200">
          <a:solidFill>
            <a:schemeClr val="tx1"/>
          </a:solidFill>
          <a:latin typeface="+mn-lt"/>
          <a:ea typeface="+mn-ea"/>
          <a:cs typeface="+mn-cs"/>
        </a:defRPr>
      </a:lvl7pPr>
      <a:lvl8pPr marL="2221815" indent="-148120" algn="l" defTabSz="592485" rtl="0" eaLnBrk="1" latinLnBrk="0" hangingPunct="1">
        <a:spcBef>
          <a:spcPct val="20000"/>
        </a:spcBef>
        <a:buFont typeface="Arial" pitchFamily="34" charset="0"/>
        <a:buChar char="•"/>
        <a:defRPr kumimoji="1" sz="1296" kern="1200">
          <a:solidFill>
            <a:schemeClr val="tx1"/>
          </a:solidFill>
          <a:latin typeface="+mn-lt"/>
          <a:ea typeface="+mn-ea"/>
          <a:cs typeface="+mn-cs"/>
        </a:defRPr>
      </a:lvl8pPr>
      <a:lvl9pPr marL="2518057" indent="-148120" algn="l" defTabSz="592485" rtl="0" eaLnBrk="1" latinLnBrk="0" hangingPunct="1">
        <a:spcBef>
          <a:spcPct val="20000"/>
        </a:spcBef>
        <a:buFont typeface="Arial" pitchFamily="34" charset="0"/>
        <a:buChar char="•"/>
        <a:defRPr kumimoji="1" sz="12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92485" rtl="0" eaLnBrk="1" latinLnBrk="0" hangingPunct="1">
        <a:defRPr kumimoji="1" sz="1165" kern="1200">
          <a:solidFill>
            <a:schemeClr val="tx1"/>
          </a:solidFill>
          <a:latin typeface="+mn-lt"/>
          <a:ea typeface="+mn-ea"/>
          <a:cs typeface="+mn-cs"/>
        </a:defRPr>
      </a:lvl1pPr>
      <a:lvl2pPr marL="296243" algn="l" defTabSz="592485" rtl="0" eaLnBrk="1" latinLnBrk="0" hangingPunct="1">
        <a:defRPr kumimoji="1" sz="1165" kern="1200">
          <a:solidFill>
            <a:schemeClr val="tx1"/>
          </a:solidFill>
          <a:latin typeface="+mn-lt"/>
          <a:ea typeface="+mn-ea"/>
          <a:cs typeface="+mn-cs"/>
        </a:defRPr>
      </a:lvl2pPr>
      <a:lvl3pPr marL="592485" algn="l" defTabSz="592485" rtl="0" eaLnBrk="1" latinLnBrk="0" hangingPunct="1">
        <a:defRPr kumimoji="1" sz="1165" kern="1200">
          <a:solidFill>
            <a:schemeClr val="tx1"/>
          </a:solidFill>
          <a:latin typeface="+mn-lt"/>
          <a:ea typeface="+mn-ea"/>
          <a:cs typeface="+mn-cs"/>
        </a:defRPr>
      </a:lvl3pPr>
      <a:lvl4pPr marL="888726" algn="l" defTabSz="592485" rtl="0" eaLnBrk="1" latinLnBrk="0" hangingPunct="1">
        <a:defRPr kumimoji="1" sz="1165" kern="1200">
          <a:solidFill>
            <a:schemeClr val="tx1"/>
          </a:solidFill>
          <a:latin typeface="+mn-lt"/>
          <a:ea typeface="+mn-ea"/>
          <a:cs typeface="+mn-cs"/>
        </a:defRPr>
      </a:lvl4pPr>
      <a:lvl5pPr marL="1184969" algn="l" defTabSz="592485" rtl="0" eaLnBrk="1" latinLnBrk="0" hangingPunct="1">
        <a:defRPr kumimoji="1" sz="1165" kern="1200">
          <a:solidFill>
            <a:schemeClr val="tx1"/>
          </a:solidFill>
          <a:latin typeface="+mn-lt"/>
          <a:ea typeface="+mn-ea"/>
          <a:cs typeface="+mn-cs"/>
        </a:defRPr>
      </a:lvl5pPr>
      <a:lvl6pPr marL="1481211" algn="l" defTabSz="592485" rtl="0" eaLnBrk="1" latinLnBrk="0" hangingPunct="1">
        <a:defRPr kumimoji="1" sz="1165" kern="1200">
          <a:solidFill>
            <a:schemeClr val="tx1"/>
          </a:solidFill>
          <a:latin typeface="+mn-lt"/>
          <a:ea typeface="+mn-ea"/>
          <a:cs typeface="+mn-cs"/>
        </a:defRPr>
      </a:lvl6pPr>
      <a:lvl7pPr marL="1777453" algn="l" defTabSz="592485" rtl="0" eaLnBrk="1" latinLnBrk="0" hangingPunct="1">
        <a:defRPr kumimoji="1" sz="1165" kern="1200">
          <a:solidFill>
            <a:schemeClr val="tx1"/>
          </a:solidFill>
          <a:latin typeface="+mn-lt"/>
          <a:ea typeface="+mn-ea"/>
          <a:cs typeface="+mn-cs"/>
        </a:defRPr>
      </a:lvl7pPr>
      <a:lvl8pPr marL="2073695" algn="l" defTabSz="592485" rtl="0" eaLnBrk="1" latinLnBrk="0" hangingPunct="1">
        <a:defRPr kumimoji="1" sz="1165" kern="1200">
          <a:solidFill>
            <a:schemeClr val="tx1"/>
          </a:solidFill>
          <a:latin typeface="+mn-lt"/>
          <a:ea typeface="+mn-ea"/>
          <a:cs typeface="+mn-cs"/>
        </a:defRPr>
      </a:lvl8pPr>
      <a:lvl9pPr marL="2369935" algn="l" defTabSz="592485" rtl="0" eaLnBrk="1" latinLnBrk="0" hangingPunct="1">
        <a:defRPr kumimoji="1" sz="11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正方形/長方形 37"/>
          <p:cNvSpPr/>
          <p:nvPr/>
        </p:nvSpPr>
        <p:spPr>
          <a:xfrm>
            <a:off x="2130384" y="3825231"/>
            <a:ext cx="3250299" cy="19940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ja-JP" altLang="en-US" sz="1400">
              <a:solidFill>
                <a:srgbClr val="FFFFFF"/>
              </a:solidFill>
              <a:ea typeface="メイリオ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2149708" y="1415146"/>
            <a:ext cx="3230975" cy="19940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ja-JP" altLang="en-US" sz="1400">
              <a:solidFill>
                <a:srgbClr val="FFFFFF"/>
              </a:solidFill>
              <a:ea typeface="メイリオ"/>
            </a:endParaRPr>
          </a:p>
        </p:txBody>
      </p:sp>
      <p:grpSp>
        <p:nvGrpSpPr>
          <p:cNvPr id="2" name="グループ化 1"/>
          <p:cNvGrpSpPr/>
          <p:nvPr/>
        </p:nvGrpSpPr>
        <p:grpSpPr>
          <a:xfrm>
            <a:off x="2459629" y="4306467"/>
            <a:ext cx="987927" cy="987927"/>
            <a:chOff x="2719519" y="3874286"/>
            <a:chExt cx="1800000" cy="1800000"/>
          </a:xfrm>
          <a:solidFill>
            <a:schemeClr val="bg1"/>
          </a:solidFill>
        </p:grpSpPr>
        <p:sp>
          <p:nvSpPr>
            <p:cNvPr id="3" name="アーチ 2"/>
            <p:cNvSpPr/>
            <p:nvPr/>
          </p:nvSpPr>
          <p:spPr>
            <a:xfrm rot="17664231">
              <a:off x="2719519" y="3874286"/>
              <a:ext cx="1800000" cy="1800000"/>
            </a:xfrm>
            <a:prstGeom prst="blockArc">
              <a:avLst>
                <a:gd name="adj1" fmla="val 19351531"/>
                <a:gd name="adj2" fmla="val 0"/>
                <a:gd name="adj3" fmla="val 25000"/>
              </a:avLst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ja-JP" altLang="en-US" sz="2000">
                <a:solidFill>
                  <a:srgbClr val="000000"/>
                </a:solidFill>
                <a:ea typeface="メイリオ"/>
              </a:endParaRPr>
            </a:p>
          </p:txBody>
        </p:sp>
        <p:sp>
          <p:nvSpPr>
            <p:cNvPr id="4" name="アーチ 3"/>
            <p:cNvSpPr/>
            <p:nvPr/>
          </p:nvSpPr>
          <p:spPr>
            <a:xfrm rot="408140">
              <a:off x="2719519" y="3874286"/>
              <a:ext cx="1800000" cy="1800000"/>
            </a:xfrm>
            <a:prstGeom prst="blockArc">
              <a:avLst>
                <a:gd name="adj1" fmla="val 19452385"/>
                <a:gd name="adj2" fmla="val 0"/>
                <a:gd name="adj3" fmla="val 25000"/>
              </a:avLst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ja-JP" altLang="en-US" sz="2000">
                <a:solidFill>
                  <a:srgbClr val="000000"/>
                </a:solidFill>
                <a:ea typeface="メイリオ"/>
              </a:endParaRPr>
            </a:p>
          </p:txBody>
        </p:sp>
        <p:sp>
          <p:nvSpPr>
            <p:cNvPr id="5" name="アーチ 4"/>
            <p:cNvSpPr/>
            <p:nvPr/>
          </p:nvSpPr>
          <p:spPr>
            <a:xfrm rot="4696908">
              <a:off x="2719519" y="3874286"/>
              <a:ext cx="1800000" cy="1800000"/>
            </a:xfrm>
            <a:prstGeom prst="blockArc">
              <a:avLst>
                <a:gd name="adj1" fmla="val 19449316"/>
                <a:gd name="adj2" fmla="val 0"/>
                <a:gd name="adj3" fmla="val 25000"/>
              </a:avLst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ja-JP" altLang="en-US" sz="2000">
                <a:solidFill>
                  <a:srgbClr val="000000"/>
                </a:solidFill>
                <a:ea typeface="メイリオ"/>
              </a:endParaRPr>
            </a:p>
          </p:txBody>
        </p:sp>
        <p:sp>
          <p:nvSpPr>
            <p:cNvPr id="6" name="アーチ 5"/>
            <p:cNvSpPr/>
            <p:nvPr/>
          </p:nvSpPr>
          <p:spPr>
            <a:xfrm rot="13331088">
              <a:off x="2719519" y="3874286"/>
              <a:ext cx="1800000" cy="1800000"/>
            </a:xfrm>
            <a:prstGeom prst="blockArc">
              <a:avLst>
                <a:gd name="adj1" fmla="val 19258703"/>
                <a:gd name="adj2" fmla="val 0"/>
                <a:gd name="adj3" fmla="val 25000"/>
              </a:avLst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ja-JP" altLang="en-US" sz="2000" dirty="0">
                <a:solidFill>
                  <a:srgbClr val="000000"/>
                </a:solidFill>
                <a:ea typeface="メイリオ"/>
              </a:endParaRPr>
            </a:p>
          </p:txBody>
        </p:sp>
        <p:sp>
          <p:nvSpPr>
            <p:cNvPr id="7" name="アーチ 6"/>
            <p:cNvSpPr/>
            <p:nvPr/>
          </p:nvSpPr>
          <p:spPr>
            <a:xfrm rot="15380460">
              <a:off x="2719519" y="3874286"/>
              <a:ext cx="1800000" cy="1800000"/>
            </a:xfrm>
            <a:prstGeom prst="blockArc">
              <a:avLst>
                <a:gd name="adj1" fmla="val 19480980"/>
                <a:gd name="adj2" fmla="val 0"/>
                <a:gd name="adj3" fmla="val 25000"/>
              </a:avLst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ja-JP" altLang="en-US" sz="2000" dirty="0">
                <a:solidFill>
                  <a:srgbClr val="000000"/>
                </a:solidFill>
                <a:ea typeface="メイリオ"/>
              </a:endParaRPr>
            </a:p>
          </p:txBody>
        </p:sp>
        <p:sp>
          <p:nvSpPr>
            <p:cNvPr id="8" name="アーチ 7"/>
            <p:cNvSpPr/>
            <p:nvPr/>
          </p:nvSpPr>
          <p:spPr>
            <a:xfrm rot="19838331">
              <a:off x="2719519" y="3874286"/>
              <a:ext cx="1800000" cy="1800000"/>
            </a:xfrm>
            <a:prstGeom prst="blockArc">
              <a:avLst>
                <a:gd name="adj1" fmla="val 19452385"/>
                <a:gd name="adj2" fmla="val 0"/>
                <a:gd name="adj3" fmla="val 25000"/>
              </a:avLst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ja-JP" altLang="en-US" sz="2000">
                <a:solidFill>
                  <a:srgbClr val="000000"/>
                </a:solidFill>
                <a:ea typeface="メイリオ"/>
              </a:endParaRPr>
            </a:p>
          </p:txBody>
        </p:sp>
        <p:sp>
          <p:nvSpPr>
            <p:cNvPr id="9" name="アーチ 8"/>
            <p:cNvSpPr/>
            <p:nvPr/>
          </p:nvSpPr>
          <p:spPr>
            <a:xfrm rot="2524116">
              <a:off x="2719519" y="3874286"/>
              <a:ext cx="1800000" cy="1800000"/>
            </a:xfrm>
            <a:prstGeom prst="blockArc">
              <a:avLst>
                <a:gd name="adj1" fmla="val 19526317"/>
                <a:gd name="adj2" fmla="val 0"/>
                <a:gd name="adj3" fmla="val 25000"/>
              </a:avLst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ja-JP" altLang="en-US" sz="2000">
                <a:solidFill>
                  <a:srgbClr val="000000"/>
                </a:solidFill>
                <a:ea typeface="メイリオ"/>
              </a:endParaRPr>
            </a:p>
          </p:txBody>
        </p:sp>
        <p:sp>
          <p:nvSpPr>
            <p:cNvPr id="10" name="アーチ 9"/>
            <p:cNvSpPr/>
            <p:nvPr/>
          </p:nvSpPr>
          <p:spPr>
            <a:xfrm rot="6645447">
              <a:off x="2719519" y="3874286"/>
              <a:ext cx="1800000" cy="1800000"/>
            </a:xfrm>
            <a:prstGeom prst="blockArc">
              <a:avLst>
                <a:gd name="adj1" fmla="val 19650946"/>
                <a:gd name="adj2" fmla="val 0"/>
                <a:gd name="adj3" fmla="val 25000"/>
              </a:avLst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ja-JP" altLang="en-US" sz="2000">
                <a:solidFill>
                  <a:srgbClr val="000000"/>
                </a:solidFill>
                <a:ea typeface="メイリオ"/>
              </a:endParaRPr>
            </a:p>
          </p:txBody>
        </p:sp>
        <p:sp>
          <p:nvSpPr>
            <p:cNvPr id="11" name="アーチ 10"/>
            <p:cNvSpPr/>
            <p:nvPr/>
          </p:nvSpPr>
          <p:spPr>
            <a:xfrm rot="10964400">
              <a:off x="2719519" y="3874286"/>
              <a:ext cx="1800000" cy="1800000"/>
            </a:xfrm>
            <a:prstGeom prst="blockArc">
              <a:avLst>
                <a:gd name="adj1" fmla="val 19394449"/>
                <a:gd name="adj2" fmla="val 0"/>
                <a:gd name="adj3" fmla="val 25000"/>
              </a:avLst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ja-JP" altLang="en-US" sz="2000">
                <a:solidFill>
                  <a:srgbClr val="000000"/>
                </a:solidFill>
                <a:ea typeface="メイリオ"/>
              </a:endParaRPr>
            </a:p>
          </p:txBody>
        </p:sp>
        <p:sp>
          <p:nvSpPr>
            <p:cNvPr id="12" name="アーチ 11"/>
            <p:cNvSpPr/>
            <p:nvPr/>
          </p:nvSpPr>
          <p:spPr>
            <a:xfrm rot="8764084">
              <a:off x="2719519" y="3874286"/>
              <a:ext cx="1800000" cy="1800000"/>
            </a:xfrm>
            <a:prstGeom prst="blockArc">
              <a:avLst>
                <a:gd name="adj1" fmla="val 19499441"/>
                <a:gd name="adj2" fmla="val 0"/>
                <a:gd name="adj3" fmla="val 25000"/>
              </a:avLst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ja-JP" altLang="en-US" sz="2000">
                <a:solidFill>
                  <a:srgbClr val="000000"/>
                </a:solidFill>
                <a:ea typeface="メイリオ"/>
              </a:endParaRP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2464921" y="1892840"/>
            <a:ext cx="987927" cy="987927"/>
            <a:chOff x="2719519" y="3874286"/>
            <a:chExt cx="1800000" cy="1800000"/>
          </a:xfrm>
          <a:solidFill>
            <a:schemeClr val="bg1"/>
          </a:solidFill>
        </p:grpSpPr>
        <p:sp>
          <p:nvSpPr>
            <p:cNvPr id="14" name="アーチ 13"/>
            <p:cNvSpPr/>
            <p:nvPr/>
          </p:nvSpPr>
          <p:spPr>
            <a:xfrm rot="17664231">
              <a:off x="2719519" y="3874286"/>
              <a:ext cx="1800000" cy="1800000"/>
            </a:xfrm>
            <a:prstGeom prst="blockArc">
              <a:avLst>
                <a:gd name="adj1" fmla="val 19351531"/>
                <a:gd name="adj2" fmla="val 0"/>
                <a:gd name="adj3" fmla="val 25000"/>
              </a:avLst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ja-JP" altLang="en-US" sz="2000">
                <a:solidFill>
                  <a:srgbClr val="000000"/>
                </a:solidFill>
                <a:ea typeface="メイリオ"/>
              </a:endParaRPr>
            </a:p>
          </p:txBody>
        </p:sp>
        <p:sp>
          <p:nvSpPr>
            <p:cNvPr id="15" name="アーチ 14"/>
            <p:cNvSpPr/>
            <p:nvPr/>
          </p:nvSpPr>
          <p:spPr>
            <a:xfrm rot="408140">
              <a:off x="2719519" y="3874286"/>
              <a:ext cx="1800000" cy="1800000"/>
            </a:xfrm>
            <a:prstGeom prst="blockArc">
              <a:avLst>
                <a:gd name="adj1" fmla="val 19452385"/>
                <a:gd name="adj2" fmla="val 0"/>
                <a:gd name="adj3" fmla="val 25000"/>
              </a:avLst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ja-JP" altLang="en-US" sz="2000">
                <a:solidFill>
                  <a:srgbClr val="000000"/>
                </a:solidFill>
                <a:ea typeface="メイリオ"/>
              </a:endParaRPr>
            </a:p>
          </p:txBody>
        </p:sp>
        <p:sp>
          <p:nvSpPr>
            <p:cNvPr id="16" name="アーチ 15"/>
            <p:cNvSpPr/>
            <p:nvPr/>
          </p:nvSpPr>
          <p:spPr>
            <a:xfrm rot="4696908">
              <a:off x="2719519" y="3874286"/>
              <a:ext cx="1800000" cy="1800000"/>
            </a:xfrm>
            <a:prstGeom prst="blockArc">
              <a:avLst>
                <a:gd name="adj1" fmla="val 19449316"/>
                <a:gd name="adj2" fmla="val 0"/>
                <a:gd name="adj3" fmla="val 25000"/>
              </a:avLst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ja-JP" altLang="en-US" sz="2000">
                <a:solidFill>
                  <a:srgbClr val="000000"/>
                </a:solidFill>
                <a:ea typeface="メイリオ"/>
              </a:endParaRPr>
            </a:p>
          </p:txBody>
        </p:sp>
        <p:sp>
          <p:nvSpPr>
            <p:cNvPr id="17" name="アーチ 16"/>
            <p:cNvSpPr/>
            <p:nvPr/>
          </p:nvSpPr>
          <p:spPr>
            <a:xfrm rot="8764084">
              <a:off x="2719519" y="3874286"/>
              <a:ext cx="1800000" cy="1800000"/>
            </a:xfrm>
            <a:prstGeom prst="blockArc">
              <a:avLst>
                <a:gd name="adj1" fmla="val 19499441"/>
                <a:gd name="adj2" fmla="val 0"/>
                <a:gd name="adj3" fmla="val 25000"/>
              </a:avLst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ja-JP" altLang="en-US" sz="2000">
                <a:solidFill>
                  <a:srgbClr val="000000"/>
                </a:solidFill>
                <a:ea typeface="メイリオ"/>
              </a:endParaRPr>
            </a:p>
          </p:txBody>
        </p:sp>
        <p:sp>
          <p:nvSpPr>
            <p:cNvPr id="18" name="アーチ 17"/>
            <p:cNvSpPr/>
            <p:nvPr/>
          </p:nvSpPr>
          <p:spPr>
            <a:xfrm rot="13331088">
              <a:off x="2719519" y="3874286"/>
              <a:ext cx="1800000" cy="1800000"/>
            </a:xfrm>
            <a:prstGeom prst="blockArc">
              <a:avLst>
                <a:gd name="adj1" fmla="val 19258703"/>
                <a:gd name="adj2" fmla="val 0"/>
                <a:gd name="adj3" fmla="val 25000"/>
              </a:avLst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ja-JP" altLang="en-US" sz="2000" dirty="0">
                <a:solidFill>
                  <a:srgbClr val="000000"/>
                </a:solidFill>
                <a:ea typeface="メイリオ"/>
              </a:endParaRPr>
            </a:p>
          </p:txBody>
        </p:sp>
        <p:sp>
          <p:nvSpPr>
            <p:cNvPr id="19" name="アーチ 18"/>
            <p:cNvSpPr/>
            <p:nvPr/>
          </p:nvSpPr>
          <p:spPr>
            <a:xfrm rot="15380460">
              <a:off x="2719519" y="3874286"/>
              <a:ext cx="1800000" cy="1800000"/>
            </a:xfrm>
            <a:prstGeom prst="blockArc">
              <a:avLst>
                <a:gd name="adj1" fmla="val 19480980"/>
                <a:gd name="adj2" fmla="val 0"/>
                <a:gd name="adj3" fmla="val 25000"/>
              </a:avLst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ja-JP" altLang="en-US" sz="2000" dirty="0">
                <a:solidFill>
                  <a:srgbClr val="000000"/>
                </a:solidFill>
                <a:ea typeface="メイリオ"/>
              </a:endParaRPr>
            </a:p>
          </p:txBody>
        </p:sp>
        <p:sp>
          <p:nvSpPr>
            <p:cNvPr id="20" name="アーチ 19"/>
            <p:cNvSpPr/>
            <p:nvPr/>
          </p:nvSpPr>
          <p:spPr>
            <a:xfrm rot="19838331">
              <a:off x="2719519" y="3874286"/>
              <a:ext cx="1800000" cy="1800000"/>
            </a:xfrm>
            <a:prstGeom prst="blockArc">
              <a:avLst>
                <a:gd name="adj1" fmla="val 19452385"/>
                <a:gd name="adj2" fmla="val 0"/>
                <a:gd name="adj3" fmla="val 25000"/>
              </a:avLst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ja-JP" altLang="en-US" sz="2000">
                <a:solidFill>
                  <a:srgbClr val="000000"/>
                </a:solidFill>
                <a:ea typeface="メイリオ"/>
              </a:endParaRPr>
            </a:p>
          </p:txBody>
        </p:sp>
        <p:sp>
          <p:nvSpPr>
            <p:cNvPr id="21" name="アーチ 20"/>
            <p:cNvSpPr/>
            <p:nvPr/>
          </p:nvSpPr>
          <p:spPr>
            <a:xfrm rot="2524116">
              <a:off x="2719519" y="3874286"/>
              <a:ext cx="1800000" cy="1800000"/>
            </a:xfrm>
            <a:prstGeom prst="blockArc">
              <a:avLst>
                <a:gd name="adj1" fmla="val 19526317"/>
                <a:gd name="adj2" fmla="val 0"/>
                <a:gd name="adj3" fmla="val 25000"/>
              </a:avLst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ja-JP" altLang="en-US" sz="2000">
                <a:solidFill>
                  <a:srgbClr val="000000"/>
                </a:solidFill>
                <a:ea typeface="メイリオ"/>
              </a:endParaRPr>
            </a:p>
          </p:txBody>
        </p:sp>
        <p:sp>
          <p:nvSpPr>
            <p:cNvPr id="22" name="アーチ 21"/>
            <p:cNvSpPr/>
            <p:nvPr/>
          </p:nvSpPr>
          <p:spPr>
            <a:xfrm rot="6645447">
              <a:off x="2719519" y="3874286"/>
              <a:ext cx="1800000" cy="1800000"/>
            </a:xfrm>
            <a:prstGeom prst="blockArc">
              <a:avLst>
                <a:gd name="adj1" fmla="val 19650946"/>
                <a:gd name="adj2" fmla="val 0"/>
                <a:gd name="adj3" fmla="val 25000"/>
              </a:avLst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ja-JP" altLang="en-US" sz="2000">
                <a:solidFill>
                  <a:srgbClr val="000000"/>
                </a:solidFill>
                <a:ea typeface="メイリオ"/>
              </a:endParaRPr>
            </a:p>
          </p:txBody>
        </p:sp>
        <p:sp>
          <p:nvSpPr>
            <p:cNvPr id="23" name="アーチ 22"/>
            <p:cNvSpPr/>
            <p:nvPr/>
          </p:nvSpPr>
          <p:spPr>
            <a:xfrm rot="10964400">
              <a:off x="2719519" y="3874286"/>
              <a:ext cx="1800000" cy="1800000"/>
            </a:xfrm>
            <a:prstGeom prst="blockArc">
              <a:avLst>
                <a:gd name="adj1" fmla="val 19394449"/>
                <a:gd name="adj2" fmla="val 0"/>
                <a:gd name="adj3" fmla="val 25000"/>
              </a:avLst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ja-JP" altLang="en-US" sz="2000">
                <a:solidFill>
                  <a:srgbClr val="000000"/>
                </a:solidFill>
                <a:ea typeface="メイリオ"/>
              </a:endParaRPr>
            </a:p>
          </p:txBody>
        </p:sp>
      </p:grpSp>
      <p:sp>
        <p:nvSpPr>
          <p:cNvPr id="24" name="円/楕円 6"/>
          <p:cNvSpPr/>
          <p:nvPr/>
        </p:nvSpPr>
        <p:spPr>
          <a:xfrm>
            <a:off x="76233" y="1924597"/>
            <a:ext cx="1588435" cy="6648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ja-JP" b="1" dirty="0">
                <a:solidFill>
                  <a:srgbClr val="000000"/>
                </a:solidFill>
                <a:ea typeface="メイリオ"/>
              </a:rPr>
              <a:t>Publisher</a:t>
            </a:r>
            <a:endParaRPr lang="ja-JP" altLang="en-US" b="1" dirty="0">
              <a:solidFill>
                <a:srgbClr val="000000"/>
              </a:solidFill>
              <a:ea typeface="メイリオ"/>
            </a:endParaRPr>
          </a:p>
        </p:txBody>
      </p:sp>
      <p:cxnSp>
        <p:nvCxnSpPr>
          <p:cNvPr id="25" name="直線矢印コネクタ 24"/>
          <p:cNvCxnSpPr>
            <a:stCxn id="24" idx="6"/>
          </p:cNvCxnSpPr>
          <p:nvPr/>
        </p:nvCxnSpPr>
        <p:spPr>
          <a:xfrm>
            <a:off x="1664666" y="2257013"/>
            <a:ext cx="717187" cy="958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円/楕円 25"/>
          <p:cNvSpPr/>
          <p:nvPr/>
        </p:nvSpPr>
        <p:spPr>
          <a:xfrm>
            <a:off x="77269" y="4666134"/>
            <a:ext cx="1588435" cy="6979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ja-JP" b="1" dirty="0">
                <a:solidFill>
                  <a:srgbClr val="000000"/>
                </a:solidFill>
                <a:ea typeface="メイリオ"/>
              </a:rPr>
              <a:t>Publisher</a:t>
            </a:r>
            <a:endParaRPr lang="ja-JP" altLang="en-US" b="1" dirty="0">
              <a:solidFill>
                <a:srgbClr val="000000"/>
              </a:solidFill>
              <a:ea typeface="メイリオ"/>
            </a:endParaRPr>
          </a:p>
        </p:txBody>
      </p:sp>
      <p:cxnSp>
        <p:nvCxnSpPr>
          <p:cNvPr id="27" name="直線矢印コネクタ 26"/>
          <p:cNvCxnSpPr>
            <a:stCxn id="26" idx="6"/>
          </p:cNvCxnSpPr>
          <p:nvPr/>
        </p:nvCxnSpPr>
        <p:spPr>
          <a:xfrm flipV="1">
            <a:off x="1665702" y="4901542"/>
            <a:ext cx="716151" cy="1135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>
            <a:off x="3536452" y="2400326"/>
            <a:ext cx="395446" cy="1393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/>
          <p:cNvSpPr/>
          <p:nvPr/>
        </p:nvSpPr>
        <p:spPr>
          <a:xfrm>
            <a:off x="4016333" y="2106507"/>
            <a:ext cx="1162879" cy="5742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ja-JP" sz="1400" dirty="0" smtClean="0">
                <a:solidFill>
                  <a:sysClr val="windowText" lastClr="000000"/>
                </a:solidFill>
                <a:ea typeface="メイリオ"/>
              </a:rPr>
              <a:t>Callback</a:t>
            </a:r>
            <a:endParaRPr lang="en-US" altLang="ja-JP" sz="1400" dirty="0">
              <a:solidFill>
                <a:sysClr val="windowText" lastClr="000000"/>
              </a:solidFill>
              <a:ea typeface="メイリオ"/>
            </a:endParaRPr>
          </a:p>
          <a:p>
            <a:pPr algn="ctr">
              <a:defRPr/>
            </a:pPr>
            <a:r>
              <a:rPr lang="en-US" altLang="ja-JP" sz="1400" dirty="0" smtClean="0">
                <a:solidFill>
                  <a:sysClr val="windowText" lastClr="000000"/>
                </a:solidFill>
                <a:ea typeface="メイリオ"/>
              </a:rPr>
              <a:t>Function</a:t>
            </a:r>
            <a:endParaRPr lang="ja-JP" altLang="en-US" sz="1400" dirty="0">
              <a:solidFill>
                <a:sysClr val="windowText" lastClr="000000"/>
              </a:solidFill>
              <a:ea typeface="メイリオ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4017521" y="4541763"/>
            <a:ext cx="1162879" cy="5742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ja-JP" sz="1400" dirty="0" smtClean="0">
                <a:solidFill>
                  <a:sysClr val="windowText" lastClr="000000"/>
                </a:solidFill>
                <a:ea typeface="メイリオ"/>
              </a:rPr>
              <a:t>Callback</a:t>
            </a:r>
            <a:r>
              <a:rPr lang="en-US" altLang="ja-JP" sz="1400" dirty="0">
                <a:solidFill>
                  <a:sysClr val="windowText" lastClr="000000"/>
                </a:solidFill>
                <a:ea typeface="メイリオ"/>
              </a:rPr>
              <a:t> Function</a:t>
            </a:r>
            <a:endParaRPr lang="ja-JP" altLang="en-US" sz="1400" dirty="0">
              <a:solidFill>
                <a:sysClr val="windowText" lastClr="000000"/>
              </a:solidFill>
              <a:ea typeface="メイリオ"/>
            </a:endParaRPr>
          </a:p>
        </p:txBody>
      </p:sp>
      <p:cxnSp>
        <p:nvCxnSpPr>
          <p:cNvPr id="31" name="直線矢印コネクタ 30"/>
          <p:cNvCxnSpPr/>
          <p:nvPr/>
        </p:nvCxnSpPr>
        <p:spPr>
          <a:xfrm>
            <a:off x="3532276" y="4833449"/>
            <a:ext cx="399622" cy="272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6411276" y="2794747"/>
            <a:ext cx="2427379" cy="14090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ja-JP" altLang="en-US" sz="1400">
              <a:solidFill>
                <a:srgbClr val="FFFFFF"/>
              </a:solidFill>
              <a:ea typeface="メイリオ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806823" y="1228851"/>
            <a:ext cx="1946816" cy="30777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ja-JP" sz="1400" b="1" dirty="0" smtClean="0"/>
              <a:t>Message receive </a:t>
            </a:r>
            <a:r>
              <a:rPr lang="en-US" altLang="ja-JP" sz="1400" b="1" dirty="0"/>
              <a:t>t</a:t>
            </a:r>
            <a:r>
              <a:rPr lang="en-US" altLang="ja-JP" sz="1400" b="1" dirty="0" smtClean="0"/>
              <a:t>hread</a:t>
            </a:r>
            <a:endParaRPr lang="en-US" altLang="ja-JP" sz="1400" b="1" dirty="0">
              <a:solidFill>
                <a:srgbClr val="000000"/>
              </a:solidFill>
              <a:ea typeface="メイリオ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906084" y="2622884"/>
            <a:ext cx="1535613" cy="30777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ja-JP" sz="1400" b="1" dirty="0" smtClean="0">
                <a:solidFill>
                  <a:srgbClr val="000000"/>
                </a:solidFill>
                <a:ea typeface="メイリオ"/>
              </a:rPr>
              <a:t>Node main thread</a:t>
            </a:r>
            <a:endParaRPr lang="en-US" altLang="ja-JP" sz="1400" b="1" dirty="0">
              <a:solidFill>
                <a:srgbClr val="000000"/>
              </a:solidFill>
              <a:ea typeface="メイリオ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1892915" y="820769"/>
            <a:ext cx="7090521" cy="51883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ja-JP" altLang="en-US" sz="1400">
              <a:solidFill>
                <a:srgbClr val="FFFFFF"/>
              </a:solidFill>
              <a:ea typeface="メイリオ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716013" y="600220"/>
            <a:ext cx="1303883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ja-JP" sz="2000" b="1" dirty="0">
                <a:solidFill>
                  <a:srgbClr val="000000"/>
                </a:solidFill>
                <a:ea typeface="メイリオ"/>
              </a:rPr>
              <a:t>Subscriber</a:t>
            </a: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785201" y="3611641"/>
            <a:ext cx="1946816" cy="30777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ja-JP" sz="1400" b="1" dirty="0" smtClean="0"/>
              <a:t>Message </a:t>
            </a:r>
            <a:r>
              <a:rPr lang="en-US" altLang="ja-JP" sz="1400" b="1" dirty="0"/>
              <a:t>r</a:t>
            </a:r>
            <a:r>
              <a:rPr lang="en-US" altLang="ja-JP" sz="1400" b="1" dirty="0" smtClean="0"/>
              <a:t>eceive thread</a:t>
            </a:r>
            <a:endParaRPr lang="en-US" altLang="ja-JP" sz="1400" b="1" dirty="0">
              <a:solidFill>
                <a:srgbClr val="000000"/>
              </a:solidFill>
              <a:ea typeface="メイリオ"/>
            </a:endParaRPr>
          </a:p>
        </p:txBody>
      </p:sp>
      <p:sp>
        <p:nvSpPr>
          <p:cNvPr id="40" name="四角形吹き出し 39"/>
          <p:cNvSpPr/>
          <p:nvPr/>
        </p:nvSpPr>
        <p:spPr>
          <a:xfrm>
            <a:off x="449037" y="3711720"/>
            <a:ext cx="1277385" cy="370424"/>
          </a:xfrm>
          <a:prstGeom prst="wedgeRectCallout">
            <a:avLst>
              <a:gd name="adj1" fmla="val 97248"/>
              <a:gd name="adj2" fmla="val 18026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ja-JP" sz="1400" dirty="0">
                <a:solidFill>
                  <a:srgbClr val="000000"/>
                </a:solidFill>
                <a:ea typeface="メイリオ"/>
              </a:rPr>
              <a:t>wait message</a:t>
            </a:r>
            <a:endParaRPr lang="ja-JP" altLang="en-US" sz="1400" dirty="0">
              <a:solidFill>
                <a:srgbClr val="000000"/>
              </a:solidFill>
              <a:ea typeface="メイリオ"/>
            </a:endParaRPr>
          </a:p>
        </p:txBody>
      </p:sp>
      <p:sp>
        <p:nvSpPr>
          <p:cNvPr id="41" name="四角形吹き出し 40"/>
          <p:cNvSpPr/>
          <p:nvPr/>
        </p:nvSpPr>
        <p:spPr>
          <a:xfrm>
            <a:off x="449037" y="1209373"/>
            <a:ext cx="1277386" cy="370424"/>
          </a:xfrm>
          <a:prstGeom prst="wedgeRectCallout">
            <a:avLst>
              <a:gd name="adj1" fmla="val 97248"/>
              <a:gd name="adj2" fmla="val 18026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ja-JP" sz="1400" dirty="0">
                <a:solidFill>
                  <a:srgbClr val="000000"/>
                </a:solidFill>
                <a:ea typeface="メイリオ"/>
              </a:rPr>
              <a:t>w</a:t>
            </a:r>
            <a:r>
              <a:rPr lang="en-US" altLang="ja-JP" sz="1400" dirty="0" smtClean="0">
                <a:solidFill>
                  <a:srgbClr val="000000"/>
                </a:solidFill>
                <a:ea typeface="メイリオ"/>
              </a:rPr>
              <a:t>ait message</a:t>
            </a:r>
            <a:endParaRPr lang="ja-JP" altLang="en-US" sz="1400" dirty="0">
              <a:solidFill>
                <a:srgbClr val="000000"/>
              </a:solidFill>
              <a:ea typeface="メイリオ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3128509" y="1676400"/>
            <a:ext cx="1254047" cy="356555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ja-JP" sz="1600" dirty="0" err="1">
                <a:solidFill>
                  <a:sysClr val="windowText" lastClr="000000"/>
                </a:solidFill>
                <a:ea typeface="メイリオ"/>
              </a:rPr>
              <a:t>d</a:t>
            </a:r>
            <a:r>
              <a:rPr lang="en-US" altLang="ja-JP" sz="1600" dirty="0" err="1" smtClean="0">
                <a:solidFill>
                  <a:sysClr val="windowText" lastClr="000000"/>
                </a:solidFill>
                <a:ea typeface="メイリオ"/>
              </a:rPr>
              <a:t>eserialize</a:t>
            </a:r>
            <a:endParaRPr lang="ja-JP" altLang="en-US" sz="1600" dirty="0">
              <a:solidFill>
                <a:sysClr val="windowText" lastClr="000000"/>
              </a:solidFill>
              <a:ea typeface="メイリオ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3151688" y="4204358"/>
            <a:ext cx="1254047" cy="356555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ja-JP" sz="1600" dirty="0" err="1" smtClean="0">
                <a:solidFill>
                  <a:sysClr val="windowText" lastClr="000000"/>
                </a:solidFill>
                <a:ea typeface="メイリオ"/>
              </a:rPr>
              <a:t>deserialize</a:t>
            </a:r>
            <a:endParaRPr lang="ja-JP" altLang="en-US" sz="1600" dirty="0">
              <a:solidFill>
                <a:sysClr val="windowText" lastClr="000000"/>
              </a:solidFill>
              <a:ea typeface="メイリオ"/>
            </a:endParaRPr>
          </a:p>
          <a:p>
            <a:pPr algn="ctr">
              <a:defRPr/>
            </a:pPr>
            <a:endParaRPr lang="ja-JP" altLang="en-US" sz="1600" dirty="0">
              <a:solidFill>
                <a:sysClr val="windowText" lastClr="000000"/>
              </a:solidFill>
              <a:ea typeface="メイリオ"/>
            </a:endParaRPr>
          </a:p>
        </p:txBody>
      </p:sp>
      <p:cxnSp>
        <p:nvCxnSpPr>
          <p:cNvPr id="44" name="直線矢印コネクタ 43"/>
          <p:cNvCxnSpPr/>
          <p:nvPr/>
        </p:nvCxnSpPr>
        <p:spPr>
          <a:xfrm flipH="1" flipV="1">
            <a:off x="5478236" y="2555394"/>
            <a:ext cx="786759" cy="380403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/>
          <p:cNvSpPr/>
          <p:nvPr/>
        </p:nvSpPr>
        <p:spPr>
          <a:xfrm>
            <a:off x="2101643" y="2886225"/>
            <a:ext cx="1797747" cy="574233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message buffer</a:t>
            </a:r>
            <a:endParaRPr lang="en-US" altLang="ja-JP" sz="1600" dirty="0">
              <a:solidFill>
                <a:schemeClr val="tx1"/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2101643" y="5283791"/>
            <a:ext cx="1797747" cy="574233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message buffer</a:t>
            </a:r>
            <a:endParaRPr lang="en-US" altLang="ja-JP" sz="1600" dirty="0">
              <a:solidFill>
                <a:schemeClr val="tx1"/>
              </a:solidFill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6417811" y="3271922"/>
            <a:ext cx="2508477" cy="53061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88" indent="-90488">
              <a:buFont typeface="Arial" panose="020B0604020202020204" pitchFamily="34" charset="0"/>
              <a:buChar char="•"/>
              <a:defRPr/>
            </a:pPr>
            <a:r>
              <a:rPr lang="en-US" altLang="ja-JP" sz="1400" dirty="0" smtClean="0">
                <a:solidFill>
                  <a:schemeClr val="tx1"/>
                </a:solidFill>
                <a:ea typeface="メイリオ"/>
              </a:rPr>
              <a:t>Create a thread for each topic  </a:t>
            </a:r>
          </a:p>
          <a:p>
            <a:pPr marL="90488" indent="-90488">
              <a:buFont typeface="Arial" panose="020B0604020202020204" pitchFamily="34" charset="0"/>
              <a:buChar char="•"/>
              <a:defRPr/>
            </a:pPr>
            <a:r>
              <a:rPr lang="en-US" altLang="ja-JP" sz="1400" dirty="0" smtClean="0">
                <a:solidFill>
                  <a:schemeClr val="tx1"/>
                </a:solidFill>
                <a:ea typeface="メイリオ"/>
              </a:rPr>
              <a:t>Register callback function for each topic</a:t>
            </a:r>
            <a:endParaRPr lang="ja-JP" altLang="en-US" sz="1400" dirty="0">
              <a:solidFill>
                <a:schemeClr val="tx1"/>
              </a:solidFill>
              <a:ea typeface="メイリオ"/>
            </a:endParaRPr>
          </a:p>
        </p:txBody>
      </p:sp>
      <p:cxnSp>
        <p:nvCxnSpPr>
          <p:cNvPr id="48" name="直線矢印コネクタ 47"/>
          <p:cNvCxnSpPr/>
          <p:nvPr/>
        </p:nvCxnSpPr>
        <p:spPr>
          <a:xfrm flipH="1">
            <a:off x="5478276" y="3930195"/>
            <a:ext cx="787560" cy="457199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01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118973</TotalTime>
  <Words>38</Words>
  <Application>Microsoft Office PowerPoint</Application>
  <PresentationFormat>画面に合わせる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ＭＳ Ｐゴシック</vt:lpstr>
      <vt:lpstr>ＭＳ Ｐ明朝</vt:lpstr>
      <vt:lpstr>メイリオ</vt:lpstr>
      <vt:lpstr>Arial</vt:lpstr>
      <vt:lpstr>Calibri</vt:lpstr>
      <vt:lpstr>Times New Roman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takuya</dc:creator>
  <cp:lastModifiedBy>Yuya MARUYAMA</cp:lastModifiedBy>
  <cp:revision>11441</cp:revision>
  <cp:lastPrinted>2017-12-25T16:13:42Z</cp:lastPrinted>
  <dcterms:created xsi:type="dcterms:W3CDTF">1601-01-01T00:00:00Z</dcterms:created>
  <dcterms:modified xsi:type="dcterms:W3CDTF">2018-01-27T20:30:01Z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