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33" r:id="rId2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6853" autoAdjust="0"/>
  </p:normalViewPr>
  <p:slideViewPr>
    <p:cSldViewPr>
      <p:cViewPr varScale="1">
        <p:scale>
          <a:sx n="117" d="100"/>
          <a:sy n="117" d="100"/>
        </p:scale>
        <p:origin x="11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3" y="213043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7" y="3886202"/>
            <a:ext cx="64007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2" y="274652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7" y="274652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5" y="4406913"/>
            <a:ext cx="77724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43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92485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2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69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1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5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6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3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7" y="1600207"/>
            <a:ext cx="4038601" cy="4525963"/>
          </a:xfrm>
        </p:spPr>
        <p:txBody>
          <a:bodyPr/>
          <a:lstStyle>
            <a:lvl1pPr>
              <a:defRPr sz="1815"/>
            </a:lvl1pPr>
            <a:lvl2pPr>
              <a:defRPr sz="1555"/>
            </a:lvl2pPr>
            <a:lvl3pPr>
              <a:defRPr sz="1296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8" y="1600207"/>
            <a:ext cx="4038601" cy="4525963"/>
          </a:xfrm>
        </p:spPr>
        <p:txBody>
          <a:bodyPr/>
          <a:lstStyle>
            <a:lvl1pPr>
              <a:defRPr sz="1815"/>
            </a:lvl1pPr>
            <a:lvl2pPr>
              <a:defRPr sz="1555"/>
            </a:lvl2pPr>
            <a:lvl3pPr>
              <a:defRPr sz="1296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535117"/>
            <a:ext cx="4040187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43" indent="0">
              <a:buNone/>
              <a:defRPr sz="1296" b="1"/>
            </a:lvl2pPr>
            <a:lvl3pPr marL="592485" indent="0">
              <a:buNone/>
              <a:defRPr sz="1165" b="1"/>
            </a:lvl3pPr>
            <a:lvl4pPr marL="888726" indent="0">
              <a:buNone/>
              <a:defRPr sz="1037" b="1"/>
            </a:lvl4pPr>
            <a:lvl5pPr marL="1184969" indent="0">
              <a:buNone/>
              <a:defRPr sz="1037" b="1"/>
            </a:lvl5pPr>
            <a:lvl6pPr marL="1481211" indent="0">
              <a:buNone/>
              <a:defRPr sz="1037" b="1"/>
            </a:lvl6pPr>
            <a:lvl7pPr marL="1777453" indent="0">
              <a:buNone/>
              <a:defRPr sz="1037" b="1"/>
            </a:lvl7pPr>
            <a:lvl8pPr marL="2073695" indent="0">
              <a:buNone/>
              <a:defRPr sz="1037" b="1"/>
            </a:lvl8pPr>
            <a:lvl9pPr marL="236993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7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5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4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43" indent="0">
              <a:buNone/>
              <a:defRPr sz="1296" b="1"/>
            </a:lvl2pPr>
            <a:lvl3pPr marL="592485" indent="0">
              <a:buNone/>
              <a:defRPr sz="1165" b="1"/>
            </a:lvl3pPr>
            <a:lvl4pPr marL="888726" indent="0">
              <a:buNone/>
              <a:defRPr sz="1037" b="1"/>
            </a:lvl4pPr>
            <a:lvl5pPr marL="1184969" indent="0">
              <a:buNone/>
              <a:defRPr sz="1037" b="1"/>
            </a:lvl5pPr>
            <a:lvl6pPr marL="1481211" indent="0">
              <a:buNone/>
              <a:defRPr sz="1037" b="1"/>
            </a:lvl6pPr>
            <a:lvl7pPr marL="1777453" indent="0">
              <a:buNone/>
              <a:defRPr sz="1037" b="1"/>
            </a:lvl7pPr>
            <a:lvl8pPr marL="2073695" indent="0">
              <a:buNone/>
              <a:defRPr sz="1037" b="1"/>
            </a:lvl8pPr>
            <a:lvl9pPr marL="236993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5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63"/>
            <a:ext cx="5111750" cy="5853113"/>
          </a:xfrm>
        </p:spPr>
        <p:txBody>
          <a:bodyPr/>
          <a:lstStyle>
            <a:lvl1pPr>
              <a:defRPr sz="2073"/>
            </a:lvl1pPr>
            <a:lvl2pPr>
              <a:defRPr sz="1815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10"/>
            <a:ext cx="3008313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43" indent="0">
              <a:buNone/>
              <a:defRPr sz="779"/>
            </a:lvl2pPr>
            <a:lvl3pPr marL="592485" indent="0">
              <a:buNone/>
              <a:defRPr sz="648"/>
            </a:lvl3pPr>
            <a:lvl4pPr marL="888726" indent="0">
              <a:buNone/>
              <a:defRPr sz="583"/>
            </a:lvl4pPr>
            <a:lvl5pPr marL="1184969" indent="0">
              <a:buNone/>
              <a:defRPr sz="583"/>
            </a:lvl5pPr>
            <a:lvl6pPr marL="1481211" indent="0">
              <a:buNone/>
              <a:defRPr sz="583"/>
            </a:lvl6pPr>
            <a:lvl7pPr marL="1777453" indent="0">
              <a:buNone/>
              <a:defRPr sz="583"/>
            </a:lvl7pPr>
            <a:lvl8pPr marL="2073695" indent="0">
              <a:buNone/>
              <a:defRPr sz="583"/>
            </a:lvl8pPr>
            <a:lvl9pPr marL="236993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43" indent="0">
              <a:buNone/>
              <a:defRPr sz="1815"/>
            </a:lvl2pPr>
            <a:lvl3pPr marL="592485" indent="0">
              <a:buNone/>
              <a:defRPr sz="1555"/>
            </a:lvl3pPr>
            <a:lvl4pPr marL="888726" indent="0">
              <a:buNone/>
              <a:defRPr sz="1296"/>
            </a:lvl4pPr>
            <a:lvl5pPr marL="1184969" indent="0">
              <a:buNone/>
              <a:defRPr sz="1296"/>
            </a:lvl5pPr>
            <a:lvl6pPr marL="1481211" indent="0">
              <a:buNone/>
              <a:defRPr sz="1296"/>
            </a:lvl6pPr>
            <a:lvl7pPr marL="1777453" indent="0">
              <a:buNone/>
              <a:defRPr sz="1296"/>
            </a:lvl7pPr>
            <a:lvl8pPr marL="2073695" indent="0">
              <a:buNone/>
              <a:defRPr sz="1296"/>
            </a:lvl8pPr>
            <a:lvl9pPr marL="236993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43" indent="0">
              <a:buNone/>
              <a:defRPr sz="779"/>
            </a:lvl2pPr>
            <a:lvl3pPr marL="592485" indent="0">
              <a:buNone/>
              <a:defRPr sz="648"/>
            </a:lvl3pPr>
            <a:lvl4pPr marL="888726" indent="0">
              <a:buNone/>
              <a:defRPr sz="583"/>
            </a:lvl4pPr>
            <a:lvl5pPr marL="1184969" indent="0">
              <a:buNone/>
              <a:defRPr sz="583"/>
            </a:lvl5pPr>
            <a:lvl6pPr marL="1481211" indent="0">
              <a:buNone/>
              <a:defRPr sz="583"/>
            </a:lvl6pPr>
            <a:lvl7pPr marL="1777453" indent="0">
              <a:buNone/>
              <a:defRPr sz="583"/>
            </a:lvl7pPr>
            <a:lvl8pPr marL="2073695" indent="0">
              <a:buNone/>
              <a:defRPr sz="583"/>
            </a:lvl8pPr>
            <a:lvl9pPr marL="236993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6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7" y="6356359"/>
            <a:ext cx="289560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7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485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2" indent="-222182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395" indent="-185151" algn="l" defTabSz="592485" rtl="0" eaLnBrk="1" latinLnBrk="0" hangingPunct="1">
        <a:spcBef>
          <a:spcPct val="20000"/>
        </a:spcBef>
        <a:buFont typeface="Arial" pitchFamily="34" charset="0"/>
        <a:buChar char="–"/>
        <a:defRPr kumimoji="1" sz="1815" kern="1200">
          <a:solidFill>
            <a:schemeClr val="tx1"/>
          </a:solidFill>
          <a:latin typeface="+mn-lt"/>
          <a:ea typeface="+mn-ea"/>
          <a:cs typeface="+mn-cs"/>
        </a:defRPr>
      </a:lvl2pPr>
      <a:lvl3pPr marL="740605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47" indent="-148120" algn="l" defTabSz="592485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091" indent="-148120" algn="l" defTabSz="592485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30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573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15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057" indent="-148120" algn="l" defTabSz="592485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1pPr>
      <a:lvl2pPr marL="296243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2pPr>
      <a:lvl3pPr marL="59248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888726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4pPr>
      <a:lvl5pPr marL="1184969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5pPr>
      <a:lvl6pPr marL="1481211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6pPr>
      <a:lvl7pPr marL="1777453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7pPr>
      <a:lvl8pPr marL="207369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2369935" algn="l" defTabSz="592485" rtl="0" eaLnBrk="1" latinLnBrk="0" hangingPunct="1"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4040685" y="1425851"/>
            <a:ext cx="4806134" cy="4404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ea typeface="メイリオ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38550" y="3835937"/>
            <a:ext cx="1706887" cy="199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ea typeface="メイリオ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157875" y="1425852"/>
            <a:ext cx="1706887" cy="1994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ea typeface="メイリオ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467795" y="4317174"/>
            <a:ext cx="987926" cy="987926"/>
            <a:chOff x="2719519" y="3874286"/>
            <a:chExt cx="1800000" cy="1800000"/>
          </a:xfrm>
          <a:solidFill>
            <a:schemeClr val="bg1"/>
          </a:solidFill>
        </p:grpSpPr>
        <p:sp>
          <p:nvSpPr>
            <p:cNvPr id="3" name="アーチ 2"/>
            <p:cNvSpPr/>
            <p:nvPr/>
          </p:nvSpPr>
          <p:spPr>
            <a:xfrm rot="17664231">
              <a:off x="2719519" y="3874286"/>
              <a:ext cx="1800000" cy="1800000"/>
            </a:xfrm>
            <a:prstGeom prst="blockArc">
              <a:avLst>
                <a:gd name="adj1" fmla="val 1935153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4" name="アーチ 3"/>
            <p:cNvSpPr/>
            <p:nvPr/>
          </p:nvSpPr>
          <p:spPr>
            <a:xfrm rot="408140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5" name="アーチ 4"/>
            <p:cNvSpPr/>
            <p:nvPr/>
          </p:nvSpPr>
          <p:spPr>
            <a:xfrm rot="4696908">
              <a:off x="2719519" y="3874286"/>
              <a:ext cx="1800000" cy="1800000"/>
            </a:xfrm>
            <a:prstGeom prst="blockArc">
              <a:avLst>
                <a:gd name="adj1" fmla="val 1944931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6" name="アーチ 5"/>
            <p:cNvSpPr/>
            <p:nvPr/>
          </p:nvSpPr>
          <p:spPr>
            <a:xfrm rot="13331088">
              <a:off x="2719519" y="3874286"/>
              <a:ext cx="1800000" cy="1800000"/>
            </a:xfrm>
            <a:prstGeom prst="blockArc">
              <a:avLst>
                <a:gd name="adj1" fmla="val 19258703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7" name="アーチ 6"/>
            <p:cNvSpPr/>
            <p:nvPr/>
          </p:nvSpPr>
          <p:spPr>
            <a:xfrm rot="15380460">
              <a:off x="2719519" y="3874286"/>
              <a:ext cx="1800000" cy="1800000"/>
            </a:xfrm>
            <a:prstGeom prst="blockArc">
              <a:avLst>
                <a:gd name="adj1" fmla="val 19480980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8" name="アーチ 7"/>
            <p:cNvSpPr/>
            <p:nvPr/>
          </p:nvSpPr>
          <p:spPr>
            <a:xfrm rot="19838331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9" name="アーチ 8"/>
            <p:cNvSpPr/>
            <p:nvPr/>
          </p:nvSpPr>
          <p:spPr>
            <a:xfrm rot="2524116">
              <a:off x="2719519" y="3874286"/>
              <a:ext cx="1800000" cy="1800000"/>
            </a:xfrm>
            <a:prstGeom prst="blockArc">
              <a:avLst>
                <a:gd name="adj1" fmla="val 19526317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0" name="アーチ 9"/>
            <p:cNvSpPr/>
            <p:nvPr/>
          </p:nvSpPr>
          <p:spPr>
            <a:xfrm rot="6645447">
              <a:off x="2719519" y="3874286"/>
              <a:ext cx="1800000" cy="1800000"/>
            </a:xfrm>
            <a:prstGeom prst="blockArc">
              <a:avLst>
                <a:gd name="adj1" fmla="val 1965094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1" name="アーチ 10"/>
            <p:cNvSpPr/>
            <p:nvPr/>
          </p:nvSpPr>
          <p:spPr>
            <a:xfrm rot="10964400">
              <a:off x="2719519" y="3874286"/>
              <a:ext cx="1800000" cy="1800000"/>
            </a:xfrm>
            <a:prstGeom prst="blockArc">
              <a:avLst>
                <a:gd name="adj1" fmla="val 19394449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2" name="アーチ 11"/>
            <p:cNvSpPr/>
            <p:nvPr/>
          </p:nvSpPr>
          <p:spPr>
            <a:xfrm rot="8764084">
              <a:off x="2719519" y="3874286"/>
              <a:ext cx="1800000" cy="1800000"/>
            </a:xfrm>
            <a:prstGeom prst="blockArc">
              <a:avLst>
                <a:gd name="adj1" fmla="val 1949944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473086" y="1903547"/>
            <a:ext cx="987926" cy="987926"/>
            <a:chOff x="2719519" y="3874286"/>
            <a:chExt cx="1800000" cy="1800000"/>
          </a:xfrm>
          <a:solidFill>
            <a:schemeClr val="bg1"/>
          </a:solidFill>
        </p:grpSpPr>
        <p:sp>
          <p:nvSpPr>
            <p:cNvPr id="14" name="アーチ 13"/>
            <p:cNvSpPr/>
            <p:nvPr/>
          </p:nvSpPr>
          <p:spPr>
            <a:xfrm rot="17664231">
              <a:off x="2719519" y="3874286"/>
              <a:ext cx="1800000" cy="1800000"/>
            </a:xfrm>
            <a:prstGeom prst="blockArc">
              <a:avLst>
                <a:gd name="adj1" fmla="val 1935153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5" name="アーチ 14"/>
            <p:cNvSpPr/>
            <p:nvPr/>
          </p:nvSpPr>
          <p:spPr>
            <a:xfrm rot="408140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6" name="アーチ 15"/>
            <p:cNvSpPr/>
            <p:nvPr/>
          </p:nvSpPr>
          <p:spPr>
            <a:xfrm rot="4696908">
              <a:off x="2719519" y="3874286"/>
              <a:ext cx="1800000" cy="1800000"/>
            </a:xfrm>
            <a:prstGeom prst="blockArc">
              <a:avLst>
                <a:gd name="adj1" fmla="val 1944931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7" name="アーチ 16"/>
            <p:cNvSpPr/>
            <p:nvPr/>
          </p:nvSpPr>
          <p:spPr>
            <a:xfrm rot="8764084">
              <a:off x="2719519" y="3874286"/>
              <a:ext cx="1800000" cy="1800000"/>
            </a:xfrm>
            <a:prstGeom prst="blockArc">
              <a:avLst>
                <a:gd name="adj1" fmla="val 1949944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8" name="アーチ 17"/>
            <p:cNvSpPr/>
            <p:nvPr/>
          </p:nvSpPr>
          <p:spPr>
            <a:xfrm rot="13331088">
              <a:off x="2719519" y="3874286"/>
              <a:ext cx="1800000" cy="1800000"/>
            </a:xfrm>
            <a:prstGeom prst="blockArc">
              <a:avLst>
                <a:gd name="adj1" fmla="val 19258703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19" name="アーチ 18"/>
            <p:cNvSpPr/>
            <p:nvPr/>
          </p:nvSpPr>
          <p:spPr>
            <a:xfrm rot="15380460">
              <a:off x="2719519" y="3874286"/>
              <a:ext cx="1800000" cy="1800000"/>
            </a:xfrm>
            <a:prstGeom prst="blockArc">
              <a:avLst>
                <a:gd name="adj1" fmla="val 19480980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20" name="アーチ 19"/>
            <p:cNvSpPr/>
            <p:nvPr/>
          </p:nvSpPr>
          <p:spPr>
            <a:xfrm rot="19838331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21" name="アーチ 20"/>
            <p:cNvSpPr/>
            <p:nvPr/>
          </p:nvSpPr>
          <p:spPr>
            <a:xfrm rot="2524116">
              <a:off x="2719519" y="3874286"/>
              <a:ext cx="1800000" cy="1800000"/>
            </a:xfrm>
            <a:prstGeom prst="blockArc">
              <a:avLst>
                <a:gd name="adj1" fmla="val 19526317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22" name="アーチ 21"/>
            <p:cNvSpPr/>
            <p:nvPr/>
          </p:nvSpPr>
          <p:spPr>
            <a:xfrm rot="6645447">
              <a:off x="2719519" y="3874286"/>
              <a:ext cx="1800000" cy="1800000"/>
            </a:xfrm>
            <a:prstGeom prst="blockArc">
              <a:avLst>
                <a:gd name="adj1" fmla="val 1965094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23" name="アーチ 22"/>
            <p:cNvSpPr/>
            <p:nvPr/>
          </p:nvSpPr>
          <p:spPr>
            <a:xfrm rot="10964400">
              <a:off x="2719519" y="3874286"/>
              <a:ext cx="1800000" cy="1800000"/>
            </a:xfrm>
            <a:prstGeom prst="blockArc">
              <a:avLst>
                <a:gd name="adj1" fmla="val 19394449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</p:grpSp>
      <p:sp>
        <p:nvSpPr>
          <p:cNvPr id="24" name="円/楕円 6"/>
          <p:cNvSpPr/>
          <p:nvPr/>
        </p:nvSpPr>
        <p:spPr>
          <a:xfrm>
            <a:off x="84399" y="1935302"/>
            <a:ext cx="1588435" cy="6648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b="1" dirty="0">
                <a:solidFill>
                  <a:srgbClr val="000000"/>
                </a:solidFill>
                <a:ea typeface="メイリオ"/>
              </a:rPr>
              <a:t>Publisher</a:t>
            </a:r>
            <a:endParaRPr lang="ja-JP" altLang="en-US" b="1" dirty="0">
              <a:solidFill>
                <a:srgbClr val="000000"/>
              </a:solidFill>
              <a:ea typeface="メイリオ"/>
            </a:endParaRPr>
          </a:p>
        </p:txBody>
      </p:sp>
      <p:cxnSp>
        <p:nvCxnSpPr>
          <p:cNvPr id="25" name="直線矢印コネクタ 24"/>
          <p:cNvCxnSpPr>
            <a:stCxn id="24" idx="6"/>
          </p:cNvCxnSpPr>
          <p:nvPr/>
        </p:nvCxnSpPr>
        <p:spPr>
          <a:xfrm>
            <a:off x="1672834" y="2267719"/>
            <a:ext cx="739933" cy="1069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85435" y="4676839"/>
            <a:ext cx="1588435" cy="697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b="1" dirty="0">
                <a:solidFill>
                  <a:srgbClr val="000000"/>
                </a:solidFill>
                <a:ea typeface="メイリオ"/>
              </a:rPr>
              <a:t>Publisher</a:t>
            </a:r>
            <a:endParaRPr lang="ja-JP" altLang="en-US" b="1" dirty="0">
              <a:solidFill>
                <a:srgbClr val="000000"/>
              </a:solidFill>
              <a:ea typeface="メイリオ"/>
            </a:endParaRPr>
          </a:p>
        </p:txBody>
      </p:sp>
      <p:cxnSp>
        <p:nvCxnSpPr>
          <p:cNvPr id="27" name="直線矢印コネクタ 26"/>
          <p:cNvCxnSpPr>
            <a:stCxn id="26" idx="6"/>
          </p:cNvCxnSpPr>
          <p:nvPr/>
        </p:nvCxnSpPr>
        <p:spPr>
          <a:xfrm flipV="1">
            <a:off x="1673868" y="4912249"/>
            <a:ext cx="716150" cy="113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46" idx="1"/>
          </p:cNvCxnSpPr>
          <p:nvPr/>
        </p:nvCxnSpPr>
        <p:spPr>
          <a:xfrm>
            <a:off x="3558397" y="2515928"/>
            <a:ext cx="745494" cy="1039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46" idx="1"/>
          </p:cNvCxnSpPr>
          <p:nvPr/>
        </p:nvCxnSpPr>
        <p:spPr>
          <a:xfrm flipV="1">
            <a:off x="3495135" y="3555590"/>
            <a:ext cx="808756" cy="1022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7591958" y="3272794"/>
            <a:ext cx="1162879" cy="5742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ysClr val="windowText" lastClr="000000"/>
                </a:solidFill>
                <a:ea typeface="メイリオ"/>
              </a:rPr>
              <a:t>Callback</a:t>
            </a:r>
          </a:p>
          <a:p>
            <a:pPr algn="ctr">
              <a:defRPr/>
            </a:pPr>
            <a:r>
              <a:rPr lang="en-US" altLang="ja-JP" sz="1400" dirty="0">
                <a:solidFill>
                  <a:sysClr val="windowText" lastClr="000000"/>
                </a:solidFill>
                <a:ea typeface="メイリオ"/>
              </a:rPr>
              <a:t>Function</a:t>
            </a:r>
            <a:endParaRPr lang="ja-JP" altLang="en-US" sz="1400" dirty="0">
              <a:solidFill>
                <a:sysClr val="windowText" lastClr="000000"/>
              </a:solidFill>
              <a:ea typeface="メイリオ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7114878" y="3562194"/>
            <a:ext cx="408101" cy="2285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901079" y="831476"/>
            <a:ext cx="7090521" cy="518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ea typeface="メイリオ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24180" y="610928"/>
            <a:ext cx="1303883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solidFill>
                  <a:srgbClr val="000000"/>
                </a:solidFill>
                <a:ea typeface="メイリオ"/>
              </a:rPr>
              <a:t>Subscriber</a:t>
            </a:r>
          </a:p>
        </p:txBody>
      </p:sp>
      <p:grpSp>
        <p:nvGrpSpPr>
          <p:cNvPr id="39" name="グループ化 38"/>
          <p:cNvGrpSpPr/>
          <p:nvPr/>
        </p:nvGrpSpPr>
        <p:grpSpPr>
          <a:xfrm>
            <a:off x="4303893" y="3274181"/>
            <a:ext cx="1327999" cy="562821"/>
            <a:chOff x="5720312" y="2899577"/>
            <a:chExt cx="2142504" cy="906428"/>
          </a:xfrm>
        </p:grpSpPr>
        <p:sp>
          <p:nvSpPr>
            <p:cNvPr id="40" name="正方形/長方形 39"/>
            <p:cNvSpPr/>
            <p:nvPr/>
          </p:nvSpPr>
          <p:spPr>
            <a:xfrm>
              <a:off x="6791114" y="2899577"/>
              <a:ext cx="268601" cy="906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1200">
                <a:solidFill>
                  <a:srgbClr val="FFFFFF"/>
                </a:solidFill>
                <a:ea typeface="メイリオ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255714" y="2899577"/>
              <a:ext cx="268601" cy="906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1200">
                <a:solidFill>
                  <a:srgbClr val="FFFFFF"/>
                </a:solidFill>
                <a:ea typeface="メイリオ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6523414" y="2899577"/>
              <a:ext cx="268601" cy="906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1200">
                <a:solidFill>
                  <a:srgbClr val="FFFFFF"/>
                </a:solidFill>
                <a:ea typeface="メイリオ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058815" y="2899577"/>
              <a:ext cx="268601" cy="906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1200">
                <a:solidFill>
                  <a:srgbClr val="FFFFFF"/>
                </a:solidFill>
                <a:ea typeface="メイリオ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326515" y="2899577"/>
              <a:ext cx="268601" cy="906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1200">
                <a:solidFill>
                  <a:srgbClr val="FFFFFF"/>
                </a:solidFill>
                <a:ea typeface="メイリオ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594215" y="2899577"/>
              <a:ext cx="268601" cy="906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1200">
                <a:solidFill>
                  <a:srgbClr val="FFFFFF"/>
                </a:solidFill>
                <a:ea typeface="メイリオ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720312" y="2899577"/>
              <a:ext cx="268601" cy="906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1200">
                <a:solidFill>
                  <a:srgbClr val="FFFFFF"/>
                </a:solidFill>
                <a:ea typeface="メイリオ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988013" y="2899577"/>
              <a:ext cx="268601" cy="9064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sz="1200">
                <a:solidFill>
                  <a:srgbClr val="FFFFFF"/>
                </a:solidFill>
                <a:ea typeface="メイリオ"/>
              </a:endParaRPr>
            </a:p>
          </p:txBody>
        </p:sp>
      </p:grpSp>
      <p:sp>
        <p:nvSpPr>
          <p:cNvPr id="48" name="正方形/長方形 47"/>
          <p:cNvSpPr/>
          <p:nvPr/>
        </p:nvSpPr>
        <p:spPr>
          <a:xfrm>
            <a:off x="4165245" y="3919540"/>
            <a:ext cx="1663948" cy="356554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dirty="0" smtClean="0">
                <a:solidFill>
                  <a:sysClr val="windowText" lastClr="000000"/>
                </a:solidFill>
                <a:ea typeface="メイリオ"/>
              </a:rPr>
              <a:t>Callback Queue</a:t>
            </a:r>
            <a:endParaRPr lang="ja-JP" altLang="en-US" sz="1600" dirty="0">
              <a:solidFill>
                <a:sysClr val="windowText" lastClr="000000"/>
              </a:solidFill>
              <a:ea typeface="メイリオ"/>
            </a:endParaRPr>
          </a:p>
        </p:txBody>
      </p:sp>
      <p:sp>
        <p:nvSpPr>
          <p:cNvPr id="51" name="四角形吹き出し 50"/>
          <p:cNvSpPr/>
          <p:nvPr/>
        </p:nvSpPr>
        <p:spPr>
          <a:xfrm>
            <a:off x="6028063" y="1772640"/>
            <a:ext cx="2533837" cy="544635"/>
          </a:xfrm>
          <a:prstGeom prst="wedgeRectCallout">
            <a:avLst>
              <a:gd name="adj1" fmla="val -12955"/>
              <a:gd name="adj2" fmla="val 1307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メイリオ"/>
              </a:rPr>
              <a:t>Extract data from each message buffer in message receive thread</a:t>
            </a:r>
            <a:endParaRPr lang="ja-JP" altLang="en-US" sz="1200" dirty="0">
              <a:solidFill>
                <a:srgbClr val="000000"/>
              </a:solidFill>
              <a:ea typeface="メイリオ"/>
            </a:endParaRPr>
          </a:p>
        </p:txBody>
      </p:sp>
      <p:cxnSp>
        <p:nvCxnSpPr>
          <p:cNvPr id="52" name="直線矢印コネクタ 51"/>
          <p:cNvCxnSpPr>
            <a:stCxn id="45" idx="3"/>
          </p:cNvCxnSpPr>
          <p:nvPr/>
        </p:nvCxnSpPr>
        <p:spPr>
          <a:xfrm>
            <a:off x="5631890" y="3555590"/>
            <a:ext cx="350494" cy="660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6031215" y="3074997"/>
            <a:ext cx="987926" cy="987926"/>
            <a:chOff x="2719519" y="3874286"/>
            <a:chExt cx="1800000" cy="1800000"/>
          </a:xfrm>
          <a:solidFill>
            <a:schemeClr val="bg1"/>
          </a:solidFill>
        </p:grpSpPr>
        <p:sp>
          <p:nvSpPr>
            <p:cNvPr id="57" name="アーチ 56"/>
            <p:cNvSpPr/>
            <p:nvPr/>
          </p:nvSpPr>
          <p:spPr>
            <a:xfrm rot="17664231">
              <a:off x="2719519" y="3874286"/>
              <a:ext cx="1800000" cy="1800000"/>
            </a:xfrm>
            <a:prstGeom prst="blockArc">
              <a:avLst>
                <a:gd name="adj1" fmla="val 1935153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58" name="アーチ 57"/>
            <p:cNvSpPr/>
            <p:nvPr/>
          </p:nvSpPr>
          <p:spPr>
            <a:xfrm rot="408140">
              <a:off x="2719519" y="3874286"/>
              <a:ext cx="1800000" cy="1800000"/>
            </a:xfrm>
            <a:prstGeom prst="blockArc">
              <a:avLst>
                <a:gd name="adj1" fmla="val 19452385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59" name="アーチ 58"/>
            <p:cNvSpPr/>
            <p:nvPr/>
          </p:nvSpPr>
          <p:spPr>
            <a:xfrm rot="4696908">
              <a:off x="2719519" y="3874286"/>
              <a:ext cx="1800000" cy="1800000"/>
            </a:xfrm>
            <a:prstGeom prst="blockArc">
              <a:avLst>
                <a:gd name="adj1" fmla="val 1944931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60" name="アーチ 59"/>
            <p:cNvSpPr/>
            <p:nvPr/>
          </p:nvSpPr>
          <p:spPr>
            <a:xfrm rot="8764084">
              <a:off x="2719519" y="3874286"/>
              <a:ext cx="1800000" cy="1800000"/>
            </a:xfrm>
            <a:prstGeom prst="blockArc">
              <a:avLst>
                <a:gd name="adj1" fmla="val 19499441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61" name="アーチ 60"/>
            <p:cNvSpPr/>
            <p:nvPr/>
          </p:nvSpPr>
          <p:spPr>
            <a:xfrm rot="13331088">
              <a:off x="2719519" y="3874286"/>
              <a:ext cx="1800000" cy="1800000"/>
            </a:xfrm>
            <a:prstGeom prst="blockArc">
              <a:avLst>
                <a:gd name="adj1" fmla="val 19258703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62" name="アーチ 61"/>
            <p:cNvSpPr/>
            <p:nvPr/>
          </p:nvSpPr>
          <p:spPr>
            <a:xfrm rot="15380460">
              <a:off x="2719519" y="3874286"/>
              <a:ext cx="1800000" cy="1800000"/>
            </a:xfrm>
            <a:prstGeom prst="blockArc">
              <a:avLst>
                <a:gd name="adj1" fmla="val 19480980"/>
                <a:gd name="adj2" fmla="val 0"/>
                <a:gd name="adj3" fmla="val 25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 dirty="0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63" name="アーチ 62"/>
            <p:cNvSpPr/>
            <p:nvPr/>
          </p:nvSpPr>
          <p:spPr>
            <a:xfrm rot="2524116">
              <a:off x="2719519" y="3874286"/>
              <a:ext cx="1800000" cy="1800000"/>
            </a:xfrm>
            <a:prstGeom prst="blockArc">
              <a:avLst>
                <a:gd name="adj1" fmla="val 19526317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64" name="アーチ 63"/>
            <p:cNvSpPr/>
            <p:nvPr/>
          </p:nvSpPr>
          <p:spPr>
            <a:xfrm rot="6645447">
              <a:off x="2719519" y="3874286"/>
              <a:ext cx="1800000" cy="1800000"/>
            </a:xfrm>
            <a:prstGeom prst="blockArc">
              <a:avLst>
                <a:gd name="adj1" fmla="val 19650946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  <p:sp>
          <p:nvSpPr>
            <p:cNvPr id="65" name="アーチ 64"/>
            <p:cNvSpPr/>
            <p:nvPr/>
          </p:nvSpPr>
          <p:spPr>
            <a:xfrm rot="10964400">
              <a:off x="2719519" y="3874286"/>
              <a:ext cx="1800000" cy="1800000"/>
            </a:xfrm>
            <a:prstGeom prst="blockArc">
              <a:avLst>
                <a:gd name="adj1" fmla="val 19394449"/>
                <a:gd name="adj2" fmla="val 0"/>
                <a:gd name="adj3" fmla="val 25000"/>
              </a:avLst>
            </a:prstGeom>
            <a:grp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ja-JP" altLang="en-US">
                <a:solidFill>
                  <a:srgbClr val="000000"/>
                </a:solidFill>
                <a:ea typeface="メイリオ"/>
              </a:endParaRPr>
            </a:p>
          </p:txBody>
        </p:sp>
      </p:grpSp>
      <p:sp>
        <p:nvSpPr>
          <p:cNvPr id="66" name="アーチ 65"/>
          <p:cNvSpPr/>
          <p:nvPr/>
        </p:nvSpPr>
        <p:spPr>
          <a:xfrm rot="19838331">
            <a:off x="6280507" y="2816268"/>
            <a:ext cx="987926" cy="987926"/>
          </a:xfrm>
          <a:prstGeom prst="blockArc">
            <a:avLst>
              <a:gd name="adj1" fmla="val 19452385"/>
              <a:gd name="adj2" fmla="val 0"/>
              <a:gd name="adj3" fmla="val 25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71" name="四角形吹き出し 70"/>
          <p:cNvSpPr/>
          <p:nvPr/>
        </p:nvSpPr>
        <p:spPr>
          <a:xfrm>
            <a:off x="471293" y="3638623"/>
            <a:ext cx="1277385" cy="370424"/>
          </a:xfrm>
          <a:prstGeom prst="wedgeRectCallout">
            <a:avLst>
              <a:gd name="adj1" fmla="val 97248"/>
              <a:gd name="adj2" fmla="val 1802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00"/>
                </a:solidFill>
                <a:ea typeface="メイリオ"/>
              </a:rPr>
              <a:t>wait message</a:t>
            </a:r>
            <a:endParaRPr lang="ja-JP" altLang="en-US" sz="1400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72" name="四角形吹き出し 71"/>
          <p:cNvSpPr/>
          <p:nvPr/>
        </p:nvSpPr>
        <p:spPr>
          <a:xfrm>
            <a:off x="471293" y="1136276"/>
            <a:ext cx="1277386" cy="370424"/>
          </a:xfrm>
          <a:prstGeom prst="wedgeRectCallout">
            <a:avLst>
              <a:gd name="adj1" fmla="val 97248"/>
              <a:gd name="adj2" fmla="val 1802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00"/>
                </a:solidFill>
                <a:ea typeface="メイリオ"/>
              </a:rPr>
              <a:t>w</a:t>
            </a:r>
            <a:r>
              <a:rPr lang="en-US" altLang="ja-JP" sz="1400" dirty="0" smtClean="0">
                <a:solidFill>
                  <a:srgbClr val="000000"/>
                </a:solidFill>
                <a:ea typeface="メイリオ"/>
              </a:rPr>
              <a:t>ait message</a:t>
            </a:r>
            <a:endParaRPr lang="ja-JP" altLang="en-US" sz="1400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381488" y="1194651"/>
            <a:ext cx="1269899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1200" b="1" dirty="0" smtClean="0"/>
              <a:t>Message receive </a:t>
            </a:r>
            <a:endParaRPr lang="en-US" altLang="ja-JP" sz="1200" b="1" dirty="0" smtClean="0"/>
          </a:p>
          <a:p>
            <a:pPr algn="ctr">
              <a:defRPr/>
            </a:pPr>
            <a:r>
              <a:rPr lang="en-US" altLang="ja-JP" sz="1200" b="1" dirty="0" smtClean="0"/>
              <a:t>thread</a:t>
            </a:r>
            <a:endParaRPr lang="en-US" altLang="ja-JP" sz="1200" b="1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381488" y="3600721"/>
            <a:ext cx="1269899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ja-JP" sz="1200" b="1" dirty="0" smtClean="0"/>
              <a:t>Message </a:t>
            </a:r>
            <a:r>
              <a:rPr lang="en-US" altLang="ja-JP" sz="1200" b="1" dirty="0"/>
              <a:t>r</a:t>
            </a:r>
            <a:r>
              <a:rPr lang="en-US" altLang="ja-JP" sz="1200" b="1" dirty="0" smtClean="0"/>
              <a:t>eceive </a:t>
            </a:r>
            <a:endParaRPr lang="en-US" altLang="ja-JP" sz="1200" b="1" dirty="0" smtClean="0"/>
          </a:p>
          <a:p>
            <a:pPr algn="ctr">
              <a:defRPr/>
            </a:pPr>
            <a:r>
              <a:rPr lang="en-US" altLang="ja-JP" sz="1200" b="1" dirty="0" smtClean="0"/>
              <a:t>thread</a:t>
            </a:r>
            <a:endParaRPr lang="en-US" altLang="ja-JP" sz="1200" b="1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487175" y="1272120"/>
            <a:ext cx="1346715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ea typeface="メイリオ"/>
              </a:rPr>
              <a:t>Node main thread</a:t>
            </a:r>
            <a:endParaRPr lang="en-US" altLang="ja-JP" sz="1200" b="1" dirty="0">
              <a:solidFill>
                <a:srgbClr val="000000"/>
              </a:solidFill>
              <a:ea typeface="メイリオ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2054139" y="2896074"/>
            <a:ext cx="1797747" cy="574233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message buffer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054139" y="5293640"/>
            <a:ext cx="1797747" cy="574233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message buffer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6704473" y="4003103"/>
            <a:ext cx="1254047" cy="35655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dirty="0" err="1">
                <a:solidFill>
                  <a:sysClr val="windowText" lastClr="000000"/>
                </a:solidFill>
                <a:ea typeface="メイリオ"/>
              </a:rPr>
              <a:t>d</a:t>
            </a:r>
            <a:r>
              <a:rPr lang="en-US" altLang="ja-JP" sz="1600" dirty="0" err="1" smtClean="0">
                <a:solidFill>
                  <a:sysClr val="windowText" lastClr="000000"/>
                </a:solidFill>
                <a:ea typeface="メイリオ"/>
              </a:rPr>
              <a:t>eserialize</a:t>
            </a:r>
            <a:endParaRPr lang="ja-JP" altLang="en-US" sz="1600" dirty="0">
              <a:solidFill>
                <a:sysClr val="windowText" lastClr="00000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0481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118972</TotalTime>
  <Words>35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11447</cp:revision>
  <cp:lastPrinted>2017-12-25T16:13:42Z</cp:lastPrinted>
  <dcterms:created xsi:type="dcterms:W3CDTF">1601-01-01T00:00:00Z</dcterms:created>
  <dcterms:modified xsi:type="dcterms:W3CDTF">2018-01-27T11:31:37Z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