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2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6853" autoAdjust="0"/>
  </p:normalViewPr>
  <p:slideViewPr>
    <p:cSldViewPr>
      <p:cViewPr varScale="1">
        <p:scale>
          <a:sx n="117" d="100"/>
          <a:sy n="117" d="100"/>
        </p:scale>
        <p:origin x="11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3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7" y="3886202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5" y="274648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5" y="4406909"/>
            <a:ext cx="77724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50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92500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9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5" y="1600207"/>
            <a:ext cx="40386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6" y="1600207"/>
            <a:ext cx="40386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535113"/>
            <a:ext cx="4040187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7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59"/>
            <a:ext cx="5111750" cy="5853113"/>
          </a:xfrm>
        </p:spPr>
        <p:txBody>
          <a:bodyPr/>
          <a:lstStyle>
            <a:lvl1pPr>
              <a:defRPr sz="2073"/>
            </a:lvl1pPr>
            <a:lvl2pPr>
              <a:defRPr sz="1814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6"/>
            <a:ext cx="3008313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50" indent="0">
              <a:buNone/>
              <a:defRPr sz="1814"/>
            </a:lvl2pPr>
            <a:lvl3pPr marL="592500" indent="0">
              <a:buNone/>
              <a:defRPr sz="1555"/>
            </a:lvl3pPr>
            <a:lvl4pPr marL="888748" indent="0">
              <a:buNone/>
              <a:defRPr sz="1296"/>
            </a:lvl4pPr>
            <a:lvl5pPr marL="1184998" indent="0">
              <a:buNone/>
              <a:defRPr sz="1296"/>
            </a:lvl5pPr>
            <a:lvl6pPr marL="1481248" indent="0">
              <a:buNone/>
              <a:defRPr sz="1296"/>
            </a:lvl6pPr>
            <a:lvl7pPr marL="1777497" indent="0">
              <a:buNone/>
              <a:defRPr sz="1296"/>
            </a:lvl7pPr>
            <a:lvl8pPr marL="2073747" indent="0">
              <a:buNone/>
              <a:defRPr sz="1296"/>
            </a:lvl8pPr>
            <a:lvl9pPr marL="236999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4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6356359"/>
            <a:ext cx="289560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5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500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8" indent="-222188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406" indent="-185156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740624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73" indent="-148124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124" indent="-148124" algn="l" defTabSz="592500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7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62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7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12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625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2pPr>
      <a:lvl3pPr marL="59250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8887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118499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14812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77749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207374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2369995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正方形/長方形 493"/>
          <p:cNvSpPr/>
          <p:nvPr/>
        </p:nvSpPr>
        <p:spPr>
          <a:xfrm>
            <a:off x="210077" y="4474654"/>
            <a:ext cx="2827745" cy="21406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96" name="正方形/長方形 495"/>
          <p:cNvSpPr/>
          <p:nvPr/>
        </p:nvSpPr>
        <p:spPr>
          <a:xfrm>
            <a:off x="3301090" y="4474654"/>
            <a:ext cx="5715001" cy="215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68" name="四角形吹き出し 467"/>
          <p:cNvSpPr/>
          <p:nvPr/>
        </p:nvSpPr>
        <p:spPr bwMode="auto">
          <a:xfrm>
            <a:off x="4901292" y="297489"/>
            <a:ext cx="4031941" cy="1035281"/>
          </a:xfrm>
          <a:prstGeom prst="wedgeRectCallout">
            <a:avLst>
              <a:gd name="adj1" fmla="val -38367"/>
              <a:gd name="adj2" fmla="val 12069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 smtClean="0">
                <a:latin typeface="+mj-lt"/>
                <a:cs typeface="メイリオ" pitchFamily="50" charset="-128"/>
              </a:rPr>
              <a:t>[Message Type] (</a:t>
            </a:r>
            <a:r>
              <a:rPr lang="en-US" altLang="ja-JP" sz="2000" dirty="0" err="1" smtClean="0">
                <a:latin typeface="+mj-lt"/>
                <a:cs typeface="メイリオ" pitchFamily="50" charset="-128"/>
              </a:rPr>
              <a:t>std_msgs</a:t>
            </a:r>
            <a:r>
              <a:rPr lang="en-US" altLang="ja-JP" sz="2000" dirty="0" smtClean="0">
                <a:latin typeface="+mj-lt"/>
                <a:cs typeface="メイリオ" pitchFamily="50" charset="-128"/>
              </a:rPr>
              <a:t>/String</a:t>
            </a:r>
            <a:r>
              <a:rPr lang="en-US" altLang="ja-JP" sz="2000" dirty="0">
                <a:latin typeface="+mj-lt"/>
                <a:cs typeface="メイリオ" pitchFamily="50" charset="-128"/>
              </a:rPr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+mj-lt"/>
                <a:cs typeface="メイリオ" pitchFamily="50" charset="-128"/>
              </a:rPr>
              <a:t>string data</a:t>
            </a:r>
            <a:endParaRPr lang="ja-JP" altLang="en-US" sz="2000" dirty="0">
              <a:latin typeface="+mj-lt"/>
              <a:cs typeface="メイリオ" pitchFamily="50" charset="-128"/>
            </a:endParaRPr>
          </a:p>
        </p:txBody>
      </p:sp>
      <p:cxnSp>
        <p:nvCxnSpPr>
          <p:cNvPr id="469" name="直線矢印コネクタ 468"/>
          <p:cNvCxnSpPr>
            <a:stCxn id="471" idx="0"/>
            <a:endCxn id="477" idx="1"/>
          </p:cNvCxnSpPr>
          <p:nvPr/>
        </p:nvCxnSpPr>
        <p:spPr>
          <a:xfrm flipV="1">
            <a:off x="1669999" y="2682139"/>
            <a:ext cx="1631091" cy="2285881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円/楕円 29"/>
          <p:cNvSpPr/>
          <p:nvPr/>
        </p:nvSpPr>
        <p:spPr>
          <a:xfrm>
            <a:off x="473347" y="4968020"/>
            <a:ext cx="2393303" cy="132389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solidFill>
                  <a:srgbClr val="000000"/>
                </a:solidFill>
                <a:latin typeface="+mj-lt"/>
                <a:ea typeface="メイリオ"/>
              </a:rPr>
              <a:t>talker</a:t>
            </a:r>
            <a:endParaRPr lang="ja-JP" altLang="en-US" sz="2400" b="1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sp>
        <p:nvSpPr>
          <p:cNvPr id="477" name="正方形/長方形 476"/>
          <p:cNvSpPr/>
          <p:nvPr/>
        </p:nvSpPr>
        <p:spPr>
          <a:xfrm>
            <a:off x="3301090" y="2194555"/>
            <a:ext cx="2382226" cy="975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/chatter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87" name="円/楕円 29"/>
          <p:cNvSpPr/>
          <p:nvPr/>
        </p:nvSpPr>
        <p:spPr>
          <a:xfrm>
            <a:off x="6117008" y="5000708"/>
            <a:ext cx="2740025" cy="132389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200" b="1" dirty="0">
                <a:solidFill>
                  <a:srgbClr val="000000"/>
                </a:solidFill>
                <a:latin typeface="+mj-lt"/>
                <a:ea typeface="メイリオ"/>
              </a:rPr>
              <a:t>listener2</a:t>
            </a:r>
            <a:endParaRPr lang="ja-JP" altLang="en-US" b="1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cxnSp>
        <p:nvCxnSpPr>
          <p:cNvPr id="488" name="直線矢印コネクタ 487"/>
          <p:cNvCxnSpPr>
            <a:stCxn id="477" idx="3"/>
            <a:endCxn id="487" idx="0"/>
          </p:cNvCxnSpPr>
          <p:nvPr/>
        </p:nvCxnSpPr>
        <p:spPr>
          <a:xfrm>
            <a:off x="5683316" y="2682139"/>
            <a:ext cx="1803705" cy="2318569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/>
          <p:cNvCxnSpPr>
            <a:stCxn id="477" idx="2"/>
            <a:endCxn id="493" idx="0"/>
          </p:cNvCxnSpPr>
          <p:nvPr/>
        </p:nvCxnSpPr>
        <p:spPr>
          <a:xfrm>
            <a:off x="4492203" y="3169722"/>
            <a:ext cx="256605" cy="1780083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円/楕円 29"/>
          <p:cNvSpPr/>
          <p:nvPr/>
        </p:nvSpPr>
        <p:spPr>
          <a:xfrm>
            <a:off x="3552156" y="4949805"/>
            <a:ext cx="2393303" cy="132389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solidFill>
                  <a:srgbClr val="000000"/>
                </a:solidFill>
                <a:latin typeface="+mj-lt"/>
                <a:ea typeface="メイリオ"/>
              </a:rPr>
              <a:t>listener</a:t>
            </a:r>
            <a:endParaRPr lang="ja-JP" altLang="en-US" sz="2400" b="1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sp>
        <p:nvSpPr>
          <p:cNvPr id="495" name="テキスト ボックス 494"/>
          <p:cNvSpPr txBox="1"/>
          <p:nvPr/>
        </p:nvSpPr>
        <p:spPr>
          <a:xfrm>
            <a:off x="78943" y="4201976"/>
            <a:ext cx="1279161" cy="395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</a:rPr>
              <a:t>Cluster 1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97" name="テキスト ボックス 496"/>
          <p:cNvSpPr txBox="1"/>
          <p:nvPr/>
        </p:nvSpPr>
        <p:spPr>
          <a:xfrm>
            <a:off x="3186145" y="4201976"/>
            <a:ext cx="1260971" cy="395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</a:rPr>
              <a:t>Cluster 2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98" name="テキスト ボックス 497"/>
          <p:cNvSpPr txBox="1"/>
          <p:nvPr/>
        </p:nvSpPr>
        <p:spPr>
          <a:xfrm>
            <a:off x="4678851" y="3563469"/>
            <a:ext cx="160011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Subscribe</a:t>
            </a:r>
            <a:endParaRPr lang="ja-JP" altLang="en-US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499" name="テキスト ボックス 498"/>
          <p:cNvSpPr txBox="1"/>
          <p:nvPr/>
        </p:nvSpPr>
        <p:spPr>
          <a:xfrm>
            <a:off x="969878" y="319493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Publish</a:t>
            </a:r>
            <a:endParaRPr lang="ja-JP" altLang="en-US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500" name="テキスト ボックス 499"/>
          <p:cNvSpPr txBox="1"/>
          <p:nvPr/>
        </p:nvSpPr>
        <p:spPr>
          <a:xfrm>
            <a:off x="6544490" y="3218786"/>
            <a:ext cx="160011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Subscribe</a:t>
            </a:r>
            <a:endParaRPr lang="ja-JP" altLang="en-US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503" name="円/楕円 29"/>
          <p:cNvSpPr/>
          <p:nvPr/>
        </p:nvSpPr>
        <p:spPr>
          <a:xfrm>
            <a:off x="207878" y="174749"/>
            <a:ext cx="1524000" cy="71685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200" dirty="0" smtClean="0">
                <a:solidFill>
                  <a:srgbClr val="000000"/>
                </a:solidFill>
                <a:latin typeface="+mj-lt"/>
                <a:ea typeface="メイリオ"/>
              </a:rPr>
              <a:t>Node</a:t>
            </a:r>
            <a:endParaRPr lang="ja-JP" altLang="en-US" sz="3200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sp>
        <p:nvSpPr>
          <p:cNvPr id="504" name="正方形/長方形 503"/>
          <p:cNvSpPr/>
          <p:nvPr/>
        </p:nvSpPr>
        <p:spPr>
          <a:xfrm>
            <a:off x="1922823" y="233600"/>
            <a:ext cx="1393761" cy="599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Topic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118978</TotalTime>
  <Words>23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11426</cp:revision>
  <cp:lastPrinted>2017-12-25T16:13:42Z</cp:lastPrinted>
  <dcterms:created xsi:type="dcterms:W3CDTF">1601-01-01T00:00:00Z</dcterms:created>
  <dcterms:modified xsi:type="dcterms:W3CDTF">2018-01-12T08:44:06Z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