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27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6853" autoAdjust="0"/>
  </p:normalViewPr>
  <p:slideViewPr>
    <p:cSldViewPr>
      <p:cViewPr varScale="1">
        <p:scale>
          <a:sx n="128" d="100"/>
          <a:sy n="128" d="100"/>
        </p:scale>
        <p:origin x="8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3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7" y="3886202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5" y="274648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5" y="4406909"/>
            <a:ext cx="77724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50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92500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9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5" y="1600207"/>
            <a:ext cx="40386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6" y="1600207"/>
            <a:ext cx="40386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535113"/>
            <a:ext cx="4040187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7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59"/>
            <a:ext cx="5111750" cy="5853113"/>
          </a:xfrm>
        </p:spPr>
        <p:txBody>
          <a:bodyPr/>
          <a:lstStyle>
            <a:lvl1pPr>
              <a:defRPr sz="2073"/>
            </a:lvl1pPr>
            <a:lvl2pPr>
              <a:defRPr sz="1814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6"/>
            <a:ext cx="3008313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50" indent="0">
              <a:buNone/>
              <a:defRPr sz="1814"/>
            </a:lvl2pPr>
            <a:lvl3pPr marL="592500" indent="0">
              <a:buNone/>
              <a:defRPr sz="1555"/>
            </a:lvl3pPr>
            <a:lvl4pPr marL="888748" indent="0">
              <a:buNone/>
              <a:defRPr sz="1296"/>
            </a:lvl4pPr>
            <a:lvl5pPr marL="1184998" indent="0">
              <a:buNone/>
              <a:defRPr sz="1296"/>
            </a:lvl5pPr>
            <a:lvl6pPr marL="1481248" indent="0">
              <a:buNone/>
              <a:defRPr sz="1296"/>
            </a:lvl6pPr>
            <a:lvl7pPr marL="1777497" indent="0">
              <a:buNone/>
              <a:defRPr sz="1296"/>
            </a:lvl7pPr>
            <a:lvl8pPr marL="2073747" indent="0">
              <a:buNone/>
              <a:defRPr sz="1296"/>
            </a:lvl8pPr>
            <a:lvl9pPr marL="236999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4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6356359"/>
            <a:ext cx="289560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5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500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8" indent="-222188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406" indent="-185156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740624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73" indent="-148124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124" indent="-148124" algn="l" defTabSz="592500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7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62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7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12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625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2pPr>
      <a:lvl3pPr marL="59250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8887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118499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14812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77749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207374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2369995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テキスト ボックス 470"/>
          <p:cNvSpPr txBox="1"/>
          <p:nvPr/>
        </p:nvSpPr>
        <p:spPr>
          <a:xfrm>
            <a:off x="233169" y="701890"/>
            <a:ext cx="1865202" cy="665028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Application</a:t>
            </a:r>
            <a:endParaRPr kumimoji="0" lang="ja-JP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233169" y="1462245"/>
            <a:ext cx="1865202" cy="665028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Middleware</a:t>
            </a:r>
            <a:endParaRPr kumimoji="0" lang="ja-JP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87" name="テキスト ボックス 486"/>
          <p:cNvSpPr txBox="1"/>
          <p:nvPr/>
        </p:nvSpPr>
        <p:spPr>
          <a:xfrm>
            <a:off x="233169" y="2213548"/>
            <a:ext cx="1865202" cy="665028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OS</a:t>
            </a:r>
            <a:endParaRPr kumimoji="0" lang="ja-JP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88" name="フローチャート: 代替処理 487"/>
          <p:cNvSpPr/>
          <p:nvPr/>
        </p:nvSpPr>
        <p:spPr>
          <a:xfrm>
            <a:off x="2383630" y="3912862"/>
            <a:ext cx="997315" cy="649358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CC1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89" name="フローチャート: 代替処理 488"/>
          <p:cNvSpPr/>
          <p:nvPr/>
        </p:nvSpPr>
        <p:spPr>
          <a:xfrm>
            <a:off x="3591900" y="3912862"/>
            <a:ext cx="1448381" cy="649358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CC2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93" name="フローチャート: 代替処理 492"/>
          <p:cNvSpPr/>
          <p:nvPr/>
        </p:nvSpPr>
        <p:spPr>
          <a:xfrm>
            <a:off x="7103815" y="3912862"/>
            <a:ext cx="1687138" cy="649358"/>
          </a:xfrm>
          <a:prstGeom prst="flowChartAlternateProcess">
            <a:avLst/>
          </a:prstGeom>
          <a:solidFill>
            <a:schemeClr val="tx1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IO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94" name="フローチャート: 代替処理 493"/>
          <p:cNvSpPr/>
          <p:nvPr/>
        </p:nvSpPr>
        <p:spPr>
          <a:xfrm>
            <a:off x="5890001" y="3912862"/>
            <a:ext cx="972598" cy="649358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CC16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95" name="テキスト ボックス 494"/>
          <p:cNvSpPr txBox="1"/>
          <p:nvPr/>
        </p:nvSpPr>
        <p:spPr>
          <a:xfrm>
            <a:off x="1132808" y="3912861"/>
            <a:ext cx="1005967" cy="638367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Cluster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96" name="テキスト ボックス 495"/>
          <p:cNvSpPr txBox="1"/>
          <p:nvPr/>
        </p:nvSpPr>
        <p:spPr>
          <a:xfrm>
            <a:off x="1132808" y="4635447"/>
            <a:ext cx="1005967" cy="66502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Memory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97" name="フローチャート: 代替処理 496"/>
          <p:cNvSpPr/>
          <p:nvPr/>
        </p:nvSpPr>
        <p:spPr>
          <a:xfrm>
            <a:off x="2383630" y="4631168"/>
            <a:ext cx="997316" cy="64935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SRAM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498" name="フローチャート: 代替処理 497"/>
          <p:cNvSpPr/>
          <p:nvPr/>
        </p:nvSpPr>
        <p:spPr>
          <a:xfrm>
            <a:off x="7074455" y="4628516"/>
            <a:ext cx="866175" cy="64935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SRAM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499" name="直線コネクタ 498"/>
          <p:cNvCxnSpPr/>
          <p:nvPr/>
        </p:nvCxnSpPr>
        <p:spPr bwMode="auto">
          <a:xfrm>
            <a:off x="3463959" y="613484"/>
            <a:ext cx="6836" cy="46723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" name="直線コネクタ 499"/>
          <p:cNvCxnSpPr/>
          <p:nvPr/>
        </p:nvCxnSpPr>
        <p:spPr bwMode="auto">
          <a:xfrm>
            <a:off x="5158982" y="628926"/>
            <a:ext cx="6836" cy="46723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" name="直線コネクタ 500"/>
          <p:cNvCxnSpPr/>
          <p:nvPr/>
        </p:nvCxnSpPr>
        <p:spPr bwMode="auto">
          <a:xfrm>
            <a:off x="5784218" y="622110"/>
            <a:ext cx="6836" cy="46723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" name="直線コネクタ 501"/>
          <p:cNvCxnSpPr/>
          <p:nvPr/>
        </p:nvCxnSpPr>
        <p:spPr bwMode="auto">
          <a:xfrm>
            <a:off x="6982514" y="628926"/>
            <a:ext cx="6836" cy="46723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" name="フローチャート: 代替処理 502"/>
          <p:cNvSpPr/>
          <p:nvPr/>
        </p:nvSpPr>
        <p:spPr>
          <a:xfrm>
            <a:off x="2383631" y="1479560"/>
            <a:ext cx="6407322" cy="649358"/>
          </a:xfrm>
          <a:prstGeom prst="flowChartAlternateProcess">
            <a:avLst/>
          </a:prstGeom>
          <a:solidFill>
            <a:srgbClr val="0070C0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none" strike="noStrike" kern="0" cap="none" spc="6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ROS-lite</a:t>
            </a:r>
            <a:endParaRPr kumimoji="0" lang="ja-JP" altLang="en-US" sz="3600" b="1" i="0" u="none" strike="noStrike" kern="0" cap="none" spc="6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04" name="フローチャート: 代替処理 503"/>
          <p:cNvSpPr/>
          <p:nvPr/>
        </p:nvSpPr>
        <p:spPr>
          <a:xfrm>
            <a:off x="2383630" y="2241560"/>
            <a:ext cx="6407322" cy="649358"/>
          </a:xfrm>
          <a:prstGeom prst="flowChartAlternateProcess">
            <a:avLst/>
          </a:prstGeom>
          <a:solidFill>
            <a:srgbClr val="FFC00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Real-Time OS (eMCOS)</a:t>
            </a:r>
            <a:endParaRPr kumimoji="0" lang="ja-JP" altLang="en-US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05" name="コンテンツ プレースホルダー 1"/>
          <p:cNvSpPr txBox="1">
            <a:spLocks/>
          </p:cNvSpPr>
          <p:nvPr/>
        </p:nvSpPr>
        <p:spPr bwMode="auto">
          <a:xfrm>
            <a:off x="5264562" y="4110114"/>
            <a:ext cx="437089" cy="3778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01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3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45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17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…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06" name="テキスト ボックス 505"/>
          <p:cNvSpPr txBox="1"/>
          <p:nvPr/>
        </p:nvSpPr>
        <p:spPr>
          <a:xfrm>
            <a:off x="1131911" y="5368575"/>
            <a:ext cx="1005967" cy="85580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etwork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07" name="フローチャート: 代替処理 506"/>
          <p:cNvSpPr/>
          <p:nvPr/>
        </p:nvSpPr>
        <p:spPr>
          <a:xfrm>
            <a:off x="2369453" y="5364876"/>
            <a:ext cx="6405939" cy="398624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800" b="1" kern="0" dirty="0" smtClean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Network-on-Chip (</a:t>
            </a: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NoC)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08" name="フローチャート: 代替処理 507"/>
          <p:cNvSpPr/>
          <p:nvPr/>
        </p:nvSpPr>
        <p:spPr>
          <a:xfrm>
            <a:off x="7052113" y="5857808"/>
            <a:ext cx="1715115" cy="366571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Ethernet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09" name="テキスト ボックス 508"/>
          <p:cNvSpPr txBox="1"/>
          <p:nvPr/>
        </p:nvSpPr>
        <p:spPr>
          <a:xfrm>
            <a:off x="233168" y="3912862"/>
            <a:ext cx="784277" cy="2311518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Board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10" name="フローチャート: 代替処理 509"/>
          <p:cNvSpPr/>
          <p:nvPr/>
        </p:nvSpPr>
        <p:spPr>
          <a:xfrm>
            <a:off x="3591949" y="4615727"/>
            <a:ext cx="1448058" cy="64935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SRAM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11" name="フローチャート: 代替処理 510"/>
          <p:cNvSpPr/>
          <p:nvPr/>
        </p:nvSpPr>
        <p:spPr>
          <a:xfrm>
            <a:off x="5898235" y="4621132"/>
            <a:ext cx="964756" cy="64935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SRAM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12" name="フローチャート: 代替処理 511"/>
          <p:cNvSpPr/>
          <p:nvPr/>
        </p:nvSpPr>
        <p:spPr>
          <a:xfrm>
            <a:off x="8029153" y="4635447"/>
            <a:ext cx="760417" cy="64935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DRAM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13" name="コンテンツ プレースホルダー 1"/>
          <p:cNvSpPr txBox="1">
            <a:spLocks/>
          </p:cNvSpPr>
          <p:nvPr/>
        </p:nvSpPr>
        <p:spPr bwMode="auto">
          <a:xfrm>
            <a:off x="5256784" y="4779035"/>
            <a:ext cx="437089" cy="3778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01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3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45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17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…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14" name="正方形/長方形 513"/>
          <p:cNvSpPr/>
          <p:nvPr/>
        </p:nvSpPr>
        <p:spPr bwMode="auto">
          <a:xfrm>
            <a:off x="2239591" y="502101"/>
            <a:ext cx="6680377" cy="5822499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15" name="フローチャート: 代替処理 514"/>
          <p:cNvSpPr/>
          <p:nvPr/>
        </p:nvSpPr>
        <p:spPr>
          <a:xfrm>
            <a:off x="3518698" y="624851"/>
            <a:ext cx="745237" cy="785723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#2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16" name="フローチャート: 代替処理 515"/>
          <p:cNvSpPr/>
          <p:nvPr/>
        </p:nvSpPr>
        <p:spPr>
          <a:xfrm>
            <a:off x="5840366" y="607015"/>
            <a:ext cx="1069858" cy="785723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#n-2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7" name="フローチャート: 代替処理 516"/>
          <p:cNvSpPr/>
          <p:nvPr/>
        </p:nvSpPr>
        <p:spPr>
          <a:xfrm>
            <a:off x="7059417" y="614787"/>
            <a:ext cx="854443" cy="785723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#n-1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8" name="フローチャート: 代替処理 517"/>
          <p:cNvSpPr/>
          <p:nvPr/>
        </p:nvSpPr>
        <p:spPr>
          <a:xfrm>
            <a:off x="2383630" y="612408"/>
            <a:ext cx="1046176" cy="785723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Node #1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9" name="フローチャート: 代替処理 518"/>
          <p:cNvSpPr/>
          <p:nvPr/>
        </p:nvSpPr>
        <p:spPr>
          <a:xfrm>
            <a:off x="4306812" y="624851"/>
            <a:ext cx="804883" cy="785723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#3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20" name="フローチャート: 代替処理 519"/>
          <p:cNvSpPr/>
          <p:nvPr/>
        </p:nvSpPr>
        <p:spPr>
          <a:xfrm>
            <a:off x="7962498" y="607015"/>
            <a:ext cx="820991" cy="785723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Node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#n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1" name="コンテンツ プレースホルダー 1"/>
          <p:cNvSpPr txBox="1">
            <a:spLocks/>
          </p:cNvSpPr>
          <p:nvPr/>
        </p:nvSpPr>
        <p:spPr bwMode="auto">
          <a:xfrm>
            <a:off x="5222511" y="810053"/>
            <a:ext cx="4807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01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73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45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1700" indent="-174625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…</a:t>
            </a:r>
            <a:endParaRPr kumimoji="1" lang="ja-JP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24" name="フローチャート: 代替処理 523"/>
          <p:cNvSpPr/>
          <p:nvPr/>
        </p:nvSpPr>
        <p:spPr>
          <a:xfrm>
            <a:off x="2383630" y="3406594"/>
            <a:ext cx="6407322" cy="393909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Low-level</a:t>
            </a:r>
            <a:r>
              <a:rPr kumimoji="0" lang="en-US" altLang="ja-JP" sz="28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 NoC API </a:t>
            </a:r>
            <a:endParaRPr kumimoji="0" lang="ja-JP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25" name="テキスト ボックス 524"/>
          <p:cNvSpPr txBox="1"/>
          <p:nvPr/>
        </p:nvSpPr>
        <p:spPr>
          <a:xfrm>
            <a:off x="233169" y="2946430"/>
            <a:ext cx="1865202" cy="85407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latin typeface="+mj-lt"/>
              </a:rPr>
              <a:t>NoC API</a:t>
            </a:r>
            <a:endParaRPr kumimoji="0" lang="ja-JP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</a:endParaRPr>
          </a:p>
        </p:txBody>
      </p:sp>
      <p:sp>
        <p:nvSpPr>
          <p:cNvPr id="526" name="フローチャート: 代替処理 525"/>
          <p:cNvSpPr/>
          <p:nvPr/>
        </p:nvSpPr>
        <p:spPr>
          <a:xfrm>
            <a:off x="2385110" y="2946389"/>
            <a:ext cx="6407322" cy="393909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800" b="1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Asynchronous Communication API </a:t>
            </a:r>
            <a:endParaRPr kumimoji="0" lang="ja-JP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1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118938</TotalTime>
  <Words>56</Words>
  <Application>Microsoft Office PowerPoint</Application>
  <PresentationFormat>画面に合わせる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ＭＳ Ｐ明朝</vt:lpstr>
      <vt:lpstr>メイリオ</vt:lpstr>
      <vt:lpstr>Arial</vt:lpstr>
      <vt:lpstr>Calibri</vt:lpstr>
      <vt:lpstr>Times New Roman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11410</cp:revision>
  <cp:lastPrinted>2017-12-25T16:13:42Z</cp:lastPrinted>
  <dcterms:created xsi:type="dcterms:W3CDTF">1601-01-01T00:00:00Z</dcterms:created>
  <dcterms:modified xsi:type="dcterms:W3CDTF">2018-01-10T10:53:12Z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