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3"/>
  </p:notesMasterIdLst>
  <p:sldIdLst>
    <p:sldId id="532" r:id="rId2"/>
  </p:sldIdLst>
  <p:sldSz cx="12192000" cy="6858000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FF3300"/>
    <a:srgbClr val="197EC6"/>
    <a:srgbClr val="93E2FF"/>
    <a:srgbClr val="CBE4F9"/>
    <a:srgbClr val="B7BEC4"/>
    <a:srgbClr val="CDCDCD"/>
    <a:srgbClr val="10598F"/>
    <a:srgbClr val="E68518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9" autoAdjust="0"/>
    <p:restoredTop sz="96853" autoAdjust="0"/>
  </p:normalViewPr>
  <p:slideViewPr>
    <p:cSldViewPr>
      <p:cViewPr varScale="1">
        <p:scale>
          <a:sx n="114" d="100"/>
          <a:sy n="114" d="100"/>
        </p:scale>
        <p:origin x="8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39775"/>
            <a:ext cx="658177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4" y="2130434"/>
            <a:ext cx="103632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9" y="3886202"/>
            <a:ext cx="853439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1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7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3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3" y="27464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7" y="274649"/>
            <a:ext cx="80263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7" y="4406910"/>
            <a:ext cx="10363200" cy="1362075"/>
          </a:xfrm>
        </p:spPr>
        <p:txBody>
          <a:bodyPr anchor="t"/>
          <a:lstStyle>
            <a:lvl1pPr algn="l">
              <a:defRPr sz="259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6"/>
          </a:xfrm>
        </p:spPr>
        <p:txBody>
          <a:bodyPr anchor="b"/>
          <a:lstStyle>
            <a:lvl1pPr marL="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1pPr>
            <a:lvl2pPr marL="296250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2pPr>
            <a:lvl3pPr marL="592500" indent="0">
              <a:buNone/>
              <a:defRPr sz="1037">
                <a:solidFill>
                  <a:schemeClr val="tx1">
                    <a:tint val="75000"/>
                  </a:schemeClr>
                </a:solidFill>
              </a:defRPr>
            </a:lvl3pPr>
            <a:lvl4pPr marL="88874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18499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48124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77749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2073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36999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8" y="1600207"/>
            <a:ext cx="5384801" cy="4525963"/>
          </a:xfrm>
        </p:spPr>
        <p:txBody>
          <a:bodyPr/>
          <a:lstStyle>
            <a:lvl1pPr>
              <a:defRPr sz="1814"/>
            </a:lvl1pPr>
            <a:lvl2pPr>
              <a:defRPr sz="1555"/>
            </a:lvl2pPr>
            <a:lvl3pPr>
              <a:defRPr sz="1296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9" y="1600207"/>
            <a:ext cx="5384801" cy="4525963"/>
          </a:xfrm>
        </p:spPr>
        <p:txBody>
          <a:bodyPr/>
          <a:lstStyle>
            <a:lvl1pPr>
              <a:defRPr sz="1814"/>
            </a:lvl1pPr>
            <a:lvl2pPr>
              <a:defRPr sz="1555"/>
            </a:lvl2pPr>
            <a:lvl3pPr>
              <a:defRPr sz="1296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7" y="1535114"/>
            <a:ext cx="5386916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50" indent="0">
              <a:buNone/>
              <a:defRPr sz="1296" b="1"/>
            </a:lvl2pPr>
            <a:lvl3pPr marL="592500" indent="0">
              <a:buNone/>
              <a:defRPr sz="1166" b="1"/>
            </a:lvl3pPr>
            <a:lvl4pPr marL="888748" indent="0">
              <a:buNone/>
              <a:defRPr sz="1037" b="1"/>
            </a:lvl4pPr>
            <a:lvl5pPr marL="1184998" indent="0">
              <a:buNone/>
              <a:defRPr sz="1037" b="1"/>
            </a:lvl5pPr>
            <a:lvl6pPr marL="1481248" indent="0">
              <a:buNone/>
              <a:defRPr sz="1037" b="1"/>
            </a:lvl6pPr>
            <a:lvl7pPr marL="1777497" indent="0">
              <a:buNone/>
              <a:defRPr sz="1037" b="1"/>
            </a:lvl7pPr>
            <a:lvl8pPr marL="2073747" indent="0">
              <a:buNone/>
              <a:defRPr sz="1037" b="1"/>
            </a:lvl8pPr>
            <a:lvl9pPr marL="236999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7" y="2174875"/>
            <a:ext cx="5386916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6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2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50" indent="0">
              <a:buNone/>
              <a:defRPr sz="1296" b="1"/>
            </a:lvl2pPr>
            <a:lvl3pPr marL="592500" indent="0">
              <a:buNone/>
              <a:defRPr sz="1166" b="1"/>
            </a:lvl3pPr>
            <a:lvl4pPr marL="888748" indent="0">
              <a:buNone/>
              <a:defRPr sz="1037" b="1"/>
            </a:lvl4pPr>
            <a:lvl5pPr marL="1184998" indent="0">
              <a:buNone/>
              <a:defRPr sz="1037" b="1"/>
            </a:lvl5pPr>
            <a:lvl6pPr marL="1481248" indent="0">
              <a:buNone/>
              <a:defRPr sz="1037" b="1"/>
            </a:lvl6pPr>
            <a:lvl7pPr marL="1777497" indent="0">
              <a:buNone/>
              <a:defRPr sz="1037" b="1"/>
            </a:lvl7pPr>
            <a:lvl8pPr marL="2073747" indent="0">
              <a:buNone/>
              <a:defRPr sz="1037" b="1"/>
            </a:lvl8pPr>
            <a:lvl9pPr marL="236999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2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6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0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7" y="273060"/>
            <a:ext cx="6815667" cy="5853113"/>
          </a:xfrm>
        </p:spPr>
        <p:txBody>
          <a:bodyPr/>
          <a:lstStyle>
            <a:lvl1pPr>
              <a:defRPr sz="2073"/>
            </a:lvl1pPr>
            <a:lvl2pPr>
              <a:defRPr sz="1814"/>
            </a:lvl2pPr>
            <a:lvl3pPr>
              <a:defRPr sz="1555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7"/>
            <a:ext cx="4011084" cy="4691063"/>
          </a:xfrm>
        </p:spPr>
        <p:txBody>
          <a:bodyPr/>
          <a:lstStyle>
            <a:lvl1pPr marL="0" indent="0">
              <a:buNone/>
              <a:defRPr sz="907"/>
            </a:lvl1pPr>
            <a:lvl2pPr marL="296250" indent="0">
              <a:buNone/>
              <a:defRPr sz="778"/>
            </a:lvl2pPr>
            <a:lvl3pPr marL="592500" indent="0">
              <a:buNone/>
              <a:defRPr sz="648"/>
            </a:lvl3pPr>
            <a:lvl4pPr marL="888748" indent="0">
              <a:buNone/>
              <a:defRPr sz="583"/>
            </a:lvl4pPr>
            <a:lvl5pPr marL="1184998" indent="0">
              <a:buNone/>
              <a:defRPr sz="583"/>
            </a:lvl5pPr>
            <a:lvl6pPr marL="1481248" indent="0">
              <a:buNone/>
              <a:defRPr sz="583"/>
            </a:lvl6pPr>
            <a:lvl7pPr marL="1777497" indent="0">
              <a:buNone/>
              <a:defRPr sz="583"/>
            </a:lvl7pPr>
            <a:lvl8pPr marL="2073747" indent="0">
              <a:buNone/>
              <a:defRPr sz="583"/>
            </a:lvl8pPr>
            <a:lvl9pPr marL="236999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21" y="4800600"/>
            <a:ext cx="7315200" cy="566738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2073"/>
            </a:lvl1pPr>
            <a:lvl2pPr marL="296250" indent="0">
              <a:buNone/>
              <a:defRPr sz="1814"/>
            </a:lvl2pPr>
            <a:lvl3pPr marL="592500" indent="0">
              <a:buNone/>
              <a:defRPr sz="1555"/>
            </a:lvl3pPr>
            <a:lvl4pPr marL="888748" indent="0">
              <a:buNone/>
              <a:defRPr sz="1296"/>
            </a:lvl4pPr>
            <a:lvl5pPr marL="1184998" indent="0">
              <a:buNone/>
              <a:defRPr sz="1296"/>
            </a:lvl5pPr>
            <a:lvl6pPr marL="1481248" indent="0">
              <a:buNone/>
              <a:defRPr sz="1296"/>
            </a:lvl6pPr>
            <a:lvl7pPr marL="1777497" indent="0">
              <a:buNone/>
              <a:defRPr sz="1296"/>
            </a:lvl7pPr>
            <a:lvl8pPr marL="2073747" indent="0">
              <a:buNone/>
              <a:defRPr sz="1296"/>
            </a:lvl8pPr>
            <a:lvl9pPr marL="2369995" indent="0">
              <a:buNone/>
              <a:defRPr sz="129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21" y="5367340"/>
            <a:ext cx="7315200" cy="804862"/>
          </a:xfrm>
        </p:spPr>
        <p:txBody>
          <a:bodyPr/>
          <a:lstStyle>
            <a:lvl1pPr marL="0" indent="0">
              <a:buNone/>
              <a:defRPr sz="907"/>
            </a:lvl1pPr>
            <a:lvl2pPr marL="296250" indent="0">
              <a:buNone/>
              <a:defRPr sz="778"/>
            </a:lvl2pPr>
            <a:lvl3pPr marL="592500" indent="0">
              <a:buNone/>
              <a:defRPr sz="648"/>
            </a:lvl3pPr>
            <a:lvl4pPr marL="888748" indent="0">
              <a:buNone/>
              <a:defRPr sz="583"/>
            </a:lvl4pPr>
            <a:lvl5pPr marL="1184998" indent="0">
              <a:buNone/>
              <a:defRPr sz="583"/>
            </a:lvl5pPr>
            <a:lvl6pPr marL="1481248" indent="0">
              <a:buNone/>
              <a:defRPr sz="583"/>
            </a:lvl6pPr>
            <a:lvl7pPr marL="1777497" indent="0">
              <a:buNone/>
              <a:defRPr sz="583"/>
            </a:lvl7pPr>
            <a:lvl8pPr marL="2073747" indent="0">
              <a:buNone/>
              <a:defRPr sz="583"/>
            </a:lvl8pPr>
            <a:lvl9pPr marL="236999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6" y="274639"/>
            <a:ext cx="109728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6" y="1600207"/>
            <a:ext cx="109728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6" y="6356359"/>
            <a:ext cx="284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8" y="6356359"/>
            <a:ext cx="38608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7" y="6356359"/>
            <a:ext cx="284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defTabSz="592500" rtl="0" eaLnBrk="1" latinLnBrk="0" hangingPunct="1">
        <a:spcBef>
          <a:spcPct val="0"/>
        </a:spcBef>
        <a:buNone/>
        <a:defRPr kumimoji="1" sz="2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88" indent="-222188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481406" indent="-185156" algn="l" defTabSz="592500" rtl="0" eaLnBrk="1" latinLnBrk="0" hangingPunct="1">
        <a:spcBef>
          <a:spcPct val="20000"/>
        </a:spcBef>
        <a:buFont typeface="Arial" pitchFamily="34" charset="0"/>
        <a:buChar char="–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740624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036873" indent="-148124" algn="l" defTabSz="592500" rtl="0" eaLnBrk="1" latinLnBrk="0" hangingPunct="1">
        <a:spcBef>
          <a:spcPct val="20000"/>
        </a:spcBef>
        <a:buFont typeface="Arial" pitchFamily="34" charset="0"/>
        <a:buChar char="–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33124" indent="-148124" algn="l" defTabSz="592500" rtl="0" eaLnBrk="1" latinLnBrk="0" hangingPunct="1">
        <a:spcBef>
          <a:spcPct val="20000"/>
        </a:spcBef>
        <a:buFont typeface="Arial" pitchFamily="34" charset="0"/>
        <a:buChar char="»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29371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25621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221870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518120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625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2pPr>
      <a:lvl3pPr marL="59250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3pPr>
      <a:lvl4pPr marL="88874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4pPr>
      <a:lvl5pPr marL="118499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5pPr>
      <a:lvl6pPr marL="148124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6pPr>
      <a:lvl7pPr marL="1777497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7pPr>
      <a:lvl8pPr marL="2073747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8pPr>
      <a:lvl9pPr marL="2369995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屈折矢印 894"/>
          <p:cNvSpPr/>
          <p:nvPr/>
        </p:nvSpPr>
        <p:spPr bwMode="auto">
          <a:xfrm rot="5400000">
            <a:off x="8741993" y="3568978"/>
            <a:ext cx="1834197" cy="1103415"/>
          </a:xfrm>
          <a:prstGeom prst="bentUpArrow">
            <a:avLst>
              <a:gd name="adj1" fmla="val 27084"/>
              <a:gd name="adj2" fmla="val 34071"/>
              <a:gd name="adj3" fmla="val 37549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cs typeface="メイリオ" pitchFamily="50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3280010" y="292439"/>
            <a:ext cx="3113166" cy="64648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3885947" y="3112165"/>
            <a:ext cx="1892034" cy="11677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76" name="正方形/長方形 475"/>
          <p:cNvSpPr/>
          <p:nvPr/>
        </p:nvSpPr>
        <p:spPr>
          <a:xfrm>
            <a:off x="3885947" y="5268270"/>
            <a:ext cx="1892034" cy="1332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81" name="正方形/長方形 480"/>
          <p:cNvSpPr/>
          <p:nvPr/>
        </p:nvSpPr>
        <p:spPr>
          <a:xfrm>
            <a:off x="3885947" y="1072854"/>
            <a:ext cx="1892034" cy="14514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10304376" y="4043886"/>
            <a:ext cx="1316124" cy="1248321"/>
            <a:chOff x="613299" y="3434287"/>
            <a:chExt cx="3398332" cy="322326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3" name="グループ化 122"/>
            <p:cNvGrpSpPr/>
            <p:nvPr/>
          </p:nvGrpSpPr>
          <p:grpSpPr>
            <a:xfrm>
              <a:off x="1002476" y="3825346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442" name="正方形/長方形 441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3" name="正方形/長方形 442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4" name="正方形/長方形 443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5" name="正方形/長方形 444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6" name="正方形/長方形 445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7" name="正方形/長方形 446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8" name="正方形/長方形 447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9" name="正方形/長方形 448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0" name="正方形/長方形 449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1" name="正方形/長方形 450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2" name="正方形/長方形 451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3" name="正方形/長方形 452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4" name="正方形/長方形 453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5" name="正方形/長方形 454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6" name="正方形/長方形 455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7" name="正方形/長方形 456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8" name="正方形/長方形 457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4" name="グループ化 123"/>
            <p:cNvGrpSpPr/>
            <p:nvPr/>
          </p:nvGrpSpPr>
          <p:grpSpPr>
            <a:xfrm>
              <a:off x="1002476" y="4442439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425" name="正方形/長方形 424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1" name="正方形/長方形 430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4" name="正方形/長方形 433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5" name="正方形/長方形 434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6" name="正方形/長方形 435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7" name="正方形/長方形 436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8" name="正方形/長方形 437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9" name="正方形/長方形 438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0" name="正方形/長方形 439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5" name="グループ化 124"/>
            <p:cNvGrpSpPr/>
            <p:nvPr/>
          </p:nvGrpSpPr>
          <p:grpSpPr>
            <a:xfrm>
              <a:off x="1002476" y="5059531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408" name="正方形/長方形 407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4" name="正方形/長方形 413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6" name="グループ化 125"/>
            <p:cNvGrpSpPr/>
            <p:nvPr/>
          </p:nvGrpSpPr>
          <p:grpSpPr>
            <a:xfrm>
              <a:off x="1002476" y="5676624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91" name="正方形/長方形 390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7" name="正方形/長方形 396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8" name="グループ化 127"/>
            <p:cNvGrpSpPr/>
            <p:nvPr/>
          </p:nvGrpSpPr>
          <p:grpSpPr>
            <a:xfrm>
              <a:off x="1664202" y="3824565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74" name="正方形/長方形 373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0" name="正方形/長方形 37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29" name="グループ化 128"/>
            <p:cNvGrpSpPr/>
            <p:nvPr/>
          </p:nvGrpSpPr>
          <p:grpSpPr>
            <a:xfrm>
              <a:off x="1664202" y="4441658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57" name="正方形/長方形 35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3" name="正方形/長方形 36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1" name="正方形/長方形 37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2" name="正方形/長方形 37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1664202" y="5058750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40" name="正方形/長方形 339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6" name="正方形/長方形 345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1664202" y="5675843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23" name="正方形/長方形 322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4" name="正方形/長方形 32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5" name="正方形/長方形 32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6" name="正方形/長方形 32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7" name="正方形/長方形 32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8" name="正方形/長方形 32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9" name="正方形/長方形 32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0" name="正方形/長方形 32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1" name="正方形/長方形 33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2" name="正方形/長方形 33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36" name="グループ化 135"/>
            <p:cNvGrpSpPr/>
            <p:nvPr/>
          </p:nvGrpSpPr>
          <p:grpSpPr>
            <a:xfrm>
              <a:off x="2323601" y="3822314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306" name="正方形/長方形 30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7" name="正方形/長方形 30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8" name="正方形/長方形 30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9" name="正方形/長方形 30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0" name="正方形/長方形 30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1" name="正方形/長方形 31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2" name="正方形/長方形 31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3" name="正方形/長方形 31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4" name="正方形/長方形 31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5" name="正方形/長方形 31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6" name="正方形/長方形 31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7" name="正方形/長方形 31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8" name="正方形/長方形 31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9" name="正方形/長方形 31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0" name="正方形/長方形 31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1" name="正方形/長方形 32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2" name="正方形/長方形 32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>
              <a:off x="2323601" y="4439406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89" name="正方形/長方形 288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0" name="正方形/長方形 289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1" name="正方形/長方形 290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2" name="正方形/長方形 291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3" name="正方形/長方形 292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4" name="正方形/長方形 293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5" name="正方形/長方形 294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6" name="正方形/長方形 295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7" name="正方形/長方形 296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8" name="正方形/長方形 297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99" name="正方形/長方形 298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0" name="正方形/長方形 299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1" name="正方形/長方形 300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2" name="正方形/長方形 301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3" name="正方形/長方形 302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4" name="正方形/長方形 303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5" name="正方形/長方形 304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6" name="グループ化 145"/>
            <p:cNvGrpSpPr/>
            <p:nvPr/>
          </p:nvGrpSpPr>
          <p:grpSpPr>
            <a:xfrm>
              <a:off x="2323601" y="5056499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72" name="正方形/長方形 271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3" name="正方形/長方形 272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4" name="正方形/長方形 273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5" name="正方形/長方形 274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6" name="正方形/長方形 275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7" name="正方形/長方形 276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8" name="正方形/長方形 277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9" name="正方形/長方形 278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0" name="正方形/長方形 279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1" name="正方形/長方形 280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2" name="正方形/長方形 281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3" name="正方形/長方形 282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4" name="正方形/長方形 283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5" name="正方形/長方形 284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6" name="正方形/長方形 285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7" name="正方形/長方形 286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88" name="正方形/長方形 287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7" name="グループ化 146"/>
            <p:cNvGrpSpPr/>
            <p:nvPr/>
          </p:nvGrpSpPr>
          <p:grpSpPr>
            <a:xfrm>
              <a:off x="2323601" y="5673591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55" name="正方形/長方形 254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6" name="正方形/長方形 255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7" name="正方形/長方形 256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8" name="正方形/長方形 257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9" name="正方形/長方形 258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0" name="正方形/長方形 259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1" name="正方形/長方形 260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2" name="正方形/長方形 261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3" name="正方形/長方形 262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4" name="正方形/長方形 263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5" name="正方形/長方形 264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6" name="正方形/長方形 265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7" name="正方形/長方形 266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8" name="正方形/長方形 267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69" name="正方形/長方形 268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0" name="正方形/長方形 269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71" name="正方形/長方形 270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2985327" y="3821533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38" name="正方形/長方形 237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9" name="正方形/長方形 238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0" name="正方形/長方形 239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1" name="正方形/長方形 240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2" name="正方形/長方形 241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3" name="正方形/長方形 242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4" name="正方形/長方形 243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5" name="正方形/長方形 244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6" name="正方形/長方形 245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7" name="正方形/長方形 246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8" name="正方形/長方形 247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49" name="正方形/長方形 248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0" name="正方形/長方形 249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1" name="正方形/長方形 250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2" name="正方形/長方形 251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3" name="正方形/長方形 252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54" name="正方形/長方形 253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2985327" y="4438625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21" name="正方形/長方形 220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2" name="正方形/長方形 221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3" name="正方形/長方形 222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4" name="正方形/長方形 223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5" name="正方形/長方形 224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6" name="正方形/長方形 225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7" name="正方形/長方形 226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8" name="正方形/長方形 227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9" name="正方形/長方形 228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0" name="正方形/長方形 229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1" name="正方形/長方形 230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2" name="正方形/長方形 231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3" name="正方形/長方形 232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4" name="正方形/長方形 233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5" name="正方形/長方形 234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6" name="正方形/長方形 235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37" name="正方形/長方形 236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2985327" y="5055718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204" name="正方形/長方形 203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5" name="正方形/長方形 20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6" name="正方形/長方形 20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7" name="正方形/長方形 20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8" name="正方形/長方形 20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9" name="正方形/長方形 20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0" name="正方形/長方形 20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1" name="正方形/長方形 21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2" name="正方形/長方形 21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3" name="正方形/長方形 21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4" name="正方形/長方形 21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5" name="正方形/長方形 21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6" name="正方形/長方形 21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7" name="正方形/長方形 21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8" name="正方形/長方形 21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19" name="正方形/長方形 21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20" name="正方形/長方形 21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1" name="グループ化 150"/>
            <p:cNvGrpSpPr/>
            <p:nvPr/>
          </p:nvGrpSpPr>
          <p:grpSpPr>
            <a:xfrm>
              <a:off x="2985327" y="5672810"/>
              <a:ext cx="633120" cy="587897"/>
              <a:chOff x="4131276" y="2049162"/>
              <a:chExt cx="2133600" cy="1981200"/>
            </a:xfrm>
            <a:grpFill/>
          </p:grpSpPr>
          <p:sp>
            <p:nvSpPr>
              <p:cNvPr id="187" name="正方形/長方形 18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9" name="正方形/長方形 18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0" name="正方形/長方形 18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1" name="正方形/長方形 19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2" name="正方形/長方形 19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3" name="正方形/長方形 19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4" name="正方形/長方形 19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5" name="正方形/長方形 19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6" name="正方形/長方形 19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7" name="正方形/長方形 19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8" name="正方形/長方形 19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9" name="正方形/長方形 19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0" name="正方形/長方形 19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1" name="正方形/長方形 20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2" name="正方形/長方形 20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203" name="正方形/長方形 20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2" name="グループ化 151"/>
            <p:cNvGrpSpPr/>
            <p:nvPr/>
          </p:nvGrpSpPr>
          <p:grpSpPr>
            <a:xfrm>
              <a:off x="1000674" y="3434287"/>
              <a:ext cx="2617773" cy="349915"/>
              <a:chOff x="2511780" y="905261"/>
              <a:chExt cx="4095852" cy="547489"/>
            </a:xfrm>
            <a:grpFill/>
          </p:grpSpPr>
          <p:sp>
            <p:nvSpPr>
              <p:cNvPr id="182" name="タイトル 5"/>
              <p:cNvSpPr txBox="1">
                <a:spLocks/>
              </p:cNvSpPr>
              <p:nvPr/>
            </p:nvSpPr>
            <p:spPr bwMode="auto">
              <a:xfrm>
                <a:off x="2511780" y="905261"/>
                <a:ext cx="4095852" cy="54748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 bwMode="auto">
              <a:xfrm>
                <a:off x="2914650" y="1080841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4" name="正方形/長方形 183"/>
              <p:cNvSpPr/>
              <p:nvPr/>
            </p:nvSpPr>
            <p:spPr bwMode="auto">
              <a:xfrm>
                <a:off x="3950008" y="1075726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5" name="正方形/長方形 184"/>
              <p:cNvSpPr/>
              <p:nvPr/>
            </p:nvSpPr>
            <p:spPr bwMode="auto">
              <a:xfrm>
                <a:off x="4981724" y="1075725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6" name="正方形/長方形 185"/>
              <p:cNvSpPr/>
              <p:nvPr/>
            </p:nvSpPr>
            <p:spPr bwMode="auto">
              <a:xfrm>
                <a:off x="6013440" y="1065962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1005068" y="6307632"/>
              <a:ext cx="2617773" cy="349915"/>
              <a:chOff x="2518655" y="5421614"/>
              <a:chExt cx="4095852" cy="547489"/>
            </a:xfrm>
            <a:grpFill/>
          </p:grpSpPr>
          <p:sp>
            <p:nvSpPr>
              <p:cNvPr id="177" name="タイトル 5"/>
              <p:cNvSpPr txBox="1">
                <a:spLocks/>
              </p:cNvSpPr>
              <p:nvPr/>
            </p:nvSpPr>
            <p:spPr bwMode="auto">
              <a:xfrm>
                <a:off x="2518655" y="5421614"/>
                <a:ext cx="4095852" cy="54748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 bwMode="auto">
              <a:xfrm>
                <a:off x="2914650" y="5595634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 bwMode="auto">
              <a:xfrm>
                <a:off x="3950008" y="5590519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 bwMode="auto">
              <a:xfrm>
                <a:off x="4981724" y="5590518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1" name="正方形/長方形 180"/>
              <p:cNvSpPr/>
              <p:nvPr/>
            </p:nvSpPr>
            <p:spPr bwMode="auto">
              <a:xfrm>
                <a:off x="6013440" y="5580755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6" name="グループ化 155"/>
            <p:cNvGrpSpPr/>
            <p:nvPr/>
          </p:nvGrpSpPr>
          <p:grpSpPr>
            <a:xfrm>
              <a:off x="613299" y="3821533"/>
              <a:ext cx="349915" cy="2438573"/>
              <a:chOff x="1905681" y="1518033"/>
              <a:chExt cx="547489" cy="3815471"/>
            </a:xfrm>
            <a:grpFill/>
          </p:grpSpPr>
          <p:sp>
            <p:nvSpPr>
              <p:cNvPr id="164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65" name="正方形/長方形 164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6" name="正方形/長方形 165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8" name="正方形/長方形 167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7" name="グループ化 156"/>
            <p:cNvGrpSpPr/>
            <p:nvPr/>
          </p:nvGrpSpPr>
          <p:grpSpPr>
            <a:xfrm>
              <a:off x="3661716" y="3821532"/>
              <a:ext cx="349915" cy="2438573"/>
              <a:chOff x="1905681" y="1518033"/>
              <a:chExt cx="547489" cy="3815471"/>
            </a:xfrm>
            <a:grpFill/>
          </p:grpSpPr>
          <p:sp>
            <p:nvSpPr>
              <p:cNvPr id="159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60" name="正方形/長方形 159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1" name="正方形/長方形 160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2" name="正方形/長方形 161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3" name="正方形/長方形 162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grpSp>
        <p:nvGrpSpPr>
          <p:cNvPr id="459" name="グループ化 458"/>
          <p:cNvGrpSpPr/>
          <p:nvPr/>
        </p:nvGrpSpPr>
        <p:grpSpPr>
          <a:xfrm>
            <a:off x="3487284" y="2852059"/>
            <a:ext cx="924799" cy="522979"/>
            <a:chOff x="1033898" y="986174"/>
            <a:chExt cx="924799" cy="575277"/>
          </a:xfrm>
        </p:grpSpPr>
        <p:sp>
          <p:nvSpPr>
            <p:cNvPr id="460" name="Freeform 10"/>
            <p:cNvSpPr>
              <a:spLocks noChangeAspect="1" noEditPoints="1"/>
            </p:cNvSpPr>
            <p:nvPr/>
          </p:nvSpPr>
          <p:spPr bwMode="auto">
            <a:xfrm>
              <a:off x="1033898" y="986174"/>
              <a:ext cx="884639" cy="575277"/>
            </a:xfrm>
            <a:custGeom>
              <a:avLst/>
              <a:gdLst>
                <a:gd name="T0" fmla="*/ 1273 w 1529"/>
                <a:gd name="T1" fmla="*/ 994 h 994"/>
                <a:gd name="T2" fmla="*/ 1308 w 1529"/>
                <a:gd name="T3" fmla="*/ 986 h 994"/>
                <a:gd name="T4" fmla="*/ 1328 w 1529"/>
                <a:gd name="T5" fmla="*/ 972 h 994"/>
                <a:gd name="T6" fmla="*/ 1346 w 1529"/>
                <a:gd name="T7" fmla="*/ 948 h 994"/>
                <a:gd name="T8" fmla="*/ 1525 w 1529"/>
                <a:gd name="T9" fmla="*/ 367 h 994"/>
                <a:gd name="T10" fmla="*/ 1527 w 1529"/>
                <a:gd name="T11" fmla="*/ 350 h 994"/>
                <a:gd name="T12" fmla="*/ 1526 w 1529"/>
                <a:gd name="T13" fmla="*/ 314 h 994"/>
                <a:gd name="T14" fmla="*/ 1512 w 1529"/>
                <a:gd name="T15" fmla="*/ 287 h 994"/>
                <a:gd name="T16" fmla="*/ 1478 w 1529"/>
                <a:gd name="T17" fmla="*/ 266 h 994"/>
                <a:gd name="T18" fmla="*/ 1444 w 1529"/>
                <a:gd name="T19" fmla="*/ 262 h 994"/>
                <a:gd name="T20" fmla="*/ 383 w 1529"/>
                <a:gd name="T21" fmla="*/ 263 h 994"/>
                <a:gd name="T22" fmla="*/ 355 w 1529"/>
                <a:gd name="T23" fmla="*/ 276 h 994"/>
                <a:gd name="T24" fmla="*/ 332 w 1529"/>
                <a:gd name="T25" fmla="*/ 301 h 994"/>
                <a:gd name="T26" fmla="*/ 228 w 1529"/>
                <a:gd name="T27" fmla="*/ 937 h 994"/>
                <a:gd name="T28" fmla="*/ 229 w 1529"/>
                <a:gd name="T29" fmla="*/ 966 h 994"/>
                <a:gd name="T30" fmla="*/ 238 w 1529"/>
                <a:gd name="T31" fmla="*/ 985 h 994"/>
                <a:gd name="T32" fmla="*/ 251 w 1529"/>
                <a:gd name="T33" fmla="*/ 994 h 994"/>
                <a:gd name="T34" fmla="*/ 151 w 1529"/>
                <a:gd name="T35" fmla="*/ 994 h 994"/>
                <a:gd name="T36" fmla="*/ 136 w 1529"/>
                <a:gd name="T37" fmla="*/ 989 h 994"/>
                <a:gd name="T38" fmla="*/ 115 w 1529"/>
                <a:gd name="T39" fmla="*/ 972 h 994"/>
                <a:gd name="T40" fmla="*/ 106 w 1529"/>
                <a:gd name="T41" fmla="*/ 954 h 994"/>
                <a:gd name="T42" fmla="*/ 4 w 1529"/>
                <a:gd name="T43" fmla="*/ 69 h 994"/>
                <a:gd name="T44" fmla="*/ 1 w 1529"/>
                <a:gd name="T45" fmla="*/ 85 h 994"/>
                <a:gd name="T46" fmla="*/ 0 w 1529"/>
                <a:gd name="T47" fmla="*/ 53 h 994"/>
                <a:gd name="T48" fmla="*/ 5 w 1529"/>
                <a:gd name="T49" fmla="*/ 25 h 994"/>
                <a:gd name="T50" fmla="*/ 16 w 1529"/>
                <a:gd name="T51" fmla="*/ 10 h 994"/>
                <a:gd name="T52" fmla="*/ 33 w 1529"/>
                <a:gd name="T53" fmla="*/ 1 h 994"/>
                <a:gd name="T54" fmla="*/ 474 w 1529"/>
                <a:gd name="T55" fmla="*/ 0 h 994"/>
                <a:gd name="T56" fmla="*/ 493 w 1529"/>
                <a:gd name="T57" fmla="*/ 2 h 994"/>
                <a:gd name="T58" fmla="*/ 514 w 1529"/>
                <a:gd name="T59" fmla="*/ 13 h 994"/>
                <a:gd name="T60" fmla="*/ 523 w 1529"/>
                <a:gd name="T61" fmla="*/ 29 h 994"/>
                <a:gd name="T62" fmla="*/ 525 w 1529"/>
                <a:gd name="T63" fmla="*/ 56 h 994"/>
                <a:gd name="T64" fmla="*/ 528 w 1529"/>
                <a:gd name="T65" fmla="*/ 72 h 994"/>
                <a:gd name="T66" fmla="*/ 540 w 1529"/>
                <a:gd name="T67" fmla="*/ 88 h 994"/>
                <a:gd name="T68" fmla="*/ 566 w 1529"/>
                <a:gd name="T69" fmla="*/ 104 h 994"/>
                <a:gd name="T70" fmla="*/ 1308 w 1529"/>
                <a:gd name="T71" fmla="*/ 105 h 994"/>
                <a:gd name="T72" fmla="*/ 1324 w 1529"/>
                <a:gd name="T73" fmla="*/ 107 h 994"/>
                <a:gd name="T74" fmla="*/ 1341 w 1529"/>
                <a:gd name="T75" fmla="*/ 118 h 994"/>
                <a:gd name="T76" fmla="*/ 1350 w 1529"/>
                <a:gd name="T77" fmla="*/ 133 h 994"/>
                <a:gd name="T78" fmla="*/ 1353 w 1529"/>
                <a:gd name="T79" fmla="*/ 160 h 994"/>
                <a:gd name="T80" fmla="*/ 1351 w 1529"/>
                <a:gd name="T81" fmla="*/ 176 h 994"/>
                <a:gd name="T82" fmla="*/ 1342 w 1529"/>
                <a:gd name="T83" fmla="*/ 192 h 994"/>
                <a:gd name="T84" fmla="*/ 1320 w 1529"/>
                <a:gd name="T85" fmla="*/ 207 h 994"/>
                <a:gd name="T86" fmla="*/ 363 w 1529"/>
                <a:gd name="T87" fmla="*/ 209 h 994"/>
                <a:gd name="T88" fmla="*/ 324 w 1529"/>
                <a:gd name="T89" fmla="*/ 214 h 994"/>
                <a:gd name="T90" fmla="*/ 284 w 1529"/>
                <a:gd name="T91" fmla="*/ 234 h 994"/>
                <a:gd name="T92" fmla="*/ 265 w 1529"/>
                <a:gd name="T93" fmla="*/ 262 h 994"/>
                <a:gd name="T94" fmla="*/ 258 w 1529"/>
                <a:gd name="T95" fmla="*/ 290 h 994"/>
                <a:gd name="T96" fmla="*/ 258 w 1529"/>
                <a:gd name="T97" fmla="*/ 31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9" h="994">
                  <a:moveTo>
                    <a:pt x="257" y="994"/>
                  </a:moveTo>
                  <a:lnTo>
                    <a:pt x="1273" y="994"/>
                  </a:lnTo>
                  <a:lnTo>
                    <a:pt x="1273" y="994"/>
                  </a:lnTo>
                  <a:lnTo>
                    <a:pt x="1284" y="992"/>
                  </a:lnTo>
                  <a:lnTo>
                    <a:pt x="1295" y="990"/>
                  </a:lnTo>
                  <a:lnTo>
                    <a:pt x="1308" y="986"/>
                  </a:lnTo>
                  <a:lnTo>
                    <a:pt x="1314" y="983"/>
                  </a:lnTo>
                  <a:lnTo>
                    <a:pt x="1321" y="978"/>
                  </a:lnTo>
                  <a:lnTo>
                    <a:pt x="1328" y="972"/>
                  </a:lnTo>
                  <a:lnTo>
                    <a:pt x="1334" y="966"/>
                  </a:lnTo>
                  <a:lnTo>
                    <a:pt x="1340" y="958"/>
                  </a:lnTo>
                  <a:lnTo>
                    <a:pt x="1346" y="948"/>
                  </a:lnTo>
                  <a:lnTo>
                    <a:pt x="1351" y="937"/>
                  </a:lnTo>
                  <a:lnTo>
                    <a:pt x="1355" y="924"/>
                  </a:lnTo>
                  <a:lnTo>
                    <a:pt x="1525" y="367"/>
                  </a:lnTo>
                  <a:lnTo>
                    <a:pt x="1525" y="367"/>
                  </a:lnTo>
                  <a:lnTo>
                    <a:pt x="1526" y="362"/>
                  </a:lnTo>
                  <a:lnTo>
                    <a:pt x="1527" y="350"/>
                  </a:lnTo>
                  <a:lnTo>
                    <a:pt x="1529" y="333"/>
                  </a:lnTo>
                  <a:lnTo>
                    <a:pt x="1527" y="324"/>
                  </a:lnTo>
                  <a:lnTo>
                    <a:pt x="1526" y="314"/>
                  </a:lnTo>
                  <a:lnTo>
                    <a:pt x="1523" y="305"/>
                  </a:lnTo>
                  <a:lnTo>
                    <a:pt x="1518" y="295"/>
                  </a:lnTo>
                  <a:lnTo>
                    <a:pt x="1512" y="287"/>
                  </a:lnTo>
                  <a:lnTo>
                    <a:pt x="1504" y="278"/>
                  </a:lnTo>
                  <a:lnTo>
                    <a:pt x="1493" y="271"/>
                  </a:lnTo>
                  <a:lnTo>
                    <a:pt x="1478" y="266"/>
                  </a:lnTo>
                  <a:lnTo>
                    <a:pt x="1463" y="263"/>
                  </a:lnTo>
                  <a:lnTo>
                    <a:pt x="1444" y="262"/>
                  </a:lnTo>
                  <a:lnTo>
                    <a:pt x="1444" y="262"/>
                  </a:lnTo>
                  <a:lnTo>
                    <a:pt x="388" y="262"/>
                  </a:lnTo>
                  <a:lnTo>
                    <a:pt x="388" y="262"/>
                  </a:lnTo>
                  <a:lnTo>
                    <a:pt x="383" y="263"/>
                  </a:lnTo>
                  <a:lnTo>
                    <a:pt x="377" y="264"/>
                  </a:lnTo>
                  <a:lnTo>
                    <a:pt x="365" y="269"/>
                  </a:lnTo>
                  <a:lnTo>
                    <a:pt x="355" y="276"/>
                  </a:lnTo>
                  <a:lnTo>
                    <a:pt x="346" y="284"/>
                  </a:lnTo>
                  <a:lnTo>
                    <a:pt x="338" y="293"/>
                  </a:lnTo>
                  <a:lnTo>
                    <a:pt x="332" y="301"/>
                  </a:lnTo>
                  <a:lnTo>
                    <a:pt x="326" y="308"/>
                  </a:lnTo>
                  <a:lnTo>
                    <a:pt x="228" y="937"/>
                  </a:lnTo>
                  <a:lnTo>
                    <a:pt x="228" y="937"/>
                  </a:lnTo>
                  <a:lnTo>
                    <a:pt x="227" y="947"/>
                  </a:lnTo>
                  <a:lnTo>
                    <a:pt x="227" y="955"/>
                  </a:lnTo>
                  <a:lnTo>
                    <a:pt x="229" y="966"/>
                  </a:lnTo>
                  <a:lnTo>
                    <a:pt x="232" y="976"/>
                  </a:lnTo>
                  <a:lnTo>
                    <a:pt x="234" y="980"/>
                  </a:lnTo>
                  <a:lnTo>
                    <a:pt x="238" y="985"/>
                  </a:lnTo>
                  <a:lnTo>
                    <a:pt x="241" y="989"/>
                  </a:lnTo>
                  <a:lnTo>
                    <a:pt x="245" y="991"/>
                  </a:lnTo>
                  <a:lnTo>
                    <a:pt x="251" y="994"/>
                  </a:lnTo>
                  <a:lnTo>
                    <a:pt x="257" y="994"/>
                  </a:lnTo>
                  <a:lnTo>
                    <a:pt x="257" y="994"/>
                  </a:lnTo>
                  <a:close/>
                  <a:moveTo>
                    <a:pt x="151" y="994"/>
                  </a:moveTo>
                  <a:lnTo>
                    <a:pt x="151" y="994"/>
                  </a:lnTo>
                  <a:lnTo>
                    <a:pt x="143" y="992"/>
                  </a:lnTo>
                  <a:lnTo>
                    <a:pt x="136" y="989"/>
                  </a:lnTo>
                  <a:lnTo>
                    <a:pt x="128" y="984"/>
                  </a:lnTo>
                  <a:lnTo>
                    <a:pt x="119" y="977"/>
                  </a:lnTo>
                  <a:lnTo>
                    <a:pt x="115" y="972"/>
                  </a:lnTo>
                  <a:lnTo>
                    <a:pt x="112" y="967"/>
                  </a:lnTo>
                  <a:lnTo>
                    <a:pt x="109" y="961"/>
                  </a:lnTo>
                  <a:lnTo>
                    <a:pt x="106" y="954"/>
                  </a:lnTo>
                  <a:lnTo>
                    <a:pt x="105" y="947"/>
                  </a:lnTo>
                  <a:lnTo>
                    <a:pt x="105" y="937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1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7" y="18"/>
                  </a:lnTo>
                  <a:lnTo>
                    <a:pt x="12" y="13"/>
                  </a:lnTo>
                  <a:lnTo>
                    <a:pt x="16" y="10"/>
                  </a:lnTo>
                  <a:lnTo>
                    <a:pt x="20" y="6"/>
                  </a:lnTo>
                  <a:lnTo>
                    <a:pt x="25" y="4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85" y="1"/>
                  </a:lnTo>
                  <a:lnTo>
                    <a:pt x="493" y="2"/>
                  </a:lnTo>
                  <a:lnTo>
                    <a:pt x="502" y="6"/>
                  </a:lnTo>
                  <a:lnTo>
                    <a:pt x="508" y="10"/>
                  </a:lnTo>
                  <a:lnTo>
                    <a:pt x="514" y="13"/>
                  </a:lnTo>
                  <a:lnTo>
                    <a:pt x="517" y="18"/>
                  </a:lnTo>
                  <a:lnTo>
                    <a:pt x="521" y="23"/>
                  </a:lnTo>
                  <a:lnTo>
                    <a:pt x="523" y="29"/>
                  </a:lnTo>
                  <a:lnTo>
                    <a:pt x="525" y="38"/>
                  </a:lnTo>
                  <a:lnTo>
                    <a:pt x="527" y="48"/>
                  </a:lnTo>
                  <a:lnTo>
                    <a:pt x="525" y="56"/>
                  </a:lnTo>
                  <a:lnTo>
                    <a:pt x="525" y="56"/>
                  </a:lnTo>
                  <a:lnTo>
                    <a:pt x="527" y="64"/>
                  </a:lnTo>
                  <a:lnTo>
                    <a:pt x="528" y="72"/>
                  </a:lnTo>
                  <a:lnTo>
                    <a:pt x="531" y="78"/>
                  </a:lnTo>
                  <a:lnTo>
                    <a:pt x="535" y="84"/>
                  </a:lnTo>
                  <a:lnTo>
                    <a:pt x="540" y="88"/>
                  </a:lnTo>
                  <a:lnTo>
                    <a:pt x="545" y="93"/>
                  </a:lnTo>
                  <a:lnTo>
                    <a:pt x="555" y="99"/>
                  </a:lnTo>
                  <a:lnTo>
                    <a:pt x="566" y="104"/>
                  </a:lnTo>
                  <a:lnTo>
                    <a:pt x="576" y="106"/>
                  </a:lnTo>
                  <a:lnTo>
                    <a:pt x="584" y="109"/>
                  </a:lnTo>
                  <a:lnTo>
                    <a:pt x="1308" y="105"/>
                  </a:lnTo>
                  <a:lnTo>
                    <a:pt x="1308" y="105"/>
                  </a:lnTo>
                  <a:lnTo>
                    <a:pt x="1317" y="105"/>
                  </a:lnTo>
                  <a:lnTo>
                    <a:pt x="1324" y="107"/>
                  </a:lnTo>
                  <a:lnTo>
                    <a:pt x="1332" y="110"/>
                  </a:lnTo>
                  <a:lnTo>
                    <a:pt x="1336" y="113"/>
                  </a:lnTo>
                  <a:lnTo>
                    <a:pt x="1341" y="118"/>
                  </a:lnTo>
                  <a:lnTo>
                    <a:pt x="1345" y="123"/>
                  </a:lnTo>
                  <a:lnTo>
                    <a:pt x="1348" y="128"/>
                  </a:lnTo>
                  <a:lnTo>
                    <a:pt x="1350" y="133"/>
                  </a:lnTo>
                  <a:lnTo>
                    <a:pt x="1353" y="143"/>
                  </a:lnTo>
                  <a:lnTo>
                    <a:pt x="1353" y="152"/>
                  </a:lnTo>
                  <a:lnTo>
                    <a:pt x="1353" y="160"/>
                  </a:lnTo>
                  <a:lnTo>
                    <a:pt x="1353" y="160"/>
                  </a:lnTo>
                  <a:lnTo>
                    <a:pt x="1353" y="168"/>
                  </a:lnTo>
                  <a:lnTo>
                    <a:pt x="1351" y="176"/>
                  </a:lnTo>
                  <a:lnTo>
                    <a:pt x="1348" y="182"/>
                  </a:lnTo>
                  <a:lnTo>
                    <a:pt x="1346" y="187"/>
                  </a:lnTo>
                  <a:lnTo>
                    <a:pt x="1342" y="192"/>
                  </a:lnTo>
                  <a:lnTo>
                    <a:pt x="1338" y="196"/>
                  </a:lnTo>
                  <a:lnTo>
                    <a:pt x="1329" y="202"/>
                  </a:lnTo>
                  <a:lnTo>
                    <a:pt x="1320" y="207"/>
                  </a:lnTo>
                  <a:lnTo>
                    <a:pt x="1312" y="208"/>
                  </a:lnTo>
                  <a:lnTo>
                    <a:pt x="1304" y="209"/>
                  </a:lnTo>
                  <a:lnTo>
                    <a:pt x="363" y="209"/>
                  </a:lnTo>
                  <a:lnTo>
                    <a:pt x="363" y="209"/>
                  </a:lnTo>
                  <a:lnTo>
                    <a:pt x="342" y="210"/>
                  </a:lnTo>
                  <a:lnTo>
                    <a:pt x="324" y="214"/>
                  </a:lnTo>
                  <a:lnTo>
                    <a:pt x="308" y="220"/>
                  </a:lnTo>
                  <a:lnTo>
                    <a:pt x="295" y="226"/>
                  </a:lnTo>
                  <a:lnTo>
                    <a:pt x="284" y="234"/>
                  </a:lnTo>
                  <a:lnTo>
                    <a:pt x="276" y="242"/>
                  </a:lnTo>
                  <a:lnTo>
                    <a:pt x="270" y="252"/>
                  </a:lnTo>
                  <a:lnTo>
                    <a:pt x="265" y="262"/>
                  </a:lnTo>
                  <a:lnTo>
                    <a:pt x="262" y="271"/>
                  </a:lnTo>
                  <a:lnTo>
                    <a:pt x="259" y="281"/>
                  </a:lnTo>
                  <a:lnTo>
                    <a:pt x="258" y="290"/>
                  </a:lnTo>
                  <a:lnTo>
                    <a:pt x="257" y="297"/>
                  </a:lnTo>
                  <a:lnTo>
                    <a:pt x="258" y="309"/>
                  </a:lnTo>
                  <a:lnTo>
                    <a:pt x="258" y="314"/>
                  </a:lnTo>
                  <a:lnTo>
                    <a:pt x="151" y="9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1" name="正方形/長方形 460"/>
            <p:cNvSpPr/>
            <p:nvPr/>
          </p:nvSpPr>
          <p:spPr>
            <a:xfrm>
              <a:off x="1137710" y="1190503"/>
              <a:ext cx="820987" cy="370948"/>
            </a:xfrm>
            <a:prstGeom prst="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ja-JP" sz="1400" b="1" dirty="0">
                  <a:solidFill>
                    <a:schemeClr val="bg1"/>
                  </a:solidFill>
                  <a:latin typeface="メイリオ"/>
                  <a:ea typeface="メイリオ"/>
                </a:rPr>
                <a:t>map</a:t>
              </a:r>
              <a:endParaRPr lang="ja-JP" altLang="en-US" sz="1400" b="1" dirty="0">
                <a:solidFill>
                  <a:schemeClr val="bg1"/>
                </a:solidFill>
                <a:latin typeface="メイリオ"/>
                <a:ea typeface="メイリオ"/>
              </a:endParaRPr>
            </a:p>
          </p:txBody>
        </p:sp>
      </p:grpSp>
      <p:sp>
        <p:nvSpPr>
          <p:cNvPr id="463" name="Freeform 5"/>
          <p:cNvSpPr>
            <a:spLocks noChangeAspect="1" noEditPoints="1"/>
          </p:cNvSpPr>
          <p:nvPr/>
        </p:nvSpPr>
        <p:spPr bwMode="auto">
          <a:xfrm>
            <a:off x="1188954" y="910627"/>
            <a:ext cx="745306" cy="999706"/>
          </a:xfrm>
          <a:custGeom>
            <a:avLst/>
            <a:gdLst>
              <a:gd name="T0" fmla="*/ 825 w 1124"/>
              <a:gd name="T1" fmla="*/ 29 h 1509"/>
              <a:gd name="T2" fmla="*/ 296 w 1124"/>
              <a:gd name="T3" fmla="*/ 39 h 1509"/>
              <a:gd name="T4" fmla="*/ 390 w 1124"/>
              <a:gd name="T5" fmla="*/ 341 h 1509"/>
              <a:gd name="T6" fmla="*/ 395 w 1124"/>
              <a:gd name="T7" fmla="*/ 179 h 1509"/>
              <a:gd name="T8" fmla="*/ 492 w 1124"/>
              <a:gd name="T9" fmla="*/ 198 h 1509"/>
              <a:gd name="T10" fmla="*/ 540 w 1124"/>
              <a:gd name="T11" fmla="*/ 391 h 1509"/>
              <a:gd name="T12" fmla="*/ 657 w 1124"/>
              <a:gd name="T13" fmla="*/ 239 h 1509"/>
              <a:gd name="T14" fmla="*/ 685 w 1124"/>
              <a:gd name="T15" fmla="*/ 146 h 1509"/>
              <a:gd name="T16" fmla="*/ 704 w 1124"/>
              <a:gd name="T17" fmla="*/ 244 h 1509"/>
              <a:gd name="T18" fmla="*/ 960 w 1124"/>
              <a:gd name="T19" fmla="*/ 535 h 1509"/>
              <a:gd name="T20" fmla="*/ 960 w 1124"/>
              <a:gd name="T21" fmla="*/ 487 h 1509"/>
              <a:gd name="T22" fmla="*/ 937 w 1124"/>
              <a:gd name="T23" fmla="*/ 528 h 1509"/>
              <a:gd name="T24" fmla="*/ 1074 w 1124"/>
              <a:gd name="T25" fmla="*/ 613 h 1509"/>
              <a:gd name="T26" fmla="*/ 941 w 1124"/>
              <a:gd name="T27" fmla="*/ 589 h 1509"/>
              <a:gd name="T28" fmla="*/ 954 w 1124"/>
              <a:gd name="T29" fmla="*/ 633 h 1509"/>
              <a:gd name="T30" fmla="*/ 1119 w 1124"/>
              <a:gd name="T31" fmla="*/ 693 h 1509"/>
              <a:gd name="T32" fmla="*/ 930 w 1124"/>
              <a:gd name="T33" fmla="*/ 706 h 1509"/>
              <a:gd name="T34" fmla="*/ 1108 w 1124"/>
              <a:gd name="T35" fmla="*/ 825 h 1509"/>
              <a:gd name="T36" fmla="*/ 1099 w 1124"/>
              <a:gd name="T37" fmla="*/ 780 h 1509"/>
              <a:gd name="T38" fmla="*/ 937 w 1124"/>
              <a:gd name="T39" fmla="*/ 821 h 1509"/>
              <a:gd name="T40" fmla="*/ 199 w 1124"/>
              <a:gd name="T41" fmla="*/ 512 h 1509"/>
              <a:gd name="T42" fmla="*/ 156 w 1124"/>
              <a:gd name="T43" fmla="*/ 497 h 1509"/>
              <a:gd name="T44" fmla="*/ 30 w 1124"/>
              <a:gd name="T45" fmla="*/ 684 h 1509"/>
              <a:gd name="T46" fmla="*/ 15 w 1124"/>
              <a:gd name="T47" fmla="*/ 726 h 1509"/>
              <a:gd name="T48" fmla="*/ 193 w 1124"/>
              <a:gd name="T49" fmla="*/ 693 h 1509"/>
              <a:gd name="T50" fmla="*/ 963 w 1124"/>
              <a:gd name="T51" fmla="*/ 901 h 1509"/>
              <a:gd name="T52" fmla="*/ 939 w 1124"/>
              <a:gd name="T53" fmla="*/ 1022 h 1509"/>
              <a:gd name="T54" fmla="*/ 1054 w 1124"/>
              <a:gd name="T55" fmla="*/ 1069 h 1509"/>
              <a:gd name="T56" fmla="*/ 1123 w 1124"/>
              <a:gd name="T57" fmla="*/ 966 h 1509"/>
              <a:gd name="T58" fmla="*/ 1025 w 1124"/>
              <a:gd name="T59" fmla="*/ 877 h 1509"/>
              <a:gd name="T60" fmla="*/ 976 w 1124"/>
              <a:gd name="T61" fmla="*/ 988 h 1509"/>
              <a:gd name="T62" fmla="*/ 1075 w 1124"/>
              <a:gd name="T63" fmla="*/ 993 h 1509"/>
              <a:gd name="T64" fmla="*/ 238 w 1124"/>
              <a:gd name="T65" fmla="*/ 1415 h 1509"/>
              <a:gd name="T66" fmla="*/ 238 w 1124"/>
              <a:gd name="T67" fmla="*/ 1508 h 1509"/>
              <a:gd name="T68" fmla="*/ 435 w 1124"/>
              <a:gd name="T69" fmla="*/ 1434 h 1509"/>
              <a:gd name="T70" fmla="*/ 858 w 1124"/>
              <a:gd name="T71" fmla="*/ 1054 h 1509"/>
              <a:gd name="T72" fmla="*/ 897 w 1124"/>
              <a:gd name="T73" fmla="*/ 555 h 1509"/>
              <a:gd name="T74" fmla="*/ 320 w 1124"/>
              <a:gd name="T75" fmla="*/ 489 h 1509"/>
              <a:gd name="T76" fmla="*/ 223 w 1124"/>
              <a:gd name="T77" fmla="*/ 574 h 1509"/>
              <a:gd name="T78" fmla="*/ 282 w 1124"/>
              <a:gd name="T79" fmla="*/ 1064 h 1509"/>
              <a:gd name="T80" fmla="*/ 687 w 1124"/>
              <a:gd name="T81" fmla="*/ 1450 h 1509"/>
              <a:gd name="T82" fmla="*/ 909 w 1124"/>
              <a:gd name="T83" fmla="*/ 1501 h 1509"/>
              <a:gd name="T84" fmla="*/ 882 w 1124"/>
              <a:gd name="T85" fmla="*/ 1414 h 1509"/>
              <a:gd name="T86" fmla="*/ 10 w 1124"/>
              <a:gd name="T87" fmla="*/ 817 h 1509"/>
              <a:gd name="T88" fmla="*/ 198 w 1124"/>
              <a:gd name="T89" fmla="*/ 803 h 1509"/>
              <a:gd name="T90" fmla="*/ 268 w 1124"/>
              <a:gd name="T91" fmla="*/ 1128 h 1509"/>
              <a:gd name="T92" fmla="*/ 295 w 1124"/>
              <a:gd name="T93" fmla="*/ 1363 h 1509"/>
              <a:gd name="T94" fmla="*/ 382 w 1124"/>
              <a:gd name="T95" fmla="*/ 1141 h 1509"/>
              <a:gd name="T96" fmla="*/ 35 w 1124"/>
              <a:gd name="T97" fmla="*/ 900 h 1509"/>
              <a:gd name="T98" fmla="*/ 12 w 1124"/>
              <a:gd name="T99" fmla="*/ 1021 h 1509"/>
              <a:gd name="T100" fmla="*/ 126 w 1124"/>
              <a:gd name="T101" fmla="*/ 1067 h 1509"/>
              <a:gd name="T102" fmla="*/ 195 w 1124"/>
              <a:gd name="T103" fmla="*/ 964 h 1509"/>
              <a:gd name="T104" fmla="*/ 97 w 1124"/>
              <a:gd name="T105" fmla="*/ 877 h 1509"/>
              <a:gd name="T106" fmla="*/ 52 w 1124"/>
              <a:gd name="T107" fmla="*/ 988 h 1509"/>
              <a:gd name="T108" fmla="*/ 151 w 1124"/>
              <a:gd name="T109" fmla="*/ 993 h 1509"/>
              <a:gd name="T110" fmla="*/ 772 w 1124"/>
              <a:gd name="T111" fmla="*/ 1121 h 1509"/>
              <a:gd name="T112" fmla="*/ 763 w 1124"/>
              <a:gd name="T113" fmla="*/ 1360 h 1509"/>
              <a:gd name="T114" fmla="*/ 876 w 1124"/>
              <a:gd name="T115" fmla="*/ 1159 h 1509"/>
              <a:gd name="T116" fmla="*/ 192 w 1124"/>
              <a:gd name="T117" fmla="*/ 626 h 1509"/>
              <a:gd name="T118" fmla="*/ 78 w 1124"/>
              <a:gd name="T119" fmla="*/ 586 h 1509"/>
              <a:gd name="T120" fmla="*/ 68 w 1124"/>
              <a:gd name="T121" fmla="*/ 631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24" h="1509">
                <a:moveTo>
                  <a:pt x="344" y="439"/>
                </a:moveTo>
                <a:lnTo>
                  <a:pt x="781" y="439"/>
                </a:lnTo>
                <a:lnTo>
                  <a:pt x="781" y="439"/>
                </a:lnTo>
                <a:lnTo>
                  <a:pt x="790" y="437"/>
                </a:lnTo>
                <a:lnTo>
                  <a:pt x="800" y="434"/>
                </a:lnTo>
                <a:lnTo>
                  <a:pt x="808" y="430"/>
                </a:lnTo>
                <a:lnTo>
                  <a:pt x="815" y="424"/>
                </a:lnTo>
                <a:lnTo>
                  <a:pt x="821" y="416"/>
                </a:lnTo>
                <a:lnTo>
                  <a:pt x="825" y="408"/>
                </a:lnTo>
                <a:lnTo>
                  <a:pt x="828" y="400"/>
                </a:lnTo>
                <a:lnTo>
                  <a:pt x="829" y="389"/>
                </a:lnTo>
                <a:lnTo>
                  <a:pt x="829" y="48"/>
                </a:lnTo>
                <a:lnTo>
                  <a:pt x="829" y="48"/>
                </a:lnTo>
                <a:lnTo>
                  <a:pt x="828" y="39"/>
                </a:lnTo>
                <a:lnTo>
                  <a:pt x="825" y="29"/>
                </a:lnTo>
                <a:lnTo>
                  <a:pt x="821" y="21"/>
                </a:lnTo>
                <a:lnTo>
                  <a:pt x="815" y="14"/>
                </a:lnTo>
                <a:lnTo>
                  <a:pt x="808" y="8"/>
                </a:lnTo>
                <a:lnTo>
                  <a:pt x="800" y="3"/>
                </a:lnTo>
                <a:lnTo>
                  <a:pt x="790" y="1"/>
                </a:lnTo>
                <a:lnTo>
                  <a:pt x="781" y="0"/>
                </a:lnTo>
                <a:lnTo>
                  <a:pt x="344" y="0"/>
                </a:lnTo>
                <a:lnTo>
                  <a:pt x="344" y="0"/>
                </a:lnTo>
                <a:lnTo>
                  <a:pt x="334" y="1"/>
                </a:lnTo>
                <a:lnTo>
                  <a:pt x="326" y="3"/>
                </a:lnTo>
                <a:lnTo>
                  <a:pt x="317" y="8"/>
                </a:lnTo>
                <a:lnTo>
                  <a:pt x="309" y="14"/>
                </a:lnTo>
                <a:lnTo>
                  <a:pt x="303" y="21"/>
                </a:lnTo>
                <a:lnTo>
                  <a:pt x="300" y="29"/>
                </a:lnTo>
                <a:lnTo>
                  <a:pt x="296" y="39"/>
                </a:lnTo>
                <a:lnTo>
                  <a:pt x="295" y="48"/>
                </a:lnTo>
                <a:lnTo>
                  <a:pt x="295" y="389"/>
                </a:lnTo>
                <a:lnTo>
                  <a:pt x="295" y="389"/>
                </a:lnTo>
                <a:lnTo>
                  <a:pt x="296" y="400"/>
                </a:lnTo>
                <a:lnTo>
                  <a:pt x="300" y="408"/>
                </a:lnTo>
                <a:lnTo>
                  <a:pt x="303" y="416"/>
                </a:lnTo>
                <a:lnTo>
                  <a:pt x="309" y="424"/>
                </a:lnTo>
                <a:lnTo>
                  <a:pt x="317" y="430"/>
                </a:lnTo>
                <a:lnTo>
                  <a:pt x="326" y="434"/>
                </a:lnTo>
                <a:lnTo>
                  <a:pt x="334" y="437"/>
                </a:lnTo>
                <a:lnTo>
                  <a:pt x="344" y="439"/>
                </a:lnTo>
                <a:lnTo>
                  <a:pt x="344" y="439"/>
                </a:lnTo>
                <a:close/>
                <a:moveTo>
                  <a:pt x="443" y="391"/>
                </a:moveTo>
                <a:lnTo>
                  <a:pt x="390" y="391"/>
                </a:lnTo>
                <a:lnTo>
                  <a:pt x="390" y="341"/>
                </a:lnTo>
                <a:lnTo>
                  <a:pt x="443" y="341"/>
                </a:lnTo>
                <a:lnTo>
                  <a:pt x="443" y="391"/>
                </a:lnTo>
                <a:close/>
                <a:moveTo>
                  <a:pt x="442" y="249"/>
                </a:moveTo>
                <a:lnTo>
                  <a:pt x="442" y="249"/>
                </a:lnTo>
                <a:lnTo>
                  <a:pt x="432" y="247"/>
                </a:lnTo>
                <a:lnTo>
                  <a:pt x="422" y="244"/>
                </a:lnTo>
                <a:lnTo>
                  <a:pt x="414" y="239"/>
                </a:lnTo>
                <a:lnTo>
                  <a:pt x="407" y="233"/>
                </a:lnTo>
                <a:lnTo>
                  <a:pt x="400" y="226"/>
                </a:lnTo>
                <a:lnTo>
                  <a:pt x="395" y="218"/>
                </a:lnTo>
                <a:lnTo>
                  <a:pt x="393" y="209"/>
                </a:lnTo>
                <a:lnTo>
                  <a:pt x="392" y="198"/>
                </a:lnTo>
                <a:lnTo>
                  <a:pt x="392" y="198"/>
                </a:lnTo>
                <a:lnTo>
                  <a:pt x="393" y="189"/>
                </a:lnTo>
                <a:lnTo>
                  <a:pt x="395" y="179"/>
                </a:lnTo>
                <a:lnTo>
                  <a:pt x="400" y="170"/>
                </a:lnTo>
                <a:lnTo>
                  <a:pt x="407" y="163"/>
                </a:lnTo>
                <a:lnTo>
                  <a:pt x="414" y="157"/>
                </a:lnTo>
                <a:lnTo>
                  <a:pt x="422" y="152"/>
                </a:lnTo>
                <a:lnTo>
                  <a:pt x="432" y="148"/>
                </a:lnTo>
                <a:lnTo>
                  <a:pt x="442" y="148"/>
                </a:lnTo>
                <a:lnTo>
                  <a:pt x="442" y="148"/>
                </a:lnTo>
                <a:lnTo>
                  <a:pt x="452" y="148"/>
                </a:lnTo>
                <a:lnTo>
                  <a:pt x="461" y="152"/>
                </a:lnTo>
                <a:lnTo>
                  <a:pt x="469" y="157"/>
                </a:lnTo>
                <a:lnTo>
                  <a:pt x="478" y="163"/>
                </a:lnTo>
                <a:lnTo>
                  <a:pt x="484" y="170"/>
                </a:lnTo>
                <a:lnTo>
                  <a:pt x="488" y="179"/>
                </a:lnTo>
                <a:lnTo>
                  <a:pt x="491" y="189"/>
                </a:lnTo>
                <a:lnTo>
                  <a:pt x="492" y="198"/>
                </a:lnTo>
                <a:lnTo>
                  <a:pt x="492" y="198"/>
                </a:lnTo>
                <a:lnTo>
                  <a:pt x="491" y="209"/>
                </a:lnTo>
                <a:lnTo>
                  <a:pt x="488" y="218"/>
                </a:lnTo>
                <a:lnTo>
                  <a:pt x="484" y="226"/>
                </a:lnTo>
                <a:lnTo>
                  <a:pt x="478" y="233"/>
                </a:lnTo>
                <a:lnTo>
                  <a:pt x="469" y="239"/>
                </a:lnTo>
                <a:lnTo>
                  <a:pt x="461" y="244"/>
                </a:lnTo>
                <a:lnTo>
                  <a:pt x="452" y="247"/>
                </a:lnTo>
                <a:lnTo>
                  <a:pt x="442" y="249"/>
                </a:lnTo>
                <a:lnTo>
                  <a:pt x="442" y="249"/>
                </a:lnTo>
                <a:close/>
                <a:moveTo>
                  <a:pt x="540" y="391"/>
                </a:moveTo>
                <a:lnTo>
                  <a:pt x="488" y="391"/>
                </a:lnTo>
                <a:lnTo>
                  <a:pt x="488" y="341"/>
                </a:lnTo>
                <a:lnTo>
                  <a:pt x="540" y="341"/>
                </a:lnTo>
                <a:lnTo>
                  <a:pt x="540" y="391"/>
                </a:lnTo>
                <a:close/>
                <a:moveTo>
                  <a:pt x="636" y="391"/>
                </a:moveTo>
                <a:lnTo>
                  <a:pt x="585" y="391"/>
                </a:lnTo>
                <a:lnTo>
                  <a:pt x="585" y="341"/>
                </a:lnTo>
                <a:lnTo>
                  <a:pt x="636" y="341"/>
                </a:lnTo>
                <a:lnTo>
                  <a:pt x="636" y="391"/>
                </a:lnTo>
                <a:close/>
                <a:moveTo>
                  <a:pt x="736" y="391"/>
                </a:moveTo>
                <a:lnTo>
                  <a:pt x="683" y="391"/>
                </a:lnTo>
                <a:lnTo>
                  <a:pt x="683" y="341"/>
                </a:lnTo>
                <a:lnTo>
                  <a:pt x="736" y="341"/>
                </a:lnTo>
                <a:lnTo>
                  <a:pt x="736" y="391"/>
                </a:lnTo>
                <a:close/>
                <a:moveTo>
                  <a:pt x="685" y="247"/>
                </a:moveTo>
                <a:lnTo>
                  <a:pt x="685" y="247"/>
                </a:lnTo>
                <a:lnTo>
                  <a:pt x="675" y="246"/>
                </a:lnTo>
                <a:lnTo>
                  <a:pt x="665" y="244"/>
                </a:lnTo>
                <a:lnTo>
                  <a:pt x="657" y="239"/>
                </a:lnTo>
                <a:lnTo>
                  <a:pt x="649" y="232"/>
                </a:lnTo>
                <a:lnTo>
                  <a:pt x="643" y="225"/>
                </a:lnTo>
                <a:lnTo>
                  <a:pt x="638" y="217"/>
                </a:lnTo>
                <a:lnTo>
                  <a:pt x="636" y="207"/>
                </a:lnTo>
                <a:lnTo>
                  <a:pt x="634" y="197"/>
                </a:lnTo>
                <a:lnTo>
                  <a:pt x="634" y="197"/>
                </a:lnTo>
                <a:lnTo>
                  <a:pt x="636" y="186"/>
                </a:lnTo>
                <a:lnTo>
                  <a:pt x="638" y="177"/>
                </a:lnTo>
                <a:lnTo>
                  <a:pt x="643" y="168"/>
                </a:lnTo>
                <a:lnTo>
                  <a:pt x="649" y="160"/>
                </a:lnTo>
                <a:lnTo>
                  <a:pt x="657" y="154"/>
                </a:lnTo>
                <a:lnTo>
                  <a:pt x="665" y="150"/>
                </a:lnTo>
                <a:lnTo>
                  <a:pt x="675" y="147"/>
                </a:lnTo>
                <a:lnTo>
                  <a:pt x="685" y="146"/>
                </a:lnTo>
                <a:lnTo>
                  <a:pt x="685" y="146"/>
                </a:lnTo>
                <a:lnTo>
                  <a:pt x="695" y="147"/>
                </a:lnTo>
                <a:lnTo>
                  <a:pt x="704" y="150"/>
                </a:lnTo>
                <a:lnTo>
                  <a:pt x="713" y="154"/>
                </a:lnTo>
                <a:lnTo>
                  <a:pt x="721" y="160"/>
                </a:lnTo>
                <a:lnTo>
                  <a:pt x="726" y="168"/>
                </a:lnTo>
                <a:lnTo>
                  <a:pt x="731" y="177"/>
                </a:lnTo>
                <a:lnTo>
                  <a:pt x="735" y="186"/>
                </a:lnTo>
                <a:lnTo>
                  <a:pt x="736" y="197"/>
                </a:lnTo>
                <a:lnTo>
                  <a:pt x="736" y="197"/>
                </a:lnTo>
                <a:lnTo>
                  <a:pt x="735" y="207"/>
                </a:lnTo>
                <a:lnTo>
                  <a:pt x="731" y="217"/>
                </a:lnTo>
                <a:lnTo>
                  <a:pt x="726" y="225"/>
                </a:lnTo>
                <a:lnTo>
                  <a:pt x="721" y="232"/>
                </a:lnTo>
                <a:lnTo>
                  <a:pt x="713" y="239"/>
                </a:lnTo>
                <a:lnTo>
                  <a:pt x="704" y="244"/>
                </a:lnTo>
                <a:lnTo>
                  <a:pt x="695" y="246"/>
                </a:lnTo>
                <a:lnTo>
                  <a:pt x="685" y="247"/>
                </a:lnTo>
                <a:lnTo>
                  <a:pt x="685" y="247"/>
                </a:lnTo>
                <a:close/>
                <a:moveTo>
                  <a:pt x="781" y="48"/>
                </a:moveTo>
                <a:lnTo>
                  <a:pt x="781" y="98"/>
                </a:lnTo>
                <a:lnTo>
                  <a:pt x="590" y="98"/>
                </a:lnTo>
                <a:lnTo>
                  <a:pt x="590" y="245"/>
                </a:lnTo>
                <a:lnTo>
                  <a:pt x="535" y="245"/>
                </a:lnTo>
                <a:lnTo>
                  <a:pt x="535" y="98"/>
                </a:lnTo>
                <a:lnTo>
                  <a:pt x="342" y="98"/>
                </a:lnTo>
                <a:lnTo>
                  <a:pt x="341" y="48"/>
                </a:lnTo>
                <a:lnTo>
                  <a:pt x="781" y="48"/>
                </a:lnTo>
                <a:close/>
                <a:moveTo>
                  <a:pt x="954" y="535"/>
                </a:moveTo>
                <a:lnTo>
                  <a:pt x="954" y="535"/>
                </a:lnTo>
                <a:lnTo>
                  <a:pt x="960" y="535"/>
                </a:lnTo>
                <a:lnTo>
                  <a:pt x="963" y="534"/>
                </a:lnTo>
                <a:lnTo>
                  <a:pt x="968" y="532"/>
                </a:lnTo>
                <a:lnTo>
                  <a:pt x="972" y="528"/>
                </a:lnTo>
                <a:lnTo>
                  <a:pt x="975" y="525"/>
                </a:lnTo>
                <a:lnTo>
                  <a:pt x="976" y="521"/>
                </a:lnTo>
                <a:lnTo>
                  <a:pt x="979" y="516"/>
                </a:lnTo>
                <a:lnTo>
                  <a:pt x="979" y="512"/>
                </a:lnTo>
                <a:lnTo>
                  <a:pt x="979" y="512"/>
                </a:lnTo>
                <a:lnTo>
                  <a:pt x="979" y="506"/>
                </a:lnTo>
                <a:lnTo>
                  <a:pt x="976" y="502"/>
                </a:lnTo>
                <a:lnTo>
                  <a:pt x="975" y="497"/>
                </a:lnTo>
                <a:lnTo>
                  <a:pt x="972" y="494"/>
                </a:lnTo>
                <a:lnTo>
                  <a:pt x="968" y="490"/>
                </a:lnTo>
                <a:lnTo>
                  <a:pt x="963" y="489"/>
                </a:lnTo>
                <a:lnTo>
                  <a:pt x="960" y="487"/>
                </a:lnTo>
                <a:lnTo>
                  <a:pt x="954" y="487"/>
                </a:lnTo>
                <a:lnTo>
                  <a:pt x="954" y="487"/>
                </a:lnTo>
                <a:lnTo>
                  <a:pt x="949" y="487"/>
                </a:lnTo>
                <a:lnTo>
                  <a:pt x="945" y="489"/>
                </a:lnTo>
                <a:lnTo>
                  <a:pt x="941" y="490"/>
                </a:lnTo>
                <a:lnTo>
                  <a:pt x="937" y="494"/>
                </a:lnTo>
                <a:lnTo>
                  <a:pt x="934" y="497"/>
                </a:lnTo>
                <a:lnTo>
                  <a:pt x="932" y="502"/>
                </a:lnTo>
                <a:lnTo>
                  <a:pt x="930" y="506"/>
                </a:lnTo>
                <a:lnTo>
                  <a:pt x="930" y="512"/>
                </a:lnTo>
                <a:lnTo>
                  <a:pt x="930" y="512"/>
                </a:lnTo>
                <a:lnTo>
                  <a:pt x="930" y="516"/>
                </a:lnTo>
                <a:lnTo>
                  <a:pt x="932" y="521"/>
                </a:lnTo>
                <a:lnTo>
                  <a:pt x="934" y="525"/>
                </a:lnTo>
                <a:lnTo>
                  <a:pt x="937" y="528"/>
                </a:lnTo>
                <a:lnTo>
                  <a:pt x="941" y="532"/>
                </a:lnTo>
                <a:lnTo>
                  <a:pt x="945" y="534"/>
                </a:lnTo>
                <a:lnTo>
                  <a:pt x="949" y="535"/>
                </a:lnTo>
                <a:lnTo>
                  <a:pt x="954" y="535"/>
                </a:lnTo>
                <a:lnTo>
                  <a:pt x="954" y="535"/>
                </a:lnTo>
                <a:close/>
                <a:moveTo>
                  <a:pt x="954" y="633"/>
                </a:moveTo>
                <a:lnTo>
                  <a:pt x="1049" y="633"/>
                </a:lnTo>
                <a:lnTo>
                  <a:pt x="1049" y="633"/>
                </a:lnTo>
                <a:lnTo>
                  <a:pt x="1054" y="632"/>
                </a:lnTo>
                <a:lnTo>
                  <a:pt x="1059" y="631"/>
                </a:lnTo>
                <a:lnTo>
                  <a:pt x="1064" y="628"/>
                </a:lnTo>
                <a:lnTo>
                  <a:pt x="1067" y="626"/>
                </a:lnTo>
                <a:lnTo>
                  <a:pt x="1070" y="622"/>
                </a:lnTo>
                <a:lnTo>
                  <a:pt x="1072" y="618"/>
                </a:lnTo>
                <a:lnTo>
                  <a:pt x="1074" y="613"/>
                </a:lnTo>
                <a:lnTo>
                  <a:pt x="1074" y="608"/>
                </a:lnTo>
                <a:lnTo>
                  <a:pt x="1074" y="608"/>
                </a:lnTo>
                <a:lnTo>
                  <a:pt x="1074" y="604"/>
                </a:lnTo>
                <a:lnTo>
                  <a:pt x="1072" y="599"/>
                </a:lnTo>
                <a:lnTo>
                  <a:pt x="1070" y="595"/>
                </a:lnTo>
                <a:lnTo>
                  <a:pt x="1067" y="592"/>
                </a:lnTo>
                <a:lnTo>
                  <a:pt x="1064" y="589"/>
                </a:lnTo>
                <a:lnTo>
                  <a:pt x="1059" y="588"/>
                </a:lnTo>
                <a:lnTo>
                  <a:pt x="1054" y="587"/>
                </a:lnTo>
                <a:lnTo>
                  <a:pt x="1049" y="586"/>
                </a:lnTo>
                <a:lnTo>
                  <a:pt x="954" y="586"/>
                </a:lnTo>
                <a:lnTo>
                  <a:pt x="954" y="586"/>
                </a:lnTo>
                <a:lnTo>
                  <a:pt x="949" y="587"/>
                </a:lnTo>
                <a:lnTo>
                  <a:pt x="945" y="588"/>
                </a:lnTo>
                <a:lnTo>
                  <a:pt x="941" y="589"/>
                </a:lnTo>
                <a:lnTo>
                  <a:pt x="937" y="592"/>
                </a:lnTo>
                <a:lnTo>
                  <a:pt x="934" y="595"/>
                </a:lnTo>
                <a:lnTo>
                  <a:pt x="932" y="599"/>
                </a:lnTo>
                <a:lnTo>
                  <a:pt x="930" y="604"/>
                </a:lnTo>
                <a:lnTo>
                  <a:pt x="930" y="608"/>
                </a:lnTo>
                <a:lnTo>
                  <a:pt x="930" y="608"/>
                </a:lnTo>
                <a:lnTo>
                  <a:pt x="930" y="613"/>
                </a:lnTo>
                <a:lnTo>
                  <a:pt x="932" y="618"/>
                </a:lnTo>
                <a:lnTo>
                  <a:pt x="934" y="622"/>
                </a:lnTo>
                <a:lnTo>
                  <a:pt x="937" y="626"/>
                </a:lnTo>
                <a:lnTo>
                  <a:pt x="941" y="628"/>
                </a:lnTo>
                <a:lnTo>
                  <a:pt x="945" y="631"/>
                </a:lnTo>
                <a:lnTo>
                  <a:pt x="949" y="632"/>
                </a:lnTo>
                <a:lnTo>
                  <a:pt x="954" y="633"/>
                </a:lnTo>
                <a:lnTo>
                  <a:pt x="954" y="633"/>
                </a:lnTo>
                <a:close/>
                <a:moveTo>
                  <a:pt x="954" y="730"/>
                </a:moveTo>
                <a:lnTo>
                  <a:pt x="1099" y="730"/>
                </a:lnTo>
                <a:lnTo>
                  <a:pt x="1099" y="730"/>
                </a:lnTo>
                <a:lnTo>
                  <a:pt x="1104" y="730"/>
                </a:lnTo>
                <a:lnTo>
                  <a:pt x="1108" y="729"/>
                </a:lnTo>
                <a:lnTo>
                  <a:pt x="1112" y="726"/>
                </a:lnTo>
                <a:lnTo>
                  <a:pt x="1116" y="723"/>
                </a:lnTo>
                <a:lnTo>
                  <a:pt x="1119" y="719"/>
                </a:lnTo>
                <a:lnTo>
                  <a:pt x="1121" y="716"/>
                </a:lnTo>
                <a:lnTo>
                  <a:pt x="1123" y="711"/>
                </a:lnTo>
                <a:lnTo>
                  <a:pt x="1123" y="706"/>
                </a:lnTo>
                <a:lnTo>
                  <a:pt x="1123" y="706"/>
                </a:lnTo>
                <a:lnTo>
                  <a:pt x="1123" y="701"/>
                </a:lnTo>
                <a:lnTo>
                  <a:pt x="1121" y="697"/>
                </a:lnTo>
                <a:lnTo>
                  <a:pt x="1119" y="693"/>
                </a:lnTo>
                <a:lnTo>
                  <a:pt x="1116" y="690"/>
                </a:lnTo>
                <a:lnTo>
                  <a:pt x="1112" y="687"/>
                </a:lnTo>
                <a:lnTo>
                  <a:pt x="1108" y="685"/>
                </a:lnTo>
                <a:lnTo>
                  <a:pt x="1104" y="684"/>
                </a:lnTo>
                <a:lnTo>
                  <a:pt x="1099" y="684"/>
                </a:lnTo>
                <a:lnTo>
                  <a:pt x="954" y="684"/>
                </a:lnTo>
                <a:lnTo>
                  <a:pt x="954" y="684"/>
                </a:lnTo>
                <a:lnTo>
                  <a:pt x="949" y="684"/>
                </a:lnTo>
                <a:lnTo>
                  <a:pt x="945" y="685"/>
                </a:lnTo>
                <a:lnTo>
                  <a:pt x="941" y="687"/>
                </a:lnTo>
                <a:lnTo>
                  <a:pt x="937" y="690"/>
                </a:lnTo>
                <a:lnTo>
                  <a:pt x="934" y="693"/>
                </a:lnTo>
                <a:lnTo>
                  <a:pt x="932" y="697"/>
                </a:lnTo>
                <a:lnTo>
                  <a:pt x="930" y="701"/>
                </a:lnTo>
                <a:lnTo>
                  <a:pt x="930" y="706"/>
                </a:lnTo>
                <a:lnTo>
                  <a:pt x="930" y="706"/>
                </a:lnTo>
                <a:lnTo>
                  <a:pt x="930" y="711"/>
                </a:lnTo>
                <a:lnTo>
                  <a:pt x="932" y="716"/>
                </a:lnTo>
                <a:lnTo>
                  <a:pt x="934" y="719"/>
                </a:lnTo>
                <a:lnTo>
                  <a:pt x="937" y="723"/>
                </a:lnTo>
                <a:lnTo>
                  <a:pt x="941" y="726"/>
                </a:lnTo>
                <a:lnTo>
                  <a:pt x="945" y="729"/>
                </a:lnTo>
                <a:lnTo>
                  <a:pt x="949" y="730"/>
                </a:lnTo>
                <a:lnTo>
                  <a:pt x="954" y="730"/>
                </a:lnTo>
                <a:lnTo>
                  <a:pt x="954" y="730"/>
                </a:lnTo>
                <a:close/>
                <a:moveTo>
                  <a:pt x="954" y="828"/>
                </a:moveTo>
                <a:lnTo>
                  <a:pt x="1099" y="828"/>
                </a:lnTo>
                <a:lnTo>
                  <a:pt x="1099" y="828"/>
                </a:lnTo>
                <a:lnTo>
                  <a:pt x="1104" y="828"/>
                </a:lnTo>
                <a:lnTo>
                  <a:pt x="1108" y="825"/>
                </a:lnTo>
                <a:lnTo>
                  <a:pt x="1112" y="823"/>
                </a:lnTo>
                <a:lnTo>
                  <a:pt x="1116" y="821"/>
                </a:lnTo>
                <a:lnTo>
                  <a:pt x="1119" y="817"/>
                </a:lnTo>
                <a:lnTo>
                  <a:pt x="1121" y="812"/>
                </a:lnTo>
                <a:lnTo>
                  <a:pt x="1123" y="808"/>
                </a:lnTo>
                <a:lnTo>
                  <a:pt x="1123" y="803"/>
                </a:lnTo>
                <a:lnTo>
                  <a:pt x="1123" y="803"/>
                </a:lnTo>
                <a:lnTo>
                  <a:pt x="1123" y="798"/>
                </a:lnTo>
                <a:lnTo>
                  <a:pt x="1121" y="795"/>
                </a:lnTo>
                <a:lnTo>
                  <a:pt x="1119" y="790"/>
                </a:lnTo>
                <a:lnTo>
                  <a:pt x="1116" y="788"/>
                </a:lnTo>
                <a:lnTo>
                  <a:pt x="1112" y="784"/>
                </a:lnTo>
                <a:lnTo>
                  <a:pt x="1108" y="783"/>
                </a:lnTo>
                <a:lnTo>
                  <a:pt x="1104" y="782"/>
                </a:lnTo>
                <a:lnTo>
                  <a:pt x="1099" y="780"/>
                </a:lnTo>
                <a:lnTo>
                  <a:pt x="954" y="780"/>
                </a:lnTo>
                <a:lnTo>
                  <a:pt x="954" y="780"/>
                </a:lnTo>
                <a:lnTo>
                  <a:pt x="949" y="782"/>
                </a:lnTo>
                <a:lnTo>
                  <a:pt x="945" y="783"/>
                </a:lnTo>
                <a:lnTo>
                  <a:pt x="941" y="784"/>
                </a:lnTo>
                <a:lnTo>
                  <a:pt x="937" y="788"/>
                </a:lnTo>
                <a:lnTo>
                  <a:pt x="934" y="790"/>
                </a:lnTo>
                <a:lnTo>
                  <a:pt x="932" y="795"/>
                </a:lnTo>
                <a:lnTo>
                  <a:pt x="930" y="798"/>
                </a:lnTo>
                <a:lnTo>
                  <a:pt x="930" y="803"/>
                </a:lnTo>
                <a:lnTo>
                  <a:pt x="930" y="803"/>
                </a:lnTo>
                <a:lnTo>
                  <a:pt x="930" y="808"/>
                </a:lnTo>
                <a:lnTo>
                  <a:pt x="932" y="812"/>
                </a:lnTo>
                <a:lnTo>
                  <a:pt x="934" y="817"/>
                </a:lnTo>
                <a:lnTo>
                  <a:pt x="937" y="821"/>
                </a:lnTo>
                <a:lnTo>
                  <a:pt x="941" y="823"/>
                </a:lnTo>
                <a:lnTo>
                  <a:pt x="945" y="825"/>
                </a:lnTo>
                <a:lnTo>
                  <a:pt x="949" y="828"/>
                </a:lnTo>
                <a:lnTo>
                  <a:pt x="954" y="828"/>
                </a:lnTo>
                <a:lnTo>
                  <a:pt x="954" y="828"/>
                </a:lnTo>
                <a:close/>
                <a:moveTo>
                  <a:pt x="176" y="535"/>
                </a:moveTo>
                <a:lnTo>
                  <a:pt x="176" y="535"/>
                </a:lnTo>
                <a:lnTo>
                  <a:pt x="180" y="535"/>
                </a:lnTo>
                <a:lnTo>
                  <a:pt x="185" y="534"/>
                </a:lnTo>
                <a:lnTo>
                  <a:pt x="189" y="532"/>
                </a:lnTo>
                <a:lnTo>
                  <a:pt x="192" y="528"/>
                </a:lnTo>
                <a:lnTo>
                  <a:pt x="196" y="525"/>
                </a:lnTo>
                <a:lnTo>
                  <a:pt x="198" y="521"/>
                </a:lnTo>
                <a:lnTo>
                  <a:pt x="199" y="516"/>
                </a:lnTo>
                <a:lnTo>
                  <a:pt x="199" y="512"/>
                </a:lnTo>
                <a:lnTo>
                  <a:pt x="199" y="512"/>
                </a:lnTo>
                <a:lnTo>
                  <a:pt x="199" y="506"/>
                </a:lnTo>
                <a:lnTo>
                  <a:pt x="198" y="502"/>
                </a:lnTo>
                <a:lnTo>
                  <a:pt x="196" y="497"/>
                </a:lnTo>
                <a:lnTo>
                  <a:pt x="192" y="494"/>
                </a:lnTo>
                <a:lnTo>
                  <a:pt x="189" y="490"/>
                </a:lnTo>
                <a:lnTo>
                  <a:pt x="185" y="489"/>
                </a:lnTo>
                <a:lnTo>
                  <a:pt x="180" y="487"/>
                </a:lnTo>
                <a:lnTo>
                  <a:pt x="176" y="487"/>
                </a:lnTo>
                <a:lnTo>
                  <a:pt x="176" y="487"/>
                </a:lnTo>
                <a:lnTo>
                  <a:pt x="171" y="487"/>
                </a:lnTo>
                <a:lnTo>
                  <a:pt x="166" y="489"/>
                </a:lnTo>
                <a:lnTo>
                  <a:pt x="162" y="490"/>
                </a:lnTo>
                <a:lnTo>
                  <a:pt x="158" y="494"/>
                </a:lnTo>
                <a:lnTo>
                  <a:pt x="156" y="497"/>
                </a:lnTo>
                <a:lnTo>
                  <a:pt x="153" y="502"/>
                </a:lnTo>
                <a:lnTo>
                  <a:pt x="152" y="506"/>
                </a:lnTo>
                <a:lnTo>
                  <a:pt x="151" y="512"/>
                </a:lnTo>
                <a:lnTo>
                  <a:pt x="151" y="512"/>
                </a:lnTo>
                <a:lnTo>
                  <a:pt x="152" y="516"/>
                </a:lnTo>
                <a:lnTo>
                  <a:pt x="153" y="521"/>
                </a:lnTo>
                <a:lnTo>
                  <a:pt x="156" y="525"/>
                </a:lnTo>
                <a:lnTo>
                  <a:pt x="158" y="528"/>
                </a:lnTo>
                <a:lnTo>
                  <a:pt x="162" y="532"/>
                </a:lnTo>
                <a:lnTo>
                  <a:pt x="166" y="534"/>
                </a:lnTo>
                <a:lnTo>
                  <a:pt x="171" y="535"/>
                </a:lnTo>
                <a:lnTo>
                  <a:pt x="176" y="535"/>
                </a:lnTo>
                <a:lnTo>
                  <a:pt x="176" y="535"/>
                </a:lnTo>
                <a:close/>
                <a:moveTo>
                  <a:pt x="173" y="684"/>
                </a:moveTo>
                <a:lnTo>
                  <a:pt x="30" y="684"/>
                </a:lnTo>
                <a:lnTo>
                  <a:pt x="30" y="684"/>
                </a:lnTo>
                <a:lnTo>
                  <a:pt x="25" y="684"/>
                </a:lnTo>
                <a:lnTo>
                  <a:pt x="20" y="685"/>
                </a:lnTo>
                <a:lnTo>
                  <a:pt x="15" y="687"/>
                </a:lnTo>
                <a:lnTo>
                  <a:pt x="12" y="690"/>
                </a:lnTo>
                <a:lnTo>
                  <a:pt x="10" y="693"/>
                </a:lnTo>
                <a:lnTo>
                  <a:pt x="7" y="697"/>
                </a:lnTo>
                <a:lnTo>
                  <a:pt x="6" y="701"/>
                </a:lnTo>
                <a:lnTo>
                  <a:pt x="5" y="706"/>
                </a:lnTo>
                <a:lnTo>
                  <a:pt x="5" y="706"/>
                </a:lnTo>
                <a:lnTo>
                  <a:pt x="6" y="711"/>
                </a:lnTo>
                <a:lnTo>
                  <a:pt x="7" y="716"/>
                </a:lnTo>
                <a:lnTo>
                  <a:pt x="10" y="719"/>
                </a:lnTo>
                <a:lnTo>
                  <a:pt x="12" y="723"/>
                </a:lnTo>
                <a:lnTo>
                  <a:pt x="15" y="726"/>
                </a:lnTo>
                <a:lnTo>
                  <a:pt x="20" y="729"/>
                </a:lnTo>
                <a:lnTo>
                  <a:pt x="25" y="730"/>
                </a:lnTo>
                <a:lnTo>
                  <a:pt x="30" y="730"/>
                </a:lnTo>
                <a:lnTo>
                  <a:pt x="173" y="730"/>
                </a:lnTo>
                <a:lnTo>
                  <a:pt x="173" y="730"/>
                </a:lnTo>
                <a:lnTo>
                  <a:pt x="177" y="729"/>
                </a:lnTo>
                <a:lnTo>
                  <a:pt x="185" y="723"/>
                </a:lnTo>
                <a:lnTo>
                  <a:pt x="190" y="719"/>
                </a:lnTo>
                <a:lnTo>
                  <a:pt x="195" y="716"/>
                </a:lnTo>
                <a:lnTo>
                  <a:pt x="197" y="711"/>
                </a:lnTo>
                <a:lnTo>
                  <a:pt x="198" y="706"/>
                </a:lnTo>
                <a:lnTo>
                  <a:pt x="198" y="706"/>
                </a:lnTo>
                <a:lnTo>
                  <a:pt x="197" y="701"/>
                </a:lnTo>
                <a:lnTo>
                  <a:pt x="196" y="697"/>
                </a:lnTo>
                <a:lnTo>
                  <a:pt x="193" y="693"/>
                </a:lnTo>
                <a:lnTo>
                  <a:pt x="191" y="690"/>
                </a:lnTo>
                <a:lnTo>
                  <a:pt x="188" y="687"/>
                </a:lnTo>
                <a:lnTo>
                  <a:pt x="183" y="685"/>
                </a:lnTo>
                <a:lnTo>
                  <a:pt x="178" y="684"/>
                </a:lnTo>
                <a:lnTo>
                  <a:pt x="173" y="684"/>
                </a:lnTo>
                <a:lnTo>
                  <a:pt x="173" y="684"/>
                </a:lnTo>
                <a:close/>
                <a:moveTo>
                  <a:pt x="1025" y="877"/>
                </a:moveTo>
                <a:lnTo>
                  <a:pt x="1025" y="877"/>
                </a:lnTo>
                <a:lnTo>
                  <a:pt x="1015" y="878"/>
                </a:lnTo>
                <a:lnTo>
                  <a:pt x="1006" y="880"/>
                </a:lnTo>
                <a:lnTo>
                  <a:pt x="996" y="882"/>
                </a:lnTo>
                <a:lnTo>
                  <a:pt x="987" y="885"/>
                </a:lnTo>
                <a:lnTo>
                  <a:pt x="979" y="890"/>
                </a:lnTo>
                <a:lnTo>
                  <a:pt x="970" y="895"/>
                </a:lnTo>
                <a:lnTo>
                  <a:pt x="963" y="901"/>
                </a:lnTo>
                <a:lnTo>
                  <a:pt x="956" y="907"/>
                </a:lnTo>
                <a:lnTo>
                  <a:pt x="949" y="914"/>
                </a:lnTo>
                <a:lnTo>
                  <a:pt x="943" y="921"/>
                </a:lnTo>
                <a:lnTo>
                  <a:pt x="939" y="929"/>
                </a:lnTo>
                <a:lnTo>
                  <a:pt x="935" y="937"/>
                </a:lnTo>
                <a:lnTo>
                  <a:pt x="932" y="947"/>
                </a:lnTo>
                <a:lnTo>
                  <a:pt x="929" y="956"/>
                </a:lnTo>
                <a:lnTo>
                  <a:pt x="928" y="966"/>
                </a:lnTo>
                <a:lnTo>
                  <a:pt x="927" y="976"/>
                </a:lnTo>
                <a:lnTo>
                  <a:pt x="927" y="976"/>
                </a:lnTo>
                <a:lnTo>
                  <a:pt x="928" y="986"/>
                </a:lnTo>
                <a:lnTo>
                  <a:pt x="929" y="996"/>
                </a:lnTo>
                <a:lnTo>
                  <a:pt x="932" y="1005"/>
                </a:lnTo>
                <a:lnTo>
                  <a:pt x="935" y="1014"/>
                </a:lnTo>
                <a:lnTo>
                  <a:pt x="939" y="1022"/>
                </a:lnTo>
                <a:lnTo>
                  <a:pt x="943" y="1030"/>
                </a:lnTo>
                <a:lnTo>
                  <a:pt x="949" y="1039"/>
                </a:lnTo>
                <a:lnTo>
                  <a:pt x="956" y="1046"/>
                </a:lnTo>
                <a:lnTo>
                  <a:pt x="963" y="1052"/>
                </a:lnTo>
                <a:lnTo>
                  <a:pt x="970" y="1058"/>
                </a:lnTo>
                <a:lnTo>
                  <a:pt x="979" y="1062"/>
                </a:lnTo>
                <a:lnTo>
                  <a:pt x="987" y="1066"/>
                </a:lnTo>
                <a:lnTo>
                  <a:pt x="996" y="1069"/>
                </a:lnTo>
                <a:lnTo>
                  <a:pt x="1006" y="1072"/>
                </a:lnTo>
                <a:lnTo>
                  <a:pt x="1015" y="1074"/>
                </a:lnTo>
                <a:lnTo>
                  <a:pt x="1025" y="1074"/>
                </a:lnTo>
                <a:lnTo>
                  <a:pt x="1025" y="1074"/>
                </a:lnTo>
                <a:lnTo>
                  <a:pt x="1035" y="1074"/>
                </a:lnTo>
                <a:lnTo>
                  <a:pt x="1045" y="1072"/>
                </a:lnTo>
                <a:lnTo>
                  <a:pt x="1054" y="1069"/>
                </a:lnTo>
                <a:lnTo>
                  <a:pt x="1064" y="1066"/>
                </a:lnTo>
                <a:lnTo>
                  <a:pt x="1072" y="1062"/>
                </a:lnTo>
                <a:lnTo>
                  <a:pt x="1080" y="1058"/>
                </a:lnTo>
                <a:lnTo>
                  <a:pt x="1087" y="1052"/>
                </a:lnTo>
                <a:lnTo>
                  <a:pt x="1094" y="1046"/>
                </a:lnTo>
                <a:lnTo>
                  <a:pt x="1101" y="1039"/>
                </a:lnTo>
                <a:lnTo>
                  <a:pt x="1106" y="1030"/>
                </a:lnTo>
                <a:lnTo>
                  <a:pt x="1112" y="1022"/>
                </a:lnTo>
                <a:lnTo>
                  <a:pt x="1116" y="1014"/>
                </a:lnTo>
                <a:lnTo>
                  <a:pt x="1119" y="1005"/>
                </a:lnTo>
                <a:lnTo>
                  <a:pt x="1121" y="996"/>
                </a:lnTo>
                <a:lnTo>
                  <a:pt x="1123" y="986"/>
                </a:lnTo>
                <a:lnTo>
                  <a:pt x="1124" y="976"/>
                </a:lnTo>
                <a:lnTo>
                  <a:pt x="1124" y="976"/>
                </a:lnTo>
                <a:lnTo>
                  <a:pt x="1123" y="966"/>
                </a:lnTo>
                <a:lnTo>
                  <a:pt x="1121" y="956"/>
                </a:lnTo>
                <a:lnTo>
                  <a:pt x="1119" y="947"/>
                </a:lnTo>
                <a:lnTo>
                  <a:pt x="1116" y="937"/>
                </a:lnTo>
                <a:lnTo>
                  <a:pt x="1112" y="929"/>
                </a:lnTo>
                <a:lnTo>
                  <a:pt x="1106" y="921"/>
                </a:lnTo>
                <a:lnTo>
                  <a:pt x="1101" y="914"/>
                </a:lnTo>
                <a:lnTo>
                  <a:pt x="1094" y="907"/>
                </a:lnTo>
                <a:lnTo>
                  <a:pt x="1087" y="901"/>
                </a:lnTo>
                <a:lnTo>
                  <a:pt x="1080" y="895"/>
                </a:lnTo>
                <a:lnTo>
                  <a:pt x="1072" y="890"/>
                </a:lnTo>
                <a:lnTo>
                  <a:pt x="1064" y="885"/>
                </a:lnTo>
                <a:lnTo>
                  <a:pt x="1054" y="882"/>
                </a:lnTo>
                <a:lnTo>
                  <a:pt x="1045" y="880"/>
                </a:lnTo>
                <a:lnTo>
                  <a:pt x="1035" y="878"/>
                </a:lnTo>
                <a:lnTo>
                  <a:pt x="1025" y="877"/>
                </a:lnTo>
                <a:lnTo>
                  <a:pt x="1025" y="877"/>
                </a:lnTo>
                <a:close/>
                <a:moveTo>
                  <a:pt x="1052" y="1022"/>
                </a:moveTo>
                <a:lnTo>
                  <a:pt x="999" y="1022"/>
                </a:lnTo>
                <a:lnTo>
                  <a:pt x="999" y="1022"/>
                </a:lnTo>
                <a:lnTo>
                  <a:pt x="994" y="1022"/>
                </a:lnTo>
                <a:lnTo>
                  <a:pt x="989" y="1020"/>
                </a:lnTo>
                <a:lnTo>
                  <a:pt x="986" y="1019"/>
                </a:lnTo>
                <a:lnTo>
                  <a:pt x="982" y="1015"/>
                </a:lnTo>
                <a:lnTo>
                  <a:pt x="979" y="1012"/>
                </a:lnTo>
                <a:lnTo>
                  <a:pt x="976" y="1007"/>
                </a:lnTo>
                <a:lnTo>
                  <a:pt x="975" y="1003"/>
                </a:lnTo>
                <a:lnTo>
                  <a:pt x="975" y="997"/>
                </a:lnTo>
                <a:lnTo>
                  <a:pt x="975" y="997"/>
                </a:lnTo>
                <a:lnTo>
                  <a:pt x="975" y="993"/>
                </a:lnTo>
                <a:lnTo>
                  <a:pt x="976" y="988"/>
                </a:lnTo>
                <a:lnTo>
                  <a:pt x="979" y="985"/>
                </a:lnTo>
                <a:lnTo>
                  <a:pt x="982" y="981"/>
                </a:lnTo>
                <a:lnTo>
                  <a:pt x="986" y="977"/>
                </a:lnTo>
                <a:lnTo>
                  <a:pt x="989" y="975"/>
                </a:lnTo>
                <a:lnTo>
                  <a:pt x="994" y="974"/>
                </a:lnTo>
                <a:lnTo>
                  <a:pt x="999" y="974"/>
                </a:lnTo>
                <a:lnTo>
                  <a:pt x="1052" y="974"/>
                </a:lnTo>
                <a:lnTo>
                  <a:pt x="1052" y="974"/>
                </a:lnTo>
                <a:lnTo>
                  <a:pt x="1057" y="974"/>
                </a:lnTo>
                <a:lnTo>
                  <a:pt x="1061" y="975"/>
                </a:lnTo>
                <a:lnTo>
                  <a:pt x="1066" y="977"/>
                </a:lnTo>
                <a:lnTo>
                  <a:pt x="1070" y="981"/>
                </a:lnTo>
                <a:lnTo>
                  <a:pt x="1072" y="985"/>
                </a:lnTo>
                <a:lnTo>
                  <a:pt x="1074" y="988"/>
                </a:lnTo>
                <a:lnTo>
                  <a:pt x="1075" y="993"/>
                </a:lnTo>
                <a:lnTo>
                  <a:pt x="1077" y="997"/>
                </a:lnTo>
                <a:lnTo>
                  <a:pt x="1077" y="997"/>
                </a:lnTo>
                <a:lnTo>
                  <a:pt x="1075" y="1003"/>
                </a:lnTo>
                <a:lnTo>
                  <a:pt x="1074" y="1007"/>
                </a:lnTo>
                <a:lnTo>
                  <a:pt x="1072" y="1012"/>
                </a:lnTo>
                <a:lnTo>
                  <a:pt x="1070" y="1015"/>
                </a:lnTo>
                <a:lnTo>
                  <a:pt x="1066" y="1019"/>
                </a:lnTo>
                <a:lnTo>
                  <a:pt x="1061" y="1020"/>
                </a:lnTo>
                <a:lnTo>
                  <a:pt x="1057" y="1022"/>
                </a:lnTo>
                <a:lnTo>
                  <a:pt x="1052" y="1022"/>
                </a:lnTo>
                <a:lnTo>
                  <a:pt x="1052" y="1022"/>
                </a:lnTo>
                <a:close/>
                <a:moveTo>
                  <a:pt x="395" y="1414"/>
                </a:moveTo>
                <a:lnTo>
                  <a:pt x="249" y="1414"/>
                </a:lnTo>
                <a:lnTo>
                  <a:pt x="249" y="1414"/>
                </a:lnTo>
                <a:lnTo>
                  <a:pt x="238" y="1415"/>
                </a:lnTo>
                <a:lnTo>
                  <a:pt x="230" y="1417"/>
                </a:lnTo>
                <a:lnTo>
                  <a:pt x="222" y="1422"/>
                </a:lnTo>
                <a:lnTo>
                  <a:pt x="215" y="1427"/>
                </a:lnTo>
                <a:lnTo>
                  <a:pt x="209" y="1434"/>
                </a:lnTo>
                <a:lnTo>
                  <a:pt x="204" y="1442"/>
                </a:lnTo>
                <a:lnTo>
                  <a:pt x="201" y="1450"/>
                </a:lnTo>
                <a:lnTo>
                  <a:pt x="199" y="1461"/>
                </a:lnTo>
                <a:lnTo>
                  <a:pt x="199" y="1461"/>
                </a:lnTo>
                <a:lnTo>
                  <a:pt x="201" y="1470"/>
                </a:lnTo>
                <a:lnTo>
                  <a:pt x="204" y="1480"/>
                </a:lnTo>
                <a:lnTo>
                  <a:pt x="209" y="1488"/>
                </a:lnTo>
                <a:lnTo>
                  <a:pt x="215" y="1495"/>
                </a:lnTo>
                <a:lnTo>
                  <a:pt x="222" y="1501"/>
                </a:lnTo>
                <a:lnTo>
                  <a:pt x="230" y="1506"/>
                </a:lnTo>
                <a:lnTo>
                  <a:pt x="238" y="1508"/>
                </a:lnTo>
                <a:lnTo>
                  <a:pt x="249" y="1509"/>
                </a:lnTo>
                <a:lnTo>
                  <a:pt x="395" y="1509"/>
                </a:lnTo>
                <a:lnTo>
                  <a:pt x="395" y="1509"/>
                </a:lnTo>
                <a:lnTo>
                  <a:pt x="405" y="1508"/>
                </a:lnTo>
                <a:lnTo>
                  <a:pt x="414" y="1506"/>
                </a:lnTo>
                <a:lnTo>
                  <a:pt x="422" y="1501"/>
                </a:lnTo>
                <a:lnTo>
                  <a:pt x="429" y="1495"/>
                </a:lnTo>
                <a:lnTo>
                  <a:pt x="435" y="1488"/>
                </a:lnTo>
                <a:lnTo>
                  <a:pt x="440" y="1480"/>
                </a:lnTo>
                <a:lnTo>
                  <a:pt x="442" y="1470"/>
                </a:lnTo>
                <a:lnTo>
                  <a:pt x="443" y="1461"/>
                </a:lnTo>
                <a:lnTo>
                  <a:pt x="443" y="1461"/>
                </a:lnTo>
                <a:lnTo>
                  <a:pt x="442" y="1450"/>
                </a:lnTo>
                <a:lnTo>
                  <a:pt x="440" y="1442"/>
                </a:lnTo>
                <a:lnTo>
                  <a:pt x="435" y="1434"/>
                </a:lnTo>
                <a:lnTo>
                  <a:pt x="429" y="1427"/>
                </a:lnTo>
                <a:lnTo>
                  <a:pt x="422" y="1422"/>
                </a:lnTo>
                <a:lnTo>
                  <a:pt x="414" y="1417"/>
                </a:lnTo>
                <a:lnTo>
                  <a:pt x="405" y="1415"/>
                </a:lnTo>
                <a:lnTo>
                  <a:pt x="395" y="1414"/>
                </a:lnTo>
                <a:lnTo>
                  <a:pt x="395" y="1414"/>
                </a:lnTo>
                <a:close/>
                <a:moveTo>
                  <a:pt x="320" y="1071"/>
                </a:moveTo>
                <a:lnTo>
                  <a:pt x="804" y="1071"/>
                </a:lnTo>
                <a:lnTo>
                  <a:pt x="804" y="1071"/>
                </a:lnTo>
                <a:lnTo>
                  <a:pt x="815" y="1071"/>
                </a:lnTo>
                <a:lnTo>
                  <a:pt x="824" y="1069"/>
                </a:lnTo>
                <a:lnTo>
                  <a:pt x="834" y="1067"/>
                </a:lnTo>
                <a:lnTo>
                  <a:pt x="842" y="1064"/>
                </a:lnTo>
                <a:lnTo>
                  <a:pt x="851" y="1059"/>
                </a:lnTo>
                <a:lnTo>
                  <a:pt x="858" y="1054"/>
                </a:lnTo>
                <a:lnTo>
                  <a:pt x="867" y="1049"/>
                </a:lnTo>
                <a:lnTo>
                  <a:pt x="874" y="1042"/>
                </a:lnTo>
                <a:lnTo>
                  <a:pt x="880" y="1035"/>
                </a:lnTo>
                <a:lnTo>
                  <a:pt x="886" y="1028"/>
                </a:lnTo>
                <a:lnTo>
                  <a:pt x="890" y="1020"/>
                </a:lnTo>
                <a:lnTo>
                  <a:pt x="894" y="1012"/>
                </a:lnTo>
                <a:lnTo>
                  <a:pt x="897" y="1002"/>
                </a:lnTo>
                <a:lnTo>
                  <a:pt x="900" y="993"/>
                </a:lnTo>
                <a:lnTo>
                  <a:pt x="901" y="983"/>
                </a:lnTo>
                <a:lnTo>
                  <a:pt x="902" y="974"/>
                </a:lnTo>
                <a:lnTo>
                  <a:pt x="902" y="584"/>
                </a:lnTo>
                <a:lnTo>
                  <a:pt x="902" y="584"/>
                </a:lnTo>
                <a:lnTo>
                  <a:pt x="901" y="574"/>
                </a:lnTo>
                <a:lnTo>
                  <a:pt x="900" y="565"/>
                </a:lnTo>
                <a:lnTo>
                  <a:pt x="897" y="555"/>
                </a:lnTo>
                <a:lnTo>
                  <a:pt x="894" y="547"/>
                </a:lnTo>
                <a:lnTo>
                  <a:pt x="890" y="539"/>
                </a:lnTo>
                <a:lnTo>
                  <a:pt x="886" y="530"/>
                </a:lnTo>
                <a:lnTo>
                  <a:pt x="880" y="523"/>
                </a:lnTo>
                <a:lnTo>
                  <a:pt x="874" y="516"/>
                </a:lnTo>
                <a:lnTo>
                  <a:pt x="867" y="510"/>
                </a:lnTo>
                <a:lnTo>
                  <a:pt x="858" y="505"/>
                </a:lnTo>
                <a:lnTo>
                  <a:pt x="851" y="500"/>
                </a:lnTo>
                <a:lnTo>
                  <a:pt x="842" y="496"/>
                </a:lnTo>
                <a:lnTo>
                  <a:pt x="834" y="493"/>
                </a:lnTo>
                <a:lnTo>
                  <a:pt x="824" y="490"/>
                </a:lnTo>
                <a:lnTo>
                  <a:pt x="815" y="489"/>
                </a:lnTo>
                <a:lnTo>
                  <a:pt x="804" y="489"/>
                </a:lnTo>
                <a:lnTo>
                  <a:pt x="320" y="489"/>
                </a:lnTo>
                <a:lnTo>
                  <a:pt x="320" y="489"/>
                </a:lnTo>
                <a:lnTo>
                  <a:pt x="310" y="489"/>
                </a:lnTo>
                <a:lnTo>
                  <a:pt x="300" y="490"/>
                </a:lnTo>
                <a:lnTo>
                  <a:pt x="290" y="493"/>
                </a:lnTo>
                <a:lnTo>
                  <a:pt x="282" y="496"/>
                </a:lnTo>
                <a:lnTo>
                  <a:pt x="274" y="500"/>
                </a:lnTo>
                <a:lnTo>
                  <a:pt x="265" y="505"/>
                </a:lnTo>
                <a:lnTo>
                  <a:pt x="257" y="510"/>
                </a:lnTo>
                <a:lnTo>
                  <a:pt x="251" y="516"/>
                </a:lnTo>
                <a:lnTo>
                  <a:pt x="244" y="523"/>
                </a:lnTo>
                <a:lnTo>
                  <a:pt x="238" y="530"/>
                </a:lnTo>
                <a:lnTo>
                  <a:pt x="234" y="539"/>
                </a:lnTo>
                <a:lnTo>
                  <a:pt x="230" y="547"/>
                </a:lnTo>
                <a:lnTo>
                  <a:pt x="226" y="555"/>
                </a:lnTo>
                <a:lnTo>
                  <a:pt x="224" y="565"/>
                </a:lnTo>
                <a:lnTo>
                  <a:pt x="223" y="574"/>
                </a:lnTo>
                <a:lnTo>
                  <a:pt x="222" y="584"/>
                </a:lnTo>
                <a:lnTo>
                  <a:pt x="222" y="974"/>
                </a:lnTo>
                <a:lnTo>
                  <a:pt x="222" y="974"/>
                </a:lnTo>
                <a:lnTo>
                  <a:pt x="223" y="983"/>
                </a:lnTo>
                <a:lnTo>
                  <a:pt x="224" y="993"/>
                </a:lnTo>
                <a:lnTo>
                  <a:pt x="226" y="1002"/>
                </a:lnTo>
                <a:lnTo>
                  <a:pt x="230" y="1012"/>
                </a:lnTo>
                <a:lnTo>
                  <a:pt x="234" y="1020"/>
                </a:lnTo>
                <a:lnTo>
                  <a:pt x="238" y="1028"/>
                </a:lnTo>
                <a:lnTo>
                  <a:pt x="244" y="1035"/>
                </a:lnTo>
                <a:lnTo>
                  <a:pt x="251" y="1042"/>
                </a:lnTo>
                <a:lnTo>
                  <a:pt x="257" y="1049"/>
                </a:lnTo>
                <a:lnTo>
                  <a:pt x="265" y="1054"/>
                </a:lnTo>
                <a:lnTo>
                  <a:pt x="274" y="1059"/>
                </a:lnTo>
                <a:lnTo>
                  <a:pt x="282" y="1064"/>
                </a:lnTo>
                <a:lnTo>
                  <a:pt x="290" y="1067"/>
                </a:lnTo>
                <a:lnTo>
                  <a:pt x="300" y="1069"/>
                </a:lnTo>
                <a:lnTo>
                  <a:pt x="310" y="1071"/>
                </a:lnTo>
                <a:lnTo>
                  <a:pt x="320" y="1071"/>
                </a:lnTo>
                <a:lnTo>
                  <a:pt x="320" y="1071"/>
                </a:lnTo>
                <a:close/>
                <a:moveTo>
                  <a:pt x="882" y="1414"/>
                </a:moveTo>
                <a:lnTo>
                  <a:pt x="736" y="1414"/>
                </a:lnTo>
                <a:lnTo>
                  <a:pt x="736" y="1414"/>
                </a:lnTo>
                <a:lnTo>
                  <a:pt x="725" y="1415"/>
                </a:lnTo>
                <a:lnTo>
                  <a:pt x="717" y="1417"/>
                </a:lnTo>
                <a:lnTo>
                  <a:pt x="709" y="1422"/>
                </a:lnTo>
                <a:lnTo>
                  <a:pt x="700" y="1427"/>
                </a:lnTo>
                <a:lnTo>
                  <a:pt x="695" y="1434"/>
                </a:lnTo>
                <a:lnTo>
                  <a:pt x="691" y="1442"/>
                </a:lnTo>
                <a:lnTo>
                  <a:pt x="687" y="1450"/>
                </a:lnTo>
                <a:lnTo>
                  <a:pt x="686" y="1461"/>
                </a:lnTo>
                <a:lnTo>
                  <a:pt x="686" y="1461"/>
                </a:lnTo>
                <a:lnTo>
                  <a:pt x="687" y="1470"/>
                </a:lnTo>
                <a:lnTo>
                  <a:pt x="691" y="1480"/>
                </a:lnTo>
                <a:lnTo>
                  <a:pt x="695" y="1488"/>
                </a:lnTo>
                <a:lnTo>
                  <a:pt x="700" y="1495"/>
                </a:lnTo>
                <a:lnTo>
                  <a:pt x="709" y="1501"/>
                </a:lnTo>
                <a:lnTo>
                  <a:pt x="717" y="1506"/>
                </a:lnTo>
                <a:lnTo>
                  <a:pt x="725" y="1508"/>
                </a:lnTo>
                <a:lnTo>
                  <a:pt x="736" y="1509"/>
                </a:lnTo>
                <a:lnTo>
                  <a:pt x="882" y="1509"/>
                </a:lnTo>
                <a:lnTo>
                  <a:pt x="882" y="1509"/>
                </a:lnTo>
                <a:lnTo>
                  <a:pt x="891" y="1508"/>
                </a:lnTo>
                <a:lnTo>
                  <a:pt x="901" y="1506"/>
                </a:lnTo>
                <a:lnTo>
                  <a:pt x="909" y="1501"/>
                </a:lnTo>
                <a:lnTo>
                  <a:pt x="916" y="1495"/>
                </a:lnTo>
                <a:lnTo>
                  <a:pt x="922" y="1488"/>
                </a:lnTo>
                <a:lnTo>
                  <a:pt x="927" y="1480"/>
                </a:lnTo>
                <a:lnTo>
                  <a:pt x="929" y="1470"/>
                </a:lnTo>
                <a:lnTo>
                  <a:pt x="930" y="1461"/>
                </a:lnTo>
                <a:lnTo>
                  <a:pt x="930" y="1461"/>
                </a:lnTo>
                <a:lnTo>
                  <a:pt x="929" y="1450"/>
                </a:lnTo>
                <a:lnTo>
                  <a:pt x="927" y="1442"/>
                </a:lnTo>
                <a:lnTo>
                  <a:pt x="922" y="1434"/>
                </a:lnTo>
                <a:lnTo>
                  <a:pt x="916" y="1427"/>
                </a:lnTo>
                <a:lnTo>
                  <a:pt x="909" y="1422"/>
                </a:lnTo>
                <a:lnTo>
                  <a:pt x="901" y="1417"/>
                </a:lnTo>
                <a:lnTo>
                  <a:pt x="891" y="1415"/>
                </a:lnTo>
                <a:lnTo>
                  <a:pt x="882" y="1414"/>
                </a:lnTo>
                <a:lnTo>
                  <a:pt x="882" y="1414"/>
                </a:lnTo>
                <a:close/>
                <a:moveTo>
                  <a:pt x="173" y="780"/>
                </a:moveTo>
                <a:lnTo>
                  <a:pt x="30" y="780"/>
                </a:lnTo>
                <a:lnTo>
                  <a:pt x="30" y="780"/>
                </a:lnTo>
                <a:lnTo>
                  <a:pt x="25" y="782"/>
                </a:lnTo>
                <a:lnTo>
                  <a:pt x="20" y="783"/>
                </a:lnTo>
                <a:lnTo>
                  <a:pt x="15" y="784"/>
                </a:lnTo>
                <a:lnTo>
                  <a:pt x="12" y="788"/>
                </a:lnTo>
                <a:lnTo>
                  <a:pt x="10" y="790"/>
                </a:lnTo>
                <a:lnTo>
                  <a:pt x="7" y="795"/>
                </a:lnTo>
                <a:lnTo>
                  <a:pt x="6" y="798"/>
                </a:lnTo>
                <a:lnTo>
                  <a:pt x="5" y="803"/>
                </a:lnTo>
                <a:lnTo>
                  <a:pt x="5" y="803"/>
                </a:lnTo>
                <a:lnTo>
                  <a:pt x="6" y="808"/>
                </a:lnTo>
                <a:lnTo>
                  <a:pt x="7" y="812"/>
                </a:lnTo>
                <a:lnTo>
                  <a:pt x="10" y="817"/>
                </a:lnTo>
                <a:lnTo>
                  <a:pt x="12" y="821"/>
                </a:lnTo>
                <a:lnTo>
                  <a:pt x="15" y="823"/>
                </a:lnTo>
                <a:lnTo>
                  <a:pt x="20" y="825"/>
                </a:lnTo>
                <a:lnTo>
                  <a:pt x="25" y="828"/>
                </a:lnTo>
                <a:lnTo>
                  <a:pt x="30" y="828"/>
                </a:lnTo>
                <a:lnTo>
                  <a:pt x="173" y="828"/>
                </a:lnTo>
                <a:lnTo>
                  <a:pt x="173" y="828"/>
                </a:lnTo>
                <a:lnTo>
                  <a:pt x="178" y="828"/>
                </a:lnTo>
                <a:lnTo>
                  <a:pt x="183" y="825"/>
                </a:lnTo>
                <a:lnTo>
                  <a:pt x="188" y="823"/>
                </a:lnTo>
                <a:lnTo>
                  <a:pt x="191" y="821"/>
                </a:lnTo>
                <a:lnTo>
                  <a:pt x="193" y="817"/>
                </a:lnTo>
                <a:lnTo>
                  <a:pt x="196" y="812"/>
                </a:lnTo>
                <a:lnTo>
                  <a:pt x="197" y="808"/>
                </a:lnTo>
                <a:lnTo>
                  <a:pt x="198" y="803"/>
                </a:lnTo>
                <a:lnTo>
                  <a:pt x="198" y="803"/>
                </a:lnTo>
                <a:lnTo>
                  <a:pt x="197" y="798"/>
                </a:lnTo>
                <a:lnTo>
                  <a:pt x="196" y="795"/>
                </a:lnTo>
                <a:lnTo>
                  <a:pt x="193" y="790"/>
                </a:lnTo>
                <a:lnTo>
                  <a:pt x="191" y="788"/>
                </a:lnTo>
                <a:lnTo>
                  <a:pt x="188" y="784"/>
                </a:lnTo>
                <a:lnTo>
                  <a:pt x="183" y="783"/>
                </a:lnTo>
                <a:lnTo>
                  <a:pt x="178" y="782"/>
                </a:lnTo>
                <a:lnTo>
                  <a:pt x="173" y="780"/>
                </a:lnTo>
                <a:lnTo>
                  <a:pt x="173" y="780"/>
                </a:lnTo>
                <a:close/>
                <a:moveTo>
                  <a:pt x="295" y="1120"/>
                </a:moveTo>
                <a:lnTo>
                  <a:pt x="295" y="1120"/>
                </a:lnTo>
                <a:lnTo>
                  <a:pt x="285" y="1121"/>
                </a:lnTo>
                <a:lnTo>
                  <a:pt x="276" y="1124"/>
                </a:lnTo>
                <a:lnTo>
                  <a:pt x="268" y="1128"/>
                </a:lnTo>
                <a:lnTo>
                  <a:pt x="261" y="1134"/>
                </a:lnTo>
                <a:lnTo>
                  <a:pt x="255" y="1141"/>
                </a:lnTo>
                <a:lnTo>
                  <a:pt x="250" y="1150"/>
                </a:lnTo>
                <a:lnTo>
                  <a:pt x="248" y="1159"/>
                </a:lnTo>
                <a:lnTo>
                  <a:pt x="247" y="1168"/>
                </a:lnTo>
                <a:lnTo>
                  <a:pt x="247" y="1315"/>
                </a:lnTo>
                <a:lnTo>
                  <a:pt x="247" y="1315"/>
                </a:lnTo>
                <a:lnTo>
                  <a:pt x="248" y="1324"/>
                </a:lnTo>
                <a:lnTo>
                  <a:pt x="250" y="1334"/>
                </a:lnTo>
                <a:lnTo>
                  <a:pt x="255" y="1342"/>
                </a:lnTo>
                <a:lnTo>
                  <a:pt x="261" y="1349"/>
                </a:lnTo>
                <a:lnTo>
                  <a:pt x="268" y="1355"/>
                </a:lnTo>
                <a:lnTo>
                  <a:pt x="276" y="1360"/>
                </a:lnTo>
                <a:lnTo>
                  <a:pt x="285" y="1362"/>
                </a:lnTo>
                <a:lnTo>
                  <a:pt x="295" y="1363"/>
                </a:lnTo>
                <a:lnTo>
                  <a:pt x="342" y="1363"/>
                </a:lnTo>
                <a:lnTo>
                  <a:pt x="342" y="1363"/>
                </a:lnTo>
                <a:lnTo>
                  <a:pt x="351" y="1362"/>
                </a:lnTo>
                <a:lnTo>
                  <a:pt x="361" y="1360"/>
                </a:lnTo>
                <a:lnTo>
                  <a:pt x="369" y="1355"/>
                </a:lnTo>
                <a:lnTo>
                  <a:pt x="376" y="1349"/>
                </a:lnTo>
                <a:lnTo>
                  <a:pt x="382" y="1342"/>
                </a:lnTo>
                <a:lnTo>
                  <a:pt x="387" y="1334"/>
                </a:lnTo>
                <a:lnTo>
                  <a:pt x="389" y="1324"/>
                </a:lnTo>
                <a:lnTo>
                  <a:pt x="390" y="1315"/>
                </a:lnTo>
                <a:lnTo>
                  <a:pt x="390" y="1168"/>
                </a:lnTo>
                <a:lnTo>
                  <a:pt x="390" y="1168"/>
                </a:lnTo>
                <a:lnTo>
                  <a:pt x="389" y="1159"/>
                </a:lnTo>
                <a:lnTo>
                  <a:pt x="387" y="1150"/>
                </a:lnTo>
                <a:lnTo>
                  <a:pt x="382" y="1141"/>
                </a:lnTo>
                <a:lnTo>
                  <a:pt x="376" y="1134"/>
                </a:lnTo>
                <a:lnTo>
                  <a:pt x="369" y="1128"/>
                </a:lnTo>
                <a:lnTo>
                  <a:pt x="361" y="1124"/>
                </a:lnTo>
                <a:lnTo>
                  <a:pt x="351" y="1121"/>
                </a:lnTo>
                <a:lnTo>
                  <a:pt x="342" y="1120"/>
                </a:lnTo>
                <a:lnTo>
                  <a:pt x="295" y="1120"/>
                </a:lnTo>
                <a:close/>
                <a:moveTo>
                  <a:pt x="97" y="877"/>
                </a:moveTo>
                <a:lnTo>
                  <a:pt x="97" y="877"/>
                </a:lnTo>
                <a:lnTo>
                  <a:pt x="87" y="878"/>
                </a:lnTo>
                <a:lnTo>
                  <a:pt x="78" y="880"/>
                </a:lnTo>
                <a:lnTo>
                  <a:pt x="68" y="882"/>
                </a:lnTo>
                <a:lnTo>
                  <a:pt x="59" y="885"/>
                </a:lnTo>
                <a:lnTo>
                  <a:pt x="51" y="889"/>
                </a:lnTo>
                <a:lnTo>
                  <a:pt x="43" y="894"/>
                </a:lnTo>
                <a:lnTo>
                  <a:pt x="35" y="900"/>
                </a:lnTo>
                <a:lnTo>
                  <a:pt x="28" y="905"/>
                </a:lnTo>
                <a:lnTo>
                  <a:pt x="22" y="913"/>
                </a:lnTo>
                <a:lnTo>
                  <a:pt x="17" y="920"/>
                </a:lnTo>
                <a:lnTo>
                  <a:pt x="12" y="928"/>
                </a:lnTo>
                <a:lnTo>
                  <a:pt x="7" y="936"/>
                </a:lnTo>
                <a:lnTo>
                  <a:pt x="5" y="946"/>
                </a:lnTo>
                <a:lnTo>
                  <a:pt x="2" y="955"/>
                </a:lnTo>
                <a:lnTo>
                  <a:pt x="0" y="964"/>
                </a:lnTo>
                <a:lnTo>
                  <a:pt x="0" y="975"/>
                </a:lnTo>
                <a:lnTo>
                  <a:pt x="0" y="975"/>
                </a:lnTo>
                <a:lnTo>
                  <a:pt x="0" y="985"/>
                </a:lnTo>
                <a:lnTo>
                  <a:pt x="2" y="994"/>
                </a:lnTo>
                <a:lnTo>
                  <a:pt x="5" y="1003"/>
                </a:lnTo>
                <a:lnTo>
                  <a:pt x="7" y="1013"/>
                </a:lnTo>
                <a:lnTo>
                  <a:pt x="12" y="1021"/>
                </a:lnTo>
                <a:lnTo>
                  <a:pt x="17" y="1029"/>
                </a:lnTo>
                <a:lnTo>
                  <a:pt x="22" y="1036"/>
                </a:lnTo>
                <a:lnTo>
                  <a:pt x="28" y="1043"/>
                </a:lnTo>
                <a:lnTo>
                  <a:pt x="35" y="1049"/>
                </a:lnTo>
                <a:lnTo>
                  <a:pt x="43" y="1055"/>
                </a:lnTo>
                <a:lnTo>
                  <a:pt x="51" y="1060"/>
                </a:lnTo>
                <a:lnTo>
                  <a:pt x="59" y="1065"/>
                </a:lnTo>
                <a:lnTo>
                  <a:pt x="68" y="1067"/>
                </a:lnTo>
                <a:lnTo>
                  <a:pt x="78" y="1069"/>
                </a:lnTo>
                <a:lnTo>
                  <a:pt x="87" y="1072"/>
                </a:lnTo>
                <a:lnTo>
                  <a:pt x="97" y="1072"/>
                </a:lnTo>
                <a:lnTo>
                  <a:pt x="97" y="1072"/>
                </a:lnTo>
                <a:lnTo>
                  <a:pt x="107" y="1072"/>
                </a:lnTo>
                <a:lnTo>
                  <a:pt x="117" y="1069"/>
                </a:lnTo>
                <a:lnTo>
                  <a:pt x="126" y="1067"/>
                </a:lnTo>
                <a:lnTo>
                  <a:pt x="136" y="1065"/>
                </a:lnTo>
                <a:lnTo>
                  <a:pt x="144" y="1060"/>
                </a:lnTo>
                <a:lnTo>
                  <a:pt x="152" y="1055"/>
                </a:lnTo>
                <a:lnTo>
                  <a:pt x="159" y="1049"/>
                </a:lnTo>
                <a:lnTo>
                  <a:pt x="166" y="1043"/>
                </a:lnTo>
                <a:lnTo>
                  <a:pt x="172" y="1036"/>
                </a:lnTo>
                <a:lnTo>
                  <a:pt x="178" y="1029"/>
                </a:lnTo>
                <a:lnTo>
                  <a:pt x="183" y="1021"/>
                </a:lnTo>
                <a:lnTo>
                  <a:pt x="186" y="1013"/>
                </a:lnTo>
                <a:lnTo>
                  <a:pt x="190" y="1003"/>
                </a:lnTo>
                <a:lnTo>
                  <a:pt x="192" y="994"/>
                </a:lnTo>
                <a:lnTo>
                  <a:pt x="195" y="985"/>
                </a:lnTo>
                <a:lnTo>
                  <a:pt x="195" y="975"/>
                </a:lnTo>
                <a:lnTo>
                  <a:pt x="195" y="975"/>
                </a:lnTo>
                <a:lnTo>
                  <a:pt x="195" y="964"/>
                </a:lnTo>
                <a:lnTo>
                  <a:pt x="192" y="955"/>
                </a:lnTo>
                <a:lnTo>
                  <a:pt x="190" y="946"/>
                </a:lnTo>
                <a:lnTo>
                  <a:pt x="186" y="936"/>
                </a:lnTo>
                <a:lnTo>
                  <a:pt x="183" y="928"/>
                </a:lnTo>
                <a:lnTo>
                  <a:pt x="178" y="920"/>
                </a:lnTo>
                <a:lnTo>
                  <a:pt x="172" y="913"/>
                </a:lnTo>
                <a:lnTo>
                  <a:pt x="166" y="905"/>
                </a:lnTo>
                <a:lnTo>
                  <a:pt x="159" y="900"/>
                </a:lnTo>
                <a:lnTo>
                  <a:pt x="152" y="894"/>
                </a:lnTo>
                <a:lnTo>
                  <a:pt x="144" y="889"/>
                </a:lnTo>
                <a:lnTo>
                  <a:pt x="136" y="885"/>
                </a:lnTo>
                <a:lnTo>
                  <a:pt x="126" y="882"/>
                </a:lnTo>
                <a:lnTo>
                  <a:pt x="117" y="880"/>
                </a:lnTo>
                <a:lnTo>
                  <a:pt x="107" y="878"/>
                </a:lnTo>
                <a:lnTo>
                  <a:pt x="97" y="877"/>
                </a:lnTo>
                <a:lnTo>
                  <a:pt x="97" y="877"/>
                </a:lnTo>
                <a:close/>
                <a:moveTo>
                  <a:pt x="127" y="1022"/>
                </a:moveTo>
                <a:lnTo>
                  <a:pt x="74" y="1022"/>
                </a:lnTo>
                <a:lnTo>
                  <a:pt x="74" y="1022"/>
                </a:lnTo>
                <a:lnTo>
                  <a:pt x="70" y="1022"/>
                </a:lnTo>
                <a:lnTo>
                  <a:pt x="65" y="1020"/>
                </a:lnTo>
                <a:lnTo>
                  <a:pt x="60" y="1019"/>
                </a:lnTo>
                <a:lnTo>
                  <a:pt x="57" y="1015"/>
                </a:lnTo>
                <a:lnTo>
                  <a:pt x="54" y="1012"/>
                </a:lnTo>
                <a:lnTo>
                  <a:pt x="52" y="1007"/>
                </a:lnTo>
                <a:lnTo>
                  <a:pt x="51" y="1003"/>
                </a:lnTo>
                <a:lnTo>
                  <a:pt x="50" y="997"/>
                </a:lnTo>
                <a:lnTo>
                  <a:pt x="50" y="997"/>
                </a:lnTo>
                <a:lnTo>
                  <a:pt x="51" y="993"/>
                </a:lnTo>
                <a:lnTo>
                  <a:pt x="52" y="988"/>
                </a:lnTo>
                <a:lnTo>
                  <a:pt x="54" y="985"/>
                </a:lnTo>
                <a:lnTo>
                  <a:pt x="57" y="981"/>
                </a:lnTo>
                <a:lnTo>
                  <a:pt x="60" y="977"/>
                </a:lnTo>
                <a:lnTo>
                  <a:pt x="65" y="975"/>
                </a:lnTo>
                <a:lnTo>
                  <a:pt x="70" y="974"/>
                </a:lnTo>
                <a:lnTo>
                  <a:pt x="74" y="974"/>
                </a:lnTo>
                <a:lnTo>
                  <a:pt x="127" y="974"/>
                </a:lnTo>
                <a:lnTo>
                  <a:pt x="127" y="974"/>
                </a:lnTo>
                <a:lnTo>
                  <a:pt x="132" y="974"/>
                </a:lnTo>
                <a:lnTo>
                  <a:pt x="137" y="975"/>
                </a:lnTo>
                <a:lnTo>
                  <a:pt x="140" y="977"/>
                </a:lnTo>
                <a:lnTo>
                  <a:pt x="144" y="981"/>
                </a:lnTo>
                <a:lnTo>
                  <a:pt x="147" y="985"/>
                </a:lnTo>
                <a:lnTo>
                  <a:pt x="150" y="988"/>
                </a:lnTo>
                <a:lnTo>
                  <a:pt x="151" y="993"/>
                </a:lnTo>
                <a:lnTo>
                  <a:pt x="151" y="997"/>
                </a:lnTo>
                <a:lnTo>
                  <a:pt x="151" y="997"/>
                </a:lnTo>
                <a:lnTo>
                  <a:pt x="151" y="1003"/>
                </a:lnTo>
                <a:lnTo>
                  <a:pt x="150" y="1007"/>
                </a:lnTo>
                <a:lnTo>
                  <a:pt x="147" y="1012"/>
                </a:lnTo>
                <a:lnTo>
                  <a:pt x="144" y="1015"/>
                </a:lnTo>
                <a:lnTo>
                  <a:pt x="140" y="1019"/>
                </a:lnTo>
                <a:lnTo>
                  <a:pt x="137" y="1020"/>
                </a:lnTo>
                <a:lnTo>
                  <a:pt x="132" y="1022"/>
                </a:lnTo>
                <a:lnTo>
                  <a:pt x="127" y="1022"/>
                </a:lnTo>
                <a:lnTo>
                  <a:pt x="127" y="1022"/>
                </a:lnTo>
                <a:close/>
                <a:moveTo>
                  <a:pt x="829" y="1120"/>
                </a:moveTo>
                <a:lnTo>
                  <a:pt x="782" y="1120"/>
                </a:lnTo>
                <a:lnTo>
                  <a:pt x="782" y="1120"/>
                </a:lnTo>
                <a:lnTo>
                  <a:pt x="772" y="1121"/>
                </a:lnTo>
                <a:lnTo>
                  <a:pt x="763" y="1124"/>
                </a:lnTo>
                <a:lnTo>
                  <a:pt x="755" y="1128"/>
                </a:lnTo>
                <a:lnTo>
                  <a:pt x="748" y="1134"/>
                </a:lnTo>
                <a:lnTo>
                  <a:pt x="742" y="1141"/>
                </a:lnTo>
                <a:lnTo>
                  <a:pt x="737" y="1150"/>
                </a:lnTo>
                <a:lnTo>
                  <a:pt x="735" y="1159"/>
                </a:lnTo>
                <a:lnTo>
                  <a:pt x="733" y="1168"/>
                </a:lnTo>
                <a:lnTo>
                  <a:pt x="733" y="1315"/>
                </a:lnTo>
                <a:lnTo>
                  <a:pt x="733" y="1315"/>
                </a:lnTo>
                <a:lnTo>
                  <a:pt x="735" y="1324"/>
                </a:lnTo>
                <a:lnTo>
                  <a:pt x="737" y="1334"/>
                </a:lnTo>
                <a:lnTo>
                  <a:pt x="742" y="1342"/>
                </a:lnTo>
                <a:lnTo>
                  <a:pt x="748" y="1349"/>
                </a:lnTo>
                <a:lnTo>
                  <a:pt x="755" y="1355"/>
                </a:lnTo>
                <a:lnTo>
                  <a:pt x="763" y="1360"/>
                </a:lnTo>
                <a:lnTo>
                  <a:pt x="772" y="1362"/>
                </a:lnTo>
                <a:lnTo>
                  <a:pt x="782" y="1363"/>
                </a:lnTo>
                <a:lnTo>
                  <a:pt x="829" y="1363"/>
                </a:lnTo>
                <a:lnTo>
                  <a:pt x="829" y="1363"/>
                </a:lnTo>
                <a:lnTo>
                  <a:pt x="838" y="1362"/>
                </a:lnTo>
                <a:lnTo>
                  <a:pt x="848" y="1360"/>
                </a:lnTo>
                <a:lnTo>
                  <a:pt x="856" y="1355"/>
                </a:lnTo>
                <a:lnTo>
                  <a:pt x="863" y="1349"/>
                </a:lnTo>
                <a:lnTo>
                  <a:pt x="869" y="1342"/>
                </a:lnTo>
                <a:lnTo>
                  <a:pt x="874" y="1334"/>
                </a:lnTo>
                <a:lnTo>
                  <a:pt x="876" y="1324"/>
                </a:lnTo>
                <a:lnTo>
                  <a:pt x="877" y="1315"/>
                </a:lnTo>
                <a:lnTo>
                  <a:pt x="877" y="1168"/>
                </a:lnTo>
                <a:lnTo>
                  <a:pt x="877" y="1168"/>
                </a:lnTo>
                <a:lnTo>
                  <a:pt x="876" y="1159"/>
                </a:lnTo>
                <a:lnTo>
                  <a:pt x="874" y="1150"/>
                </a:lnTo>
                <a:lnTo>
                  <a:pt x="869" y="1141"/>
                </a:lnTo>
                <a:lnTo>
                  <a:pt x="863" y="1134"/>
                </a:lnTo>
                <a:lnTo>
                  <a:pt x="856" y="1128"/>
                </a:lnTo>
                <a:lnTo>
                  <a:pt x="848" y="1124"/>
                </a:lnTo>
                <a:lnTo>
                  <a:pt x="838" y="1121"/>
                </a:lnTo>
                <a:lnTo>
                  <a:pt x="829" y="1120"/>
                </a:lnTo>
                <a:lnTo>
                  <a:pt x="829" y="1120"/>
                </a:lnTo>
                <a:close/>
                <a:moveTo>
                  <a:pt x="78" y="633"/>
                </a:moveTo>
                <a:lnTo>
                  <a:pt x="176" y="633"/>
                </a:lnTo>
                <a:lnTo>
                  <a:pt x="176" y="633"/>
                </a:lnTo>
                <a:lnTo>
                  <a:pt x="180" y="632"/>
                </a:lnTo>
                <a:lnTo>
                  <a:pt x="185" y="631"/>
                </a:lnTo>
                <a:lnTo>
                  <a:pt x="189" y="628"/>
                </a:lnTo>
                <a:lnTo>
                  <a:pt x="192" y="626"/>
                </a:lnTo>
                <a:lnTo>
                  <a:pt x="196" y="622"/>
                </a:lnTo>
                <a:lnTo>
                  <a:pt x="198" y="618"/>
                </a:lnTo>
                <a:lnTo>
                  <a:pt x="199" y="613"/>
                </a:lnTo>
                <a:lnTo>
                  <a:pt x="199" y="608"/>
                </a:lnTo>
                <a:lnTo>
                  <a:pt x="199" y="608"/>
                </a:lnTo>
                <a:lnTo>
                  <a:pt x="199" y="604"/>
                </a:lnTo>
                <a:lnTo>
                  <a:pt x="198" y="599"/>
                </a:lnTo>
                <a:lnTo>
                  <a:pt x="196" y="595"/>
                </a:lnTo>
                <a:lnTo>
                  <a:pt x="192" y="592"/>
                </a:lnTo>
                <a:lnTo>
                  <a:pt x="189" y="589"/>
                </a:lnTo>
                <a:lnTo>
                  <a:pt x="185" y="588"/>
                </a:lnTo>
                <a:lnTo>
                  <a:pt x="180" y="587"/>
                </a:lnTo>
                <a:lnTo>
                  <a:pt x="176" y="586"/>
                </a:lnTo>
                <a:lnTo>
                  <a:pt x="78" y="586"/>
                </a:lnTo>
                <a:lnTo>
                  <a:pt x="78" y="586"/>
                </a:lnTo>
                <a:lnTo>
                  <a:pt x="73" y="587"/>
                </a:lnTo>
                <a:lnTo>
                  <a:pt x="68" y="588"/>
                </a:lnTo>
                <a:lnTo>
                  <a:pt x="65" y="589"/>
                </a:lnTo>
                <a:lnTo>
                  <a:pt x="61" y="592"/>
                </a:lnTo>
                <a:lnTo>
                  <a:pt x="58" y="595"/>
                </a:lnTo>
                <a:lnTo>
                  <a:pt x="55" y="599"/>
                </a:lnTo>
                <a:lnTo>
                  <a:pt x="54" y="604"/>
                </a:lnTo>
                <a:lnTo>
                  <a:pt x="54" y="608"/>
                </a:lnTo>
                <a:lnTo>
                  <a:pt x="54" y="608"/>
                </a:lnTo>
                <a:lnTo>
                  <a:pt x="54" y="613"/>
                </a:lnTo>
                <a:lnTo>
                  <a:pt x="55" y="618"/>
                </a:lnTo>
                <a:lnTo>
                  <a:pt x="58" y="622"/>
                </a:lnTo>
                <a:lnTo>
                  <a:pt x="61" y="626"/>
                </a:lnTo>
                <a:lnTo>
                  <a:pt x="65" y="628"/>
                </a:lnTo>
                <a:lnTo>
                  <a:pt x="68" y="631"/>
                </a:lnTo>
                <a:lnTo>
                  <a:pt x="73" y="632"/>
                </a:lnTo>
                <a:lnTo>
                  <a:pt x="78" y="633"/>
                </a:lnTo>
                <a:lnTo>
                  <a:pt x="78" y="6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64" name="正方形/長方形 463"/>
          <p:cNvSpPr/>
          <p:nvPr/>
        </p:nvSpPr>
        <p:spPr>
          <a:xfrm>
            <a:off x="812350" y="443099"/>
            <a:ext cx="1546991" cy="3372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b="1" dirty="0">
                <a:solidFill>
                  <a:schemeClr val="tx1"/>
                </a:solidFill>
                <a:latin typeface="メイリオ"/>
                <a:ea typeface="メイリオ"/>
              </a:rPr>
              <a:t>existing</a:t>
            </a:r>
          </a:p>
          <a:p>
            <a:pPr algn="ctr">
              <a:defRPr/>
            </a:pPr>
            <a:r>
              <a:rPr lang="en-US" altLang="ja-JP" sz="1400" b="1" dirty="0">
                <a:solidFill>
                  <a:schemeClr val="tx1"/>
                </a:solidFill>
                <a:latin typeface="メイリオ"/>
                <a:ea typeface="メイリオ"/>
              </a:rPr>
              <a:t>ROS Packages</a:t>
            </a:r>
            <a:endParaRPr lang="ja-JP" altLang="en-US" sz="1400" b="1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465" name="正方形/長方形 464"/>
          <p:cNvSpPr/>
          <p:nvPr/>
        </p:nvSpPr>
        <p:spPr>
          <a:xfrm>
            <a:off x="676275" y="292438"/>
            <a:ext cx="1855275" cy="27120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66" name="正方形/長方形 465"/>
          <p:cNvSpPr/>
          <p:nvPr/>
        </p:nvSpPr>
        <p:spPr>
          <a:xfrm>
            <a:off x="7569198" y="292440"/>
            <a:ext cx="2397573" cy="2849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67" name="メモ 466"/>
          <p:cNvSpPr/>
          <p:nvPr/>
        </p:nvSpPr>
        <p:spPr bwMode="auto">
          <a:xfrm>
            <a:off x="4513772" y="3234534"/>
            <a:ext cx="695723" cy="654487"/>
          </a:xfrm>
          <a:prstGeom prst="foldedCorner">
            <a:avLst>
              <a:gd name="adj" fmla="val 36334"/>
            </a:avLst>
          </a:prstGeom>
          <a:solidFill>
            <a:srgbClr val="CDCDCD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144000" rIns="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rPr>
              <a:t>.map</a:t>
            </a:r>
            <a:endParaRPr lang="en-US" altLang="ja-JP" kern="0" dirty="0">
              <a:latin typeface="Meiryo UI" panose="020B0604030504040204" pitchFamily="50" charset="-128"/>
              <a:ea typeface="Meiryo UI" panose="020B0604030504040204" pitchFamily="50" charset="-128"/>
              <a:cs typeface="Myrica M" panose="020B0509020203020207" pitchFamily="49" charset="-128"/>
            </a:endParaRPr>
          </a:p>
        </p:txBody>
      </p:sp>
      <p:sp>
        <p:nvSpPr>
          <p:cNvPr id="470" name="テキスト ボックス 469"/>
          <p:cNvSpPr txBox="1"/>
          <p:nvPr/>
        </p:nvSpPr>
        <p:spPr>
          <a:xfrm>
            <a:off x="8109187" y="91826"/>
            <a:ext cx="1243264" cy="3958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rtlCol="0" anchor="ctr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</a:rPr>
              <a:t>ROS-lite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472" name="正方形/長方形 471"/>
          <p:cNvSpPr/>
          <p:nvPr/>
        </p:nvSpPr>
        <p:spPr>
          <a:xfrm>
            <a:off x="7694191" y="516813"/>
            <a:ext cx="2260868" cy="6592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publish/subscribe on NoC</a:t>
            </a:r>
          </a:p>
          <a:p>
            <a:pPr marL="85725" indent="-85725">
              <a:buFont typeface="Arial" panose="020B0604020202020204" pitchFamily="34" charset="0"/>
              <a:buChar char="•"/>
              <a:defRPr/>
            </a:pP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code generation tool with Command Line Interface</a:t>
            </a:r>
          </a:p>
        </p:txBody>
      </p:sp>
      <p:sp>
        <p:nvSpPr>
          <p:cNvPr id="473" name="右矢印 472"/>
          <p:cNvSpPr/>
          <p:nvPr/>
        </p:nvSpPr>
        <p:spPr bwMode="auto">
          <a:xfrm>
            <a:off x="2664672" y="1515227"/>
            <a:ext cx="1145470" cy="58284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</p:txBody>
      </p:sp>
      <p:sp>
        <p:nvSpPr>
          <p:cNvPr id="474" name="テキスト ボックス 473"/>
          <p:cNvSpPr txBox="1"/>
          <p:nvPr/>
        </p:nvSpPr>
        <p:spPr>
          <a:xfrm>
            <a:off x="3762761" y="104902"/>
            <a:ext cx="2138406" cy="3958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72000" rtlCol="0" anchor="ctr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User’s workspace</a:t>
            </a:r>
            <a:endParaRPr lang="en-US" altLang="ja-JP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5" name="右矢印 474"/>
          <p:cNvSpPr/>
          <p:nvPr/>
        </p:nvSpPr>
        <p:spPr bwMode="auto">
          <a:xfrm rot="16200000">
            <a:off x="4418338" y="4489017"/>
            <a:ext cx="860683" cy="54876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cs typeface="メイリオ" pitchFamily="50" charset="-128"/>
            </a:endParaRPr>
          </a:p>
        </p:txBody>
      </p:sp>
      <p:grpSp>
        <p:nvGrpSpPr>
          <p:cNvPr id="478" name="グループ化 477"/>
          <p:cNvGrpSpPr/>
          <p:nvPr/>
        </p:nvGrpSpPr>
        <p:grpSpPr>
          <a:xfrm>
            <a:off x="3475373" y="5007004"/>
            <a:ext cx="915274" cy="522979"/>
            <a:chOff x="1033898" y="986174"/>
            <a:chExt cx="915274" cy="575277"/>
          </a:xfrm>
        </p:grpSpPr>
        <p:sp>
          <p:nvSpPr>
            <p:cNvPr id="479" name="Freeform 10"/>
            <p:cNvSpPr>
              <a:spLocks noChangeAspect="1" noEditPoints="1"/>
            </p:cNvSpPr>
            <p:nvPr/>
          </p:nvSpPr>
          <p:spPr bwMode="auto">
            <a:xfrm>
              <a:off x="1033898" y="986174"/>
              <a:ext cx="884639" cy="575277"/>
            </a:xfrm>
            <a:custGeom>
              <a:avLst/>
              <a:gdLst>
                <a:gd name="T0" fmla="*/ 1273 w 1529"/>
                <a:gd name="T1" fmla="*/ 994 h 994"/>
                <a:gd name="T2" fmla="*/ 1308 w 1529"/>
                <a:gd name="T3" fmla="*/ 986 h 994"/>
                <a:gd name="T4" fmla="*/ 1328 w 1529"/>
                <a:gd name="T5" fmla="*/ 972 h 994"/>
                <a:gd name="T6" fmla="*/ 1346 w 1529"/>
                <a:gd name="T7" fmla="*/ 948 h 994"/>
                <a:gd name="T8" fmla="*/ 1525 w 1529"/>
                <a:gd name="T9" fmla="*/ 367 h 994"/>
                <a:gd name="T10" fmla="*/ 1527 w 1529"/>
                <a:gd name="T11" fmla="*/ 350 h 994"/>
                <a:gd name="T12" fmla="*/ 1526 w 1529"/>
                <a:gd name="T13" fmla="*/ 314 h 994"/>
                <a:gd name="T14" fmla="*/ 1512 w 1529"/>
                <a:gd name="T15" fmla="*/ 287 h 994"/>
                <a:gd name="T16" fmla="*/ 1478 w 1529"/>
                <a:gd name="T17" fmla="*/ 266 h 994"/>
                <a:gd name="T18" fmla="*/ 1444 w 1529"/>
                <a:gd name="T19" fmla="*/ 262 h 994"/>
                <a:gd name="T20" fmla="*/ 383 w 1529"/>
                <a:gd name="T21" fmla="*/ 263 h 994"/>
                <a:gd name="T22" fmla="*/ 355 w 1529"/>
                <a:gd name="T23" fmla="*/ 276 h 994"/>
                <a:gd name="T24" fmla="*/ 332 w 1529"/>
                <a:gd name="T25" fmla="*/ 301 h 994"/>
                <a:gd name="T26" fmla="*/ 228 w 1529"/>
                <a:gd name="T27" fmla="*/ 937 h 994"/>
                <a:gd name="T28" fmla="*/ 229 w 1529"/>
                <a:gd name="T29" fmla="*/ 966 h 994"/>
                <a:gd name="T30" fmla="*/ 238 w 1529"/>
                <a:gd name="T31" fmla="*/ 985 h 994"/>
                <a:gd name="T32" fmla="*/ 251 w 1529"/>
                <a:gd name="T33" fmla="*/ 994 h 994"/>
                <a:gd name="T34" fmla="*/ 151 w 1529"/>
                <a:gd name="T35" fmla="*/ 994 h 994"/>
                <a:gd name="T36" fmla="*/ 136 w 1529"/>
                <a:gd name="T37" fmla="*/ 989 h 994"/>
                <a:gd name="T38" fmla="*/ 115 w 1529"/>
                <a:gd name="T39" fmla="*/ 972 h 994"/>
                <a:gd name="T40" fmla="*/ 106 w 1529"/>
                <a:gd name="T41" fmla="*/ 954 h 994"/>
                <a:gd name="T42" fmla="*/ 4 w 1529"/>
                <a:gd name="T43" fmla="*/ 69 h 994"/>
                <a:gd name="T44" fmla="*/ 1 w 1529"/>
                <a:gd name="T45" fmla="*/ 85 h 994"/>
                <a:gd name="T46" fmla="*/ 0 w 1529"/>
                <a:gd name="T47" fmla="*/ 53 h 994"/>
                <a:gd name="T48" fmla="*/ 5 w 1529"/>
                <a:gd name="T49" fmla="*/ 25 h 994"/>
                <a:gd name="T50" fmla="*/ 16 w 1529"/>
                <a:gd name="T51" fmla="*/ 10 h 994"/>
                <a:gd name="T52" fmla="*/ 33 w 1529"/>
                <a:gd name="T53" fmla="*/ 1 h 994"/>
                <a:gd name="T54" fmla="*/ 474 w 1529"/>
                <a:gd name="T55" fmla="*/ 0 h 994"/>
                <a:gd name="T56" fmla="*/ 493 w 1529"/>
                <a:gd name="T57" fmla="*/ 2 h 994"/>
                <a:gd name="T58" fmla="*/ 514 w 1529"/>
                <a:gd name="T59" fmla="*/ 13 h 994"/>
                <a:gd name="T60" fmla="*/ 523 w 1529"/>
                <a:gd name="T61" fmla="*/ 29 h 994"/>
                <a:gd name="T62" fmla="*/ 525 w 1529"/>
                <a:gd name="T63" fmla="*/ 56 h 994"/>
                <a:gd name="T64" fmla="*/ 528 w 1529"/>
                <a:gd name="T65" fmla="*/ 72 h 994"/>
                <a:gd name="T66" fmla="*/ 540 w 1529"/>
                <a:gd name="T67" fmla="*/ 88 h 994"/>
                <a:gd name="T68" fmla="*/ 566 w 1529"/>
                <a:gd name="T69" fmla="*/ 104 h 994"/>
                <a:gd name="T70" fmla="*/ 1308 w 1529"/>
                <a:gd name="T71" fmla="*/ 105 h 994"/>
                <a:gd name="T72" fmla="*/ 1324 w 1529"/>
                <a:gd name="T73" fmla="*/ 107 h 994"/>
                <a:gd name="T74" fmla="*/ 1341 w 1529"/>
                <a:gd name="T75" fmla="*/ 118 h 994"/>
                <a:gd name="T76" fmla="*/ 1350 w 1529"/>
                <a:gd name="T77" fmla="*/ 133 h 994"/>
                <a:gd name="T78" fmla="*/ 1353 w 1529"/>
                <a:gd name="T79" fmla="*/ 160 h 994"/>
                <a:gd name="T80" fmla="*/ 1351 w 1529"/>
                <a:gd name="T81" fmla="*/ 176 h 994"/>
                <a:gd name="T82" fmla="*/ 1342 w 1529"/>
                <a:gd name="T83" fmla="*/ 192 h 994"/>
                <a:gd name="T84" fmla="*/ 1320 w 1529"/>
                <a:gd name="T85" fmla="*/ 207 h 994"/>
                <a:gd name="T86" fmla="*/ 363 w 1529"/>
                <a:gd name="T87" fmla="*/ 209 h 994"/>
                <a:gd name="T88" fmla="*/ 324 w 1529"/>
                <a:gd name="T89" fmla="*/ 214 h 994"/>
                <a:gd name="T90" fmla="*/ 284 w 1529"/>
                <a:gd name="T91" fmla="*/ 234 h 994"/>
                <a:gd name="T92" fmla="*/ 265 w 1529"/>
                <a:gd name="T93" fmla="*/ 262 h 994"/>
                <a:gd name="T94" fmla="*/ 258 w 1529"/>
                <a:gd name="T95" fmla="*/ 290 h 994"/>
                <a:gd name="T96" fmla="*/ 258 w 1529"/>
                <a:gd name="T97" fmla="*/ 31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9" h="994">
                  <a:moveTo>
                    <a:pt x="257" y="994"/>
                  </a:moveTo>
                  <a:lnTo>
                    <a:pt x="1273" y="994"/>
                  </a:lnTo>
                  <a:lnTo>
                    <a:pt x="1273" y="994"/>
                  </a:lnTo>
                  <a:lnTo>
                    <a:pt x="1284" y="992"/>
                  </a:lnTo>
                  <a:lnTo>
                    <a:pt x="1295" y="990"/>
                  </a:lnTo>
                  <a:lnTo>
                    <a:pt x="1308" y="986"/>
                  </a:lnTo>
                  <a:lnTo>
                    <a:pt x="1314" y="983"/>
                  </a:lnTo>
                  <a:lnTo>
                    <a:pt x="1321" y="978"/>
                  </a:lnTo>
                  <a:lnTo>
                    <a:pt x="1328" y="972"/>
                  </a:lnTo>
                  <a:lnTo>
                    <a:pt x="1334" y="966"/>
                  </a:lnTo>
                  <a:lnTo>
                    <a:pt x="1340" y="958"/>
                  </a:lnTo>
                  <a:lnTo>
                    <a:pt x="1346" y="948"/>
                  </a:lnTo>
                  <a:lnTo>
                    <a:pt x="1351" y="937"/>
                  </a:lnTo>
                  <a:lnTo>
                    <a:pt x="1355" y="924"/>
                  </a:lnTo>
                  <a:lnTo>
                    <a:pt x="1525" y="367"/>
                  </a:lnTo>
                  <a:lnTo>
                    <a:pt x="1525" y="367"/>
                  </a:lnTo>
                  <a:lnTo>
                    <a:pt x="1526" y="362"/>
                  </a:lnTo>
                  <a:lnTo>
                    <a:pt x="1527" y="350"/>
                  </a:lnTo>
                  <a:lnTo>
                    <a:pt x="1529" y="333"/>
                  </a:lnTo>
                  <a:lnTo>
                    <a:pt x="1527" y="324"/>
                  </a:lnTo>
                  <a:lnTo>
                    <a:pt x="1526" y="314"/>
                  </a:lnTo>
                  <a:lnTo>
                    <a:pt x="1523" y="305"/>
                  </a:lnTo>
                  <a:lnTo>
                    <a:pt x="1518" y="295"/>
                  </a:lnTo>
                  <a:lnTo>
                    <a:pt x="1512" y="287"/>
                  </a:lnTo>
                  <a:lnTo>
                    <a:pt x="1504" y="278"/>
                  </a:lnTo>
                  <a:lnTo>
                    <a:pt x="1493" y="271"/>
                  </a:lnTo>
                  <a:lnTo>
                    <a:pt x="1478" y="266"/>
                  </a:lnTo>
                  <a:lnTo>
                    <a:pt x="1463" y="263"/>
                  </a:lnTo>
                  <a:lnTo>
                    <a:pt x="1444" y="262"/>
                  </a:lnTo>
                  <a:lnTo>
                    <a:pt x="1444" y="262"/>
                  </a:lnTo>
                  <a:lnTo>
                    <a:pt x="388" y="262"/>
                  </a:lnTo>
                  <a:lnTo>
                    <a:pt x="388" y="262"/>
                  </a:lnTo>
                  <a:lnTo>
                    <a:pt x="383" y="263"/>
                  </a:lnTo>
                  <a:lnTo>
                    <a:pt x="377" y="264"/>
                  </a:lnTo>
                  <a:lnTo>
                    <a:pt x="365" y="269"/>
                  </a:lnTo>
                  <a:lnTo>
                    <a:pt x="355" y="276"/>
                  </a:lnTo>
                  <a:lnTo>
                    <a:pt x="346" y="284"/>
                  </a:lnTo>
                  <a:lnTo>
                    <a:pt x="338" y="293"/>
                  </a:lnTo>
                  <a:lnTo>
                    <a:pt x="332" y="301"/>
                  </a:lnTo>
                  <a:lnTo>
                    <a:pt x="326" y="308"/>
                  </a:lnTo>
                  <a:lnTo>
                    <a:pt x="228" y="937"/>
                  </a:lnTo>
                  <a:lnTo>
                    <a:pt x="228" y="937"/>
                  </a:lnTo>
                  <a:lnTo>
                    <a:pt x="227" y="947"/>
                  </a:lnTo>
                  <a:lnTo>
                    <a:pt x="227" y="955"/>
                  </a:lnTo>
                  <a:lnTo>
                    <a:pt x="229" y="966"/>
                  </a:lnTo>
                  <a:lnTo>
                    <a:pt x="232" y="976"/>
                  </a:lnTo>
                  <a:lnTo>
                    <a:pt x="234" y="980"/>
                  </a:lnTo>
                  <a:lnTo>
                    <a:pt x="238" y="985"/>
                  </a:lnTo>
                  <a:lnTo>
                    <a:pt x="241" y="989"/>
                  </a:lnTo>
                  <a:lnTo>
                    <a:pt x="245" y="991"/>
                  </a:lnTo>
                  <a:lnTo>
                    <a:pt x="251" y="994"/>
                  </a:lnTo>
                  <a:lnTo>
                    <a:pt x="257" y="994"/>
                  </a:lnTo>
                  <a:lnTo>
                    <a:pt x="257" y="994"/>
                  </a:lnTo>
                  <a:close/>
                  <a:moveTo>
                    <a:pt x="151" y="994"/>
                  </a:moveTo>
                  <a:lnTo>
                    <a:pt x="151" y="994"/>
                  </a:lnTo>
                  <a:lnTo>
                    <a:pt x="143" y="992"/>
                  </a:lnTo>
                  <a:lnTo>
                    <a:pt x="136" y="989"/>
                  </a:lnTo>
                  <a:lnTo>
                    <a:pt x="128" y="984"/>
                  </a:lnTo>
                  <a:lnTo>
                    <a:pt x="119" y="977"/>
                  </a:lnTo>
                  <a:lnTo>
                    <a:pt x="115" y="972"/>
                  </a:lnTo>
                  <a:lnTo>
                    <a:pt x="112" y="967"/>
                  </a:lnTo>
                  <a:lnTo>
                    <a:pt x="109" y="961"/>
                  </a:lnTo>
                  <a:lnTo>
                    <a:pt x="106" y="954"/>
                  </a:lnTo>
                  <a:lnTo>
                    <a:pt x="105" y="947"/>
                  </a:lnTo>
                  <a:lnTo>
                    <a:pt x="105" y="937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1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7" y="18"/>
                  </a:lnTo>
                  <a:lnTo>
                    <a:pt x="12" y="13"/>
                  </a:lnTo>
                  <a:lnTo>
                    <a:pt x="16" y="10"/>
                  </a:lnTo>
                  <a:lnTo>
                    <a:pt x="20" y="6"/>
                  </a:lnTo>
                  <a:lnTo>
                    <a:pt x="25" y="4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85" y="1"/>
                  </a:lnTo>
                  <a:lnTo>
                    <a:pt x="493" y="2"/>
                  </a:lnTo>
                  <a:lnTo>
                    <a:pt x="502" y="6"/>
                  </a:lnTo>
                  <a:lnTo>
                    <a:pt x="508" y="10"/>
                  </a:lnTo>
                  <a:lnTo>
                    <a:pt x="514" y="13"/>
                  </a:lnTo>
                  <a:lnTo>
                    <a:pt x="517" y="18"/>
                  </a:lnTo>
                  <a:lnTo>
                    <a:pt x="521" y="23"/>
                  </a:lnTo>
                  <a:lnTo>
                    <a:pt x="523" y="29"/>
                  </a:lnTo>
                  <a:lnTo>
                    <a:pt x="525" y="38"/>
                  </a:lnTo>
                  <a:lnTo>
                    <a:pt x="527" y="48"/>
                  </a:lnTo>
                  <a:lnTo>
                    <a:pt x="525" y="56"/>
                  </a:lnTo>
                  <a:lnTo>
                    <a:pt x="525" y="56"/>
                  </a:lnTo>
                  <a:lnTo>
                    <a:pt x="527" y="64"/>
                  </a:lnTo>
                  <a:lnTo>
                    <a:pt x="528" y="72"/>
                  </a:lnTo>
                  <a:lnTo>
                    <a:pt x="531" y="78"/>
                  </a:lnTo>
                  <a:lnTo>
                    <a:pt x="535" y="84"/>
                  </a:lnTo>
                  <a:lnTo>
                    <a:pt x="540" y="88"/>
                  </a:lnTo>
                  <a:lnTo>
                    <a:pt x="545" y="93"/>
                  </a:lnTo>
                  <a:lnTo>
                    <a:pt x="555" y="99"/>
                  </a:lnTo>
                  <a:lnTo>
                    <a:pt x="566" y="104"/>
                  </a:lnTo>
                  <a:lnTo>
                    <a:pt x="576" y="106"/>
                  </a:lnTo>
                  <a:lnTo>
                    <a:pt x="584" y="109"/>
                  </a:lnTo>
                  <a:lnTo>
                    <a:pt x="1308" y="105"/>
                  </a:lnTo>
                  <a:lnTo>
                    <a:pt x="1308" y="105"/>
                  </a:lnTo>
                  <a:lnTo>
                    <a:pt x="1317" y="105"/>
                  </a:lnTo>
                  <a:lnTo>
                    <a:pt x="1324" y="107"/>
                  </a:lnTo>
                  <a:lnTo>
                    <a:pt x="1332" y="110"/>
                  </a:lnTo>
                  <a:lnTo>
                    <a:pt x="1336" y="113"/>
                  </a:lnTo>
                  <a:lnTo>
                    <a:pt x="1341" y="118"/>
                  </a:lnTo>
                  <a:lnTo>
                    <a:pt x="1345" y="123"/>
                  </a:lnTo>
                  <a:lnTo>
                    <a:pt x="1348" y="128"/>
                  </a:lnTo>
                  <a:lnTo>
                    <a:pt x="1350" y="133"/>
                  </a:lnTo>
                  <a:lnTo>
                    <a:pt x="1353" y="143"/>
                  </a:lnTo>
                  <a:lnTo>
                    <a:pt x="1353" y="152"/>
                  </a:lnTo>
                  <a:lnTo>
                    <a:pt x="1353" y="160"/>
                  </a:lnTo>
                  <a:lnTo>
                    <a:pt x="1353" y="160"/>
                  </a:lnTo>
                  <a:lnTo>
                    <a:pt x="1353" y="168"/>
                  </a:lnTo>
                  <a:lnTo>
                    <a:pt x="1351" y="176"/>
                  </a:lnTo>
                  <a:lnTo>
                    <a:pt x="1348" y="182"/>
                  </a:lnTo>
                  <a:lnTo>
                    <a:pt x="1346" y="187"/>
                  </a:lnTo>
                  <a:lnTo>
                    <a:pt x="1342" y="192"/>
                  </a:lnTo>
                  <a:lnTo>
                    <a:pt x="1338" y="196"/>
                  </a:lnTo>
                  <a:lnTo>
                    <a:pt x="1329" y="202"/>
                  </a:lnTo>
                  <a:lnTo>
                    <a:pt x="1320" y="207"/>
                  </a:lnTo>
                  <a:lnTo>
                    <a:pt x="1312" y="208"/>
                  </a:lnTo>
                  <a:lnTo>
                    <a:pt x="1304" y="209"/>
                  </a:lnTo>
                  <a:lnTo>
                    <a:pt x="363" y="209"/>
                  </a:lnTo>
                  <a:lnTo>
                    <a:pt x="363" y="209"/>
                  </a:lnTo>
                  <a:lnTo>
                    <a:pt x="342" y="210"/>
                  </a:lnTo>
                  <a:lnTo>
                    <a:pt x="324" y="214"/>
                  </a:lnTo>
                  <a:lnTo>
                    <a:pt x="308" y="220"/>
                  </a:lnTo>
                  <a:lnTo>
                    <a:pt x="295" y="226"/>
                  </a:lnTo>
                  <a:lnTo>
                    <a:pt x="284" y="234"/>
                  </a:lnTo>
                  <a:lnTo>
                    <a:pt x="276" y="242"/>
                  </a:lnTo>
                  <a:lnTo>
                    <a:pt x="270" y="252"/>
                  </a:lnTo>
                  <a:lnTo>
                    <a:pt x="265" y="262"/>
                  </a:lnTo>
                  <a:lnTo>
                    <a:pt x="262" y="271"/>
                  </a:lnTo>
                  <a:lnTo>
                    <a:pt x="259" y="281"/>
                  </a:lnTo>
                  <a:lnTo>
                    <a:pt x="258" y="290"/>
                  </a:lnTo>
                  <a:lnTo>
                    <a:pt x="257" y="297"/>
                  </a:lnTo>
                  <a:lnTo>
                    <a:pt x="258" y="309"/>
                  </a:lnTo>
                  <a:lnTo>
                    <a:pt x="258" y="314"/>
                  </a:lnTo>
                  <a:lnTo>
                    <a:pt x="151" y="9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0" name="正方形/長方形 479"/>
            <p:cNvSpPr/>
            <p:nvPr/>
          </p:nvSpPr>
          <p:spPr>
            <a:xfrm>
              <a:off x="1128185" y="1190503"/>
              <a:ext cx="820987" cy="370948"/>
            </a:xfrm>
            <a:prstGeom prst="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ja-JP" sz="1400" b="1" dirty="0">
                  <a:solidFill>
                    <a:schemeClr val="bg1"/>
                  </a:solidFill>
                  <a:latin typeface="メイリオ"/>
                  <a:ea typeface="メイリオ"/>
                </a:rPr>
                <a:t>nodes</a:t>
              </a:r>
              <a:endParaRPr lang="ja-JP" altLang="en-US" sz="1400" b="1" dirty="0">
                <a:solidFill>
                  <a:schemeClr val="bg1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482" name="グループ化 481"/>
          <p:cNvGrpSpPr/>
          <p:nvPr/>
        </p:nvGrpSpPr>
        <p:grpSpPr>
          <a:xfrm>
            <a:off x="3487284" y="826537"/>
            <a:ext cx="924799" cy="522979"/>
            <a:chOff x="1033898" y="986174"/>
            <a:chExt cx="924799" cy="575277"/>
          </a:xfrm>
        </p:grpSpPr>
        <p:sp>
          <p:nvSpPr>
            <p:cNvPr id="483" name="Freeform 10"/>
            <p:cNvSpPr>
              <a:spLocks noChangeAspect="1" noEditPoints="1"/>
            </p:cNvSpPr>
            <p:nvPr/>
          </p:nvSpPr>
          <p:spPr bwMode="auto">
            <a:xfrm>
              <a:off x="1033898" y="986174"/>
              <a:ext cx="884639" cy="575277"/>
            </a:xfrm>
            <a:custGeom>
              <a:avLst/>
              <a:gdLst>
                <a:gd name="T0" fmla="*/ 1273 w 1529"/>
                <a:gd name="T1" fmla="*/ 994 h 994"/>
                <a:gd name="T2" fmla="*/ 1308 w 1529"/>
                <a:gd name="T3" fmla="*/ 986 h 994"/>
                <a:gd name="T4" fmla="*/ 1328 w 1529"/>
                <a:gd name="T5" fmla="*/ 972 h 994"/>
                <a:gd name="T6" fmla="*/ 1346 w 1529"/>
                <a:gd name="T7" fmla="*/ 948 h 994"/>
                <a:gd name="T8" fmla="*/ 1525 w 1529"/>
                <a:gd name="T9" fmla="*/ 367 h 994"/>
                <a:gd name="T10" fmla="*/ 1527 w 1529"/>
                <a:gd name="T11" fmla="*/ 350 h 994"/>
                <a:gd name="T12" fmla="*/ 1526 w 1529"/>
                <a:gd name="T13" fmla="*/ 314 h 994"/>
                <a:gd name="T14" fmla="*/ 1512 w 1529"/>
                <a:gd name="T15" fmla="*/ 287 h 994"/>
                <a:gd name="T16" fmla="*/ 1478 w 1529"/>
                <a:gd name="T17" fmla="*/ 266 h 994"/>
                <a:gd name="T18" fmla="*/ 1444 w 1529"/>
                <a:gd name="T19" fmla="*/ 262 h 994"/>
                <a:gd name="T20" fmla="*/ 383 w 1529"/>
                <a:gd name="T21" fmla="*/ 263 h 994"/>
                <a:gd name="T22" fmla="*/ 355 w 1529"/>
                <a:gd name="T23" fmla="*/ 276 h 994"/>
                <a:gd name="T24" fmla="*/ 332 w 1529"/>
                <a:gd name="T25" fmla="*/ 301 h 994"/>
                <a:gd name="T26" fmla="*/ 228 w 1529"/>
                <a:gd name="T27" fmla="*/ 937 h 994"/>
                <a:gd name="T28" fmla="*/ 229 w 1529"/>
                <a:gd name="T29" fmla="*/ 966 h 994"/>
                <a:gd name="T30" fmla="*/ 238 w 1529"/>
                <a:gd name="T31" fmla="*/ 985 h 994"/>
                <a:gd name="T32" fmla="*/ 251 w 1529"/>
                <a:gd name="T33" fmla="*/ 994 h 994"/>
                <a:gd name="T34" fmla="*/ 151 w 1529"/>
                <a:gd name="T35" fmla="*/ 994 h 994"/>
                <a:gd name="T36" fmla="*/ 136 w 1529"/>
                <a:gd name="T37" fmla="*/ 989 h 994"/>
                <a:gd name="T38" fmla="*/ 115 w 1529"/>
                <a:gd name="T39" fmla="*/ 972 h 994"/>
                <a:gd name="T40" fmla="*/ 106 w 1529"/>
                <a:gd name="T41" fmla="*/ 954 h 994"/>
                <a:gd name="T42" fmla="*/ 4 w 1529"/>
                <a:gd name="T43" fmla="*/ 69 h 994"/>
                <a:gd name="T44" fmla="*/ 1 w 1529"/>
                <a:gd name="T45" fmla="*/ 85 h 994"/>
                <a:gd name="T46" fmla="*/ 0 w 1529"/>
                <a:gd name="T47" fmla="*/ 53 h 994"/>
                <a:gd name="T48" fmla="*/ 5 w 1529"/>
                <a:gd name="T49" fmla="*/ 25 h 994"/>
                <a:gd name="T50" fmla="*/ 16 w 1529"/>
                <a:gd name="T51" fmla="*/ 10 h 994"/>
                <a:gd name="T52" fmla="*/ 33 w 1529"/>
                <a:gd name="T53" fmla="*/ 1 h 994"/>
                <a:gd name="T54" fmla="*/ 474 w 1529"/>
                <a:gd name="T55" fmla="*/ 0 h 994"/>
                <a:gd name="T56" fmla="*/ 493 w 1529"/>
                <a:gd name="T57" fmla="*/ 2 h 994"/>
                <a:gd name="T58" fmla="*/ 514 w 1529"/>
                <a:gd name="T59" fmla="*/ 13 h 994"/>
                <a:gd name="T60" fmla="*/ 523 w 1529"/>
                <a:gd name="T61" fmla="*/ 29 h 994"/>
                <a:gd name="T62" fmla="*/ 525 w 1529"/>
                <a:gd name="T63" fmla="*/ 56 h 994"/>
                <a:gd name="T64" fmla="*/ 528 w 1529"/>
                <a:gd name="T65" fmla="*/ 72 h 994"/>
                <a:gd name="T66" fmla="*/ 540 w 1529"/>
                <a:gd name="T67" fmla="*/ 88 h 994"/>
                <a:gd name="T68" fmla="*/ 566 w 1529"/>
                <a:gd name="T69" fmla="*/ 104 h 994"/>
                <a:gd name="T70" fmla="*/ 1308 w 1529"/>
                <a:gd name="T71" fmla="*/ 105 h 994"/>
                <a:gd name="T72" fmla="*/ 1324 w 1529"/>
                <a:gd name="T73" fmla="*/ 107 h 994"/>
                <a:gd name="T74" fmla="*/ 1341 w 1529"/>
                <a:gd name="T75" fmla="*/ 118 h 994"/>
                <a:gd name="T76" fmla="*/ 1350 w 1529"/>
                <a:gd name="T77" fmla="*/ 133 h 994"/>
                <a:gd name="T78" fmla="*/ 1353 w 1529"/>
                <a:gd name="T79" fmla="*/ 160 h 994"/>
                <a:gd name="T80" fmla="*/ 1351 w 1529"/>
                <a:gd name="T81" fmla="*/ 176 h 994"/>
                <a:gd name="T82" fmla="*/ 1342 w 1529"/>
                <a:gd name="T83" fmla="*/ 192 h 994"/>
                <a:gd name="T84" fmla="*/ 1320 w 1529"/>
                <a:gd name="T85" fmla="*/ 207 h 994"/>
                <a:gd name="T86" fmla="*/ 363 w 1529"/>
                <a:gd name="T87" fmla="*/ 209 h 994"/>
                <a:gd name="T88" fmla="*/ 324 w 1529"/>
                <a:gd name="T89" fmla="*/ 214 h 994"/>
                <a:gd name="T90" fmla="*/ 284 w 1529"/>
                <a:gd name="T91" fmla="*/ 234 h 994"/>
                <a:gd name="T92" fmla="*/ 265 w 1529"/>
                <a:gd name="T93" fmla="*/ 262 h 994"/>
                <a:gd name="T94" fmla="*/ 258 w 1529"/>
                <a:gd name="T95" fmla="*/ 290 h 994"/>
                <a:gd name="T96" fmla="*/ 258 w 1529"/>
                <a:gd name="T97" fmla="*/ 31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9" h="994">
                  <a:moveTo>
                    <a:pt x="257" y="994"/>
                  </a:moveTo>
                  <a:lnTo>
                    <a:pt x="1273" y="994"/>
                  </a:lnTo>
                  <a:lnTo>
                    <a:pt x="1273" y="994"/>
                  </a:lnTo>
                  <a:lnTo>
                    <a:pt x="1284" y="992"/>
                  </a:lnTo>
                  <a:lnTo>
                    <a:pt x="1295" y="990"/>
                  </a:lnTo>
                  <a:lnTo>
                    <a:pt x="1308" y="986"/>
                  </a:lnTo>
                  <a:lnTo>
                    <a:pt x="1314" y="983"/>
                  </a:lnTo>
                  <a:lnTo>
                    <a:pt x="1321" y="978"/>
                  </a:lnTo>
                  <a:lnTo>
                    <a:pt x="1328" y="972"/>
                  </a:lnTo>
                  <a:lnTo>
                    <a:pt x="1334" y="966"/>
                  </a:lnTo>
                  <a:lnTo>
                    <a:pt x="1340" y="958"/>
                  </a:lnTo>
                  <a:lnTo>
                    <a:pt x="1346" y="948"/>
                  </a:lnTo>
                  <a:lnTo>
                    <a:pt x="1351" y="937"/>
                  </a:lnTo>
                  <a:lnTo>
                    <a:pt x="1355" y="924"/>
                  </a:lnTo>
                  <a:lnTo>
                    <a:pt x="1525" y="367"/>
                  </a:lnTo>
                  <a:lnTo>
                    <a:pt x="1525" y="367"/>
                  </a:lnTo>
                  <a:lnTo>
                    <a:pt x="1526" y="362"/>
                  </a:lnTo>
                  <a:lnTo>
                    <a:pt x="1527" y="350"/>
                  </a:lnTo>
                  <a:lnTo>
                    <a:pt x="1529" y="333"/>
                  </a:lnTo>
                  <a:lnTo>
                    <a:pt x="1527" y="324"/>
                  </a:lnTo>
                  <a:lnTo>
                    <a:pt x="1526" y="314"/>
                  </a:lnTo>
                  <a:lnTo>
                    <a:pt x="1523" y="305"/>
                  </a:lnTo>
                  <a:lnTo>
                    <a:pt x="1518" y="295"/>
                  </a:lnTo>
                  <a:lnTo>
                    <a:pt x="1512" y="287"/>
                  </a:lnTo>
                  <a:lnTo>
                    <a:pt x="1504" y="278"/>
                  </a:lnTo>
                  <a:lnTo>
                    <a:pt x="1493" y="271"/>
                  </a:lnTo>
                  <a:lnTo>
                    <a:pt x="1478" y="266"/>
                  </a:lnTo>
                  <a:lnTo>
                    <a:pt x="1463" y="263"/>
                  </a:lnTo>
                  <a:lnTo>
                    <a:pt x="1444" y="262"/>
                  </a:lnTo>
                  <a:lnTo>
                    <a:pt x="1444" y="262"/>
                  </a:lnTo>
                  <a:lnTo>
                    <a:pt x="388" y="262"/>
                  </a:lnTo>
                  <a:lnTo>
                    <a:pt x="388" y="262"/>
                  </a:lnTo>
                  <a:lnTo>
                    <a:pt x="383" y="263"/>
                  </a:lnTo>
                  <a:lnTo>
                    <a:pt x="377" y="264"/>
                  </a:lnTo>
                  <a:lnTo>
                    <a:pt x="365" y="269"/>
                  </a:lnTo>
                  <a:lnTo>
                    <a:pt x="355" y="276"/>
                  </a:lnTo>
                  <a:lnTo>
                    <a:pt x="346" y="284"/>
                  </a:lnTo>
                  <a:lnTo>
                    <a:pt x="338" y="293"/>
                  </a:lnTo>
                  <a:lnTo>
                    <a:pt x="332" y="301"/>
                  </a:lnTo>
                  <a:lnTo>
                    <a:pt x="326" y="308"/>
                  </a:lnTo>
                  <a:lnTo>
                    <a:pt x="228" y="937"/>
                  </a:lnTo>
                  <a:lnTo>
                    <a:pt x="228" y="937"/>
                  </a:lnTo>
                  <a:lnTo>
                    <a:pt x="227" y="947"/>
                  </a:lnTo>
                  <a:lnTo>
                    <a:pt x="227" y="955"/>
                  </a:lnTo>
                  <a:lnTo>
                    <a:pt x="229" y="966"/>
                  </a:lnTo>
                  <a:lnTo>
                    <a:pt x="232" y="976"/>
                  </a:lnTo>
                  <a:lnTo>
                    <a:pt x="234" y="980"/>
                  </a:lnTo>
                  <a:lnTo>
                    <a:pt x="238" y="985"/>
                  </a:lnTo>
                  <a:lnTo>
                    <a:pt x="241" y="989"/>
                  </a:lnTo>
                  <a:lnTo>
                    <a:pt x="245" y="991"/>
                  </a:lnTo>
                  <a:lnTo>
                    <a:pt x="251" y="994"/>
                  </a:lnTo>
                  <a:lnTo>
                    <a:pt x="257" y="994"/>
                  </a:lnTo>
                  <a:lnTo>
                    <a:pt x="257" y="994"/>
                  </a:lnTo>
                  <a:close/>
                  <a:moveTo>
                    <a:pt x="151" y="994"/>
                  </a:moveTo>
                  <a:lnTo>
                    <a:pt x="151" y="994"/>
                  </a:lnTo>
                  <a:lnTo>
                    <a:pt x="143" y="992"/>
                  </a:lnTo>
                  <a:lnTo>
                    <a:pt x="136" y="989"/>
                  </a:lnTo>
                  <a:lnTo>
                    <a:pt x="128" y="984"/>
                  </a:lnTo>
                  <a:lnTo>
                    <a:pt x="119" y="977"/>
                  </a:lnTo>
                  <a:lnTo>
                    <a:pt x="115" y="972"/>
                  </a:lnTo>
                  <a:lnTo>
                    <a:pt x="112" y="967"/>
                  </a:lnTo>
                  <a:lnTo>
                    <a:pt x="109" y="961"/>
                  </a:lnTo>
                  <a:lnTo>
                    <a:pt x="106" y="954"/>
                  </a:lnTo>
                  <a:lnTo>
                    <a:pt x="105" y="947"/>
                  </a:lnTo>
                  <a:lnTo>
                    <a:pt x="105" y="937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0" y="81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7" y="18"/>
                  </a:lnTo>
                  <a:lnTo>
                    <a:pt x="12" y="13"/>
                  </a:lnTo>
                  <a:lnTo>
                    <a:pt x="16" y="10"/>
                  </a:lnTo>
                  <a:lnTo>
                    <a:pt x="20" y="6"/>
                  </a:lnTo>
                  <a:lnTo>
                    <a:pt x="25" y="4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85" y="1"/>
                  </a:lnTo>
                  <a:lnTo>
                    <a:pt x="493" y="2"/>
                  </a:lnTo>
                  <a:lnTo>
                    <a:pt x="502" y="6"/>
                  </a:lnTo>
                  <a:lnTo>
                    <a:pt x="508" y="10"/>
                  </a:lnTo>
                  <a:lnTo>
                    <a:pt x="514" y="13"/>
                  </a:lnTo>
                  <a:lnTo>
                    <a:pt x="517" y="18"/>
                  </a:lnTo>
                  <a:lnTo>
                    <a:pt x="521" y="23"/>
                  </a:lnTo>
                  <a:lnTo>
                    <a:pt x="523" y="29"/>
                  </a:lnTo>
                  <a:lnTo>
                    <a:pt x="525" y="38"/>
                  </a:lnTo>
                  <a:lnTo>
                    <a:pt x="527" y="48"/>
                  </a:lnTo>
                  <a:lnTo>
                    <a:pt x="525" y="56"/>
                  </a:lnTo>
                  <a:lnTo>
                    <a:pt x="525" y="56"/>
                  </a:lnTo>
                  <a:lnTo>
                    <a:pt x="527" y="64"/>
                  </a:lnTo>
                  <a:lnTo>
                    <a:pt x="528" y="72"/>
                  </a:lnTo>
                  <a:lnTo>
                    <a:pt x="531" y="78"/>
                  </a:lnTo>
                  <a:lnTo>
                    <a:pt x="535" y="84"/>
                  </a:lnTo>
                  <a:lnTo>
                    <a:pt x="540" y="88"/>
                  </a:lnTo>
                  <a:lnTo>
                    <a:pt x="545" y="93"/>
                  </a:lnTo>
                  <a:lnTo>
                    <a:pt x="555" y="99"/>
                  </a:lnTo>
                  <a:lnTo>
                    <a:pt x="566" y="104"/>
                  </a:lnTo>
                  <a:lnTo>
                    <a:pt x="576" y="106"/>
                  </a:lnTo>
                  <a:lnTo>
                    <a:pt x="584" y="109"/>
                  </a:lnTo>
                  <a:lnTo>
                    <a:pt x="1308" y="105"/>
                  </a:lnTo>
                  <a:lnTo>
                    <a:pt x="1308" y="105"/>
                  </a:lnTo>
                  <a:lnTo>
                    <a:pt x="1317" y="105"/>
                  </a:lnTo>
                  <a:lnTo>
                    <a:pt x="1324" y="107"/>
                  </a:lnTo>
                  <a:lnTo>
                    <a:pt x="1332" y="110"/>
                  </a:lnTo>
                  <a:lnTo>
                    <a:pt x="1336" y="113"/>
                  </a:lnTo>
                  <a:lnTo>
                    <a:pt x="1341" y="118"/>
                  </a:lnTo>
                  <a:lnTo>
                    <a:pt x="1345" y="123"/>
                  </a:lnTo>
                  <a:lnTo>
                    <a:pt x="1348" y="128"/>
                  </a:lnTo>
                  <a:lnTo>
                    <a:pt x="1350" y="133"/>
                  </a:lnTo>
                  <a:lnTo>
                    <a:pt x="1353" y="143"/>
                  </a:lnTo>
                  <a:lnTo>
                    <a:pt x="1353" y="152"/>
                  </a:lnTo>
                  <a:lnTo>
                    <a:pt x="1353" y="160"/>
                  </a:lnTo>
                  <a:lnTo>
                    <a:pt x="1353" y="160"/>
                  </a:lnTo>
                  <a:lnTo>
                    <a:pt x="1353" y="168"/>
                  </a:lnTo>
                  <a:lnTo>
                    <a:pt x="1351" y="176"/>
                  </a:lnTo>
                  <a:lnTo>
                    <a:pt x="1348" y="182"/>
                  </a:lnTo>
                  <a:lnTo>
                    <a:pt x="1346" y="187"/>
                  </a:lnTo>
                  <a:lnTo>
                    <a:pt x="1342" y="192"/>
                  </a:lnTo>
                  <a:lnTo>
                    <a:pt x="1338" y="196"/>
                  </a:lnTo>
                  <a:lnTo>
                    <a:pt x="1329" y="202"/>
                  </a:lnTo>
                  <a:lnTo>
                    <a:pt x="1320" y="207"/>
                  </a:lnTo>
                  <a:lnTo>
                    <a:pt x="1312" y="208"/>
                  </a:lnTo>
                  <a:lnTo>
                    <a:pt x="1304" y="209"/>
                  </a:lnTo>
                  <a:lnTo>
                    <a:pt x="363" y="209"/>
                  </a:lnTo>
                  <a:lnTo>
                    <a:pt x="363" y="209"/>
                  </a:lnTo>
                  <a:lnTo>
                    <a:pt x="342" y="210"/>
                  </a:lnTo>
                  <a:lnTo>
                    <a:pt x="324" y="214"/>
                  </a:lnTo>
                  <a:lnTo>
                    <a:pt x="308" y="220"/>
                  </a:lnTo>
                  <a:lnTo>
                    <a:pt x="295" y="226"/>
                  </a:lnTo>
                  <a:lnTo>
                    <a:pt x="284" y="234"/>
                  </a:lnTo>
                  <a:lnTo>
                    <a:pt x="276" y="242"/>
                  </a:lnTo>
                  <a:lnTo>
                    <a:pt x="270" y="252"/>
                  </a:lnTo>
                  <a:lnTo>
                    <a:pt x="265" y="262"/>
                  </a:lnTo>
                  <a:lnTo>
                    <a:pt x="262" y="271"/>
                  </a:lnTo>
                  <a:lnTo>
                    <a:pt x="259" y="281"/>
                  </a:lnTo>
                  <a:lnTo>
                    <a:pt x="258" y="290"/>
                  </a:lnTo>
                  <a:lnTo>
                    <a:pt x="257" y="297"/>
                  </a:lnTo>
                  <a:lnTo>
                    <a:pt x="258" y="309"/>
                  </a:lnTo>
                  <a:lnTo>
                    <a:pt x="258" y="314"/>
                  </a:lnTo>
                  <a:lnTo>
                    <a:pt x="151" y="9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" name="正方形/長方形 483"/>
            <p:cNvSpPr/>
            <p:nvPr/>
          </p:nvSpPr>
          <p:spPr>
            <a:xfrm>
              <a:off x="1137710" y="1169548"/>
              <a:ext cx="820987" cy="370948"/>
            </a:xfrm>
            <a:prstGeom prst="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ja-JP" sz="1400" b="1" dirty="0" err="1">
                  <a:solidFill>
                    <a:schemeClr val="bg1"/>
                  </a:solidFill>
                  <a:latin typeface="メイリオ"/>
                  <a:ea typeface="メイリオ"/>
                </a:rPr>
                <a:t>msg</a:t>
              </a:r>
              <a:endParaRPr lang="ja-JP" altLang="en-US" sz="1400" b="1" dirty="0">
                <a:solidFill>
                  <a:schemeClr val="bg1"/>
                </a:solidFill>
                <a:latin typeface="メイリオ"/>
                <a:ea typeface="メイリオ"/>
              </a:endParaRP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4452671" y="1277353"/>
            <a:ext cx="787596" cy="812394"/>
            <a:chOff x="3356177" y="1102131"/>
            <a:chExt cx="787596" cy="812394"/>
          </a:xfrm>
        </p:grpSpPr>
        <p:sp>
          <p:nvSpPr>
            <p:cNvPr id="863" name="メモ 862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55" name="メモ 854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485" name="メモ 484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sp>
        <p:nvSpPr>
          <p:cNvPr id="486" name="屈折矢印 485"/>
          <p:cNvSpPr/>
          <p:nvPr/>
        </p:nvSpPr>
        <p:spPr bwMode="auto">
          <a:xfrm rot="5400000">
            <a:off x="1039343" y="3552279"/>
            <a:ext cx="3161622" cy="2300448"/>
          </a:xfrm>
          <a:prstGeom prst="bentUpArrow">
            <a:avLst>
              <a:gd name="adj1" fmla="val 15118"/>
              <a:gd name="adj2" fmla="val 14897"/>
              <a:gd name="adj3" fmla="val 166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cs typeface="メイリオ" pitchFamily="50" charset="-128"/>
            </a:endParaRPr>
          </a:p>
        </p:txBody>
      </p:sp>
      <p:sp>
        <p:nvSpPr>
          <p:cNvPr id="490" name="正方形/長方形 489"/>
          <p:cNvSpPr/>
          <p:nvPr/>
        </p:nvSpPr>
        <p:spPr>
          <a:xfrm>
            <a:off x="3225695" y="4618716"/>
            <a:ext cx="3223286" cy="3372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① 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Generate a template code</a:t>
            </a:r>
          </a:p>
        </p:txBody>
      </p:sp>
      <p:sp>
        <p:nvSpPr>
          <p:cNvPr id="491" name="正方形/長方形 490"/>
          <p:cNvSpPr/>
          <p:nvPr/>
        </p:nvSpPr>
        <p:spPr>
          <a:xfrm>
            <a:off x="9412813" y="5357733"/>
            <a:ext cx="3041122" cy="30328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tx1"/>
                </a:solidFill>
                <a:latin typeface="メイリオ"/>
                <a:ea typeface="メイリオ"/>
              </a:rPr>
              <a:t>target embedded board</a:t>
            </a:r>
            <a:endParaRPr lang="ja-JP" altLang="en-US" sz="16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492" name="右矢印 491"/>
          <p:cNvSpPr/>
          <p:nvPr/>
        </p:nvSpPr>
        <p:spPr bwMode="auto">
          <a:xfrm>
            <a:off x="5862397" y="1517628"/>
            <a:ext cx="1658061" cy="547810"/>
          </a:xfrm>
          <a:prstGeom prst="rightArrow">
            <a:avLst>
              <a:gd name="adj1" fmla="val 45664"/>
              <a:gd name="adj2" fmla="val 51316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cs typeface="メイリオ" pitchFamily="50" charset="-128"/>
            </a:endParaRPr>
          </a:p>
        </p:txBody>
      </p:sp>
      <p:sp>
        <p:nvSpPr>
          <p:cNvPr id="845" name="正方形/長方形 844"/>
          <p:cNvSpPr/>
          <p:nvPr/>
        </p:nvSpPr>
        <p:spPr>
          <a:xfrm>
            <a:off x="5666183" y="1608170"/>
            <a:ext cx="1875347" cy="401922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② 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Generate Header files</a:t>
            </a:r>
          </a:p>
        </p:txBody>
      </p:sp>
      <p:grpSp>
        <p:nvGrpSpPr>
          <p:cNvPr id="866" name="グループ化 865"/>
          <p:cNvGrpSpPr/>
          <p:nvPr/>
        </p:nvGrpSpPr>
        <p:grpSpPr>
          <a:xfrm>
            <a:off x="4471347" y="5412855"/>
            <a:ext cx="787596" cy="812394"/>
            <a:chOff x="3356177" y="1102131"/>
            <a:chExt cx="787596" cy="812394"/>
          </a:xfrm>
        </p:grpSpPr>
        <p:sp>
          <p:nvSpPr>
            <p:cNvPr id="867" name="メモ 866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68" name="メモ 867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69" name="メモ 868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cpp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grpSp>
        <p:nvGrpSpPr>
          <p:cNvPr id="870" name="グループ化 869"/>
          <p:cNvGrpSpPr/>
          <p:nvPr/>
        </p:nvGrpSpPr>
        <p:grpSpPr>
          <a:xfrm>
            <a:off x="764682" y="2009221"/>
            <a:ext cx="787596" cy="812394"/>
            <a:chOff x="3356177" y="1102131"/>
            <a:chExt cx="787596" cy="812394"/>
          </a:xfrm>
        </p:grpSpPr>
        <p:sp>
          <p:nvSpPr>
            <p:cNvPr id="871" name="メモ 870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72" name="メモ 871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73" name="メモ 872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cpp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grpSp>
        <p:nvGrpSpPr>
          <p:cNvPr id="874" name="グループ化 873"/>
          <p:cNvGrpSpPr/>
          <p:nvPr/>
        </p:nvGrpSpPr>
        <p:grpSpPr>
          <a:xfrm>
            <a:off x="1618724" y="1998118"/>
            <a:ext cx="787596" cy="812394"/>
            <a:chOff x="3356177" y="1102131"/>
            <a:chExt cx="787596" cy="812394"/>
          </a:xfrm>
        </p:grpSpPr>
        <p:sp>
          <p:nvSpPr>
            <p:cNvPr id="875" name="メモ 874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76" name="メモ 875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77" name="メモ 876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grpSp>
        <p:nvGrpSpPr>
          <p:cNvPr id="878" name="グループ化 877"/>
          <p:cNvGrpSpPr/>
          <p:nvPr/>
        </p:nvGrpSpPr>
        <p:grpSpPr>
          <a:xfrm>
            <a:off x="7844037" y="1253971"/>
            <a:ext cx="787596" cy="812394"/>
            <a:chOff x="3356177" y="1102131"/>
            <a:chExt cx="787596" cy="812394"/>
          </a:xfrm>
        </p:grpSpPr>
        <p:sp>
          <p:nvSpPr>
            <p:cNvPr id="879" name="メモ 878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0" name="メモ 879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1" name="メモ 880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.h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grpSp>
        <p:nvGrpSpPr>
          <p:cNvPr id="882" name="グループ化 881"/>
          <p:cNvGrpSpPr/>
          <p:nvPr/>
        </p:nvGrpSpPr>
        <p:grpSpPr>
          <a:xfrm>
            <a:off x="7850477" y="2194785"/>
            <a:ext cx="787596" cy="812394"/>
            <a:chOff x="3356177" y="1102131"/>
            <a:chExt cx="787596" cy="812394"/>
          </a:xfrm>
        </p:grpSpPr>
        <p:sp>
          <p:nvSpPr>
            <p:cNvPr id="883" name="メモ 882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4" name="メモ 883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5" name="メモ 884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cpp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grpSp>
        <p:nvGrpSpPr>
          <p:cNvPr id="886" name="グループ化 885"/>
          <p:cNvGrpSpPr/>
          <p:nvPr/>
        </p:nvGrpSpPr>
        <p:grpSpPr>
          <a:xfrm>
            <a:off x="8898063" y="1267828"/>
            <a:ext cx="787596" cy="812394"/>
            <a:chOff x="3356177" y="1102131"/>
            <a:chExt cx="787596" cy="812394"/>
          </a:xfrm>
        </p:grpSpPr>
        <p:sp>
          <p:nvSpPr>
            <p:cNvPr id="887" name="メモ 886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8" name="メモ 887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889" name="メモ 888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py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5859700" y="6018303"/>
            <a:ext cx="3531823" cy="3289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4" name="屈折矢印 893"/>
          <p:cNvSpPr/>
          <p:nvPr/>
        </p:nvSpPr>
        <p:spPr bwMode="auto">
          <a:xfrm>
            <a:off x="5853790" y="3205155"/>
            <a:ext cx="2390485" cy="688445"/>
          </a:xfrm>
          <a:prstGeom prst="bentUpArrow">
            <a:avLst>
              <a:gd name="adj1" fmla="val 37974"/>
              <a:gd name="adj2" fmla="val 36148"/>
              <a:gd name="adj3" fmla="val 34743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dirty="0">
              <a:cs typeface="メイリオ" pitchFamily="50" charset="-128"/>
            </a:endParaRPr>
          </a:p>
        </p:txBody>
      </p:sp>
      <p:sp>
        <p:nvSpPr>
          <p:cNvPr id="846" name="正方形/長方形 845"/>
          <p:cNvSpPr/>
          <p:nvPr/>
        </p:nvSpPr>
        <p:spPr>
          <a:xfrm>
            <a:off x="6082992" y="3407969"/>
            <a:ext cx="3456198" cy="521912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③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 Assign </a:t>
            </a:r>
            <a:r>
              <a:rPr lang="en-US" altLang="ja-JP" sz="1500" b="1" dirty="0" smtClean="0">
                <a:solidFill>
                  <a:schemeClr val="tx1"/>
                </a:solidFill>
                <a:latin typeface="メイリオ"/>
                <a:ea typeface="メイリオ"/>
              </a:rPr>
              <a:t>codes 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to clusters</a:t>
            </a:r>
          </a:p>
          <a:p>
            <a:pPr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④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 Generate initialization codes</a:t>
            </a:r>
          </a:p>
        </p:txBody>
      </p:sp>
      <p:sp>
        <p:nvSpPr>
          <p:cNvPr id="893" name="正方形/長方形 892"/>
          <p:cNvSpPr/>
          <p:nvPr/>
        </p:nvSpPr>
        <p:spPr>
          <a:xfrm>
            <a:off x="457200" y="4218376"/>
            <a:ext cx="2369843" cy="62543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b="1" dirty="0">
                <a:solidFill>
                  <a:schemeClr val="tx1"/>
                </a:solidFill>
                <a:latin typeface="メイリオ"/>
                <a:ea typeface="メイリオ"/>
              </a:rPr>
              <a:t>Extract C++ codes </a:t>
            </a:r>
          </a:p>
          <a:p>
            <a:pPr algn="ctr">
              <a:defRPr/>
            </a:pPr>
            <a:r>
              <a:rPr lang="en-US" altLang="ja-JP" sz="1600" b="1" dirty="0">
                <a:solidFill>
                  <a:schemeClr val="tx1"/>
                </a:solidFill>
                <a:latin typeface="メイリオ"/>
                <a:ea typeface="メイリオ"/>
              </a:rPr>
              <a:t> </a:t>
            </a:r>
            <a:r>
              <a:rPr lang="en-US" altLang="ja-JP" sz="1600" b="1" u="sng" dirty="0">
                <a:solidFill>
                  <a:schemeClr val="tx1"/>
                </a:solidFill>
                <a:latin typeface="メイリオ"/>
                <a:ea typeface="メイリオ"/>
              </a:rPr>
              <a:t>as they are</a:t>
            </a:r>
            <a:endParaRPr lang="ja-JP" altLang="en-US" sz="1600" b="1" u="sng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896" name="正方形/長方形 895"/>
          <p:cNvSpPr/>
          <p:nvPr/>
        </p:nvSpPr>
        <p:spPr>
          <a:xfrm>
            <a:off x="3864727" y="6290687"/>
            <a:ext cx="1908963" cy="30328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</a:rPr>
              <a:t>application codes</a:t>
            </a:r>
            <a:endParaRPr lang="ja-JP" altLang="en-US" sz="14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897" name="正方形/長方形 896"/>
          <p:cNvSpPr/>
          <p:nvPr/>
        </p:nvSpPr>
        <p:spPr>
          <a:xfrm>
            <a:off x="3901307" y="3976158"/>
            <a:ext cx="1908963" cy="30328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</a:rPr>
              <a:t>static information</a:t>
            </a:r>
            <a:endParaRPr lang="ja-JP" altLang="en-US" sz="14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898" name="正方形/長方形 897"/>
          <p:cNvSpPr/>
          <p:nvPr/>
        </p:nvSpPr>
        <p:spPr>
          <a:xfrm>
            <a:off x="3938037" y="2213058"/>
            <a:ext cx="1798330" cy="30328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</a:rPr>
              <a:t>message structure</a:t>
            </a:r>
            <a:endParaRPr lang="ja-JP" altLang="en-US" sz="1400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900" name="正方形/長方形 899"/>
          <p:cNvSpPr/>
          <p:nvPr/>
        </p:nvSpPr>
        <p:spPr>
          <a:xfrm rot="5400000">
            <a:off x="8532252" y="5355508"/>
            <a:ext cx="1432644" cy="2858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9" name="正方形/長方形 898"/>
          <p:cNvSpPr/>
          <p:nvPr/>
        </p:nvSpPr>
        <p:spPr>
          <a:xfrm>
            <a:off x="6076366" y="5800612"/>
            <a:ext cx="3652865" cy="49429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⑤ 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Build </a:t>
            </a:r>
            <a:r>
              <a:rPr lang="en-US" altLang="ja-JP" sz="1500" b="1" dirty="0" smtClean="0">
                <a:solidFill>
                  <a:schemeClr val="tx1"/>
                </a:solidFill>
                <a:latin typeface="メイリオ"/>
                <a:ea typeface="メイリオ"/>
              </a:rPr>
              <a:t>by a generated script</a:t>
            </a:r>
          </a:p>
          <a:p>
            <a:pPr>
              <a:defRPr/>
            </a:pPr>
            <a:r>
              <a:rPr lang="ja-JP" altLang="en-US" sz="1500" b="1" dirty="0">
                <a:solidFill>
                  <a:schemeClr val="tx1"/>
                </a:solidFill>
                <a:latin typeface="メイリオ"/>
                <a:ea typeface="メイリオ"/>
              </a:rPr>
              <a:t>⑥</a:t>
            </a:r>
            <a:r>
              <a:rPr lang="en-US" altLang="ja-JP" sz="1500" b="1" dirty="0" smtClean="0">
                <a:solidFill>
                  <a:schemeClr val="tx1"/>
                </a:solidFill>
                <a:latin typeface="メイリオ"/>
                <a:ea typeface="メイリオ"/>
              </a:rPr>
              <a:t> Run </a:t>
            </a:r>
            <a:r>
              <a:rPr lang="en-US" altLang="ja-JP" sz="1500" b="1" dirty="0">
                <a:solidFill>
                  <a:schemeClr val="tx1"/>
                </a:solidFill>
                <a:latin typeface="メイリオ"/>
                <a:ea typeface="メイリオ"/>
              </a:rPr>
              <a:t>Applications</a:t>
            </a:r>
            <a:endParaRPr lang="ja-JP" altLang="en-US" sz="1500" b="1" dirty="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462" name="正方形/長方形 461"/>
          <p:cNvSpPr/>
          <p:nvPr/>
        </p:nvSpPr>
        <p:spPr>
          <a:xfrm>
            <a:off x="6429067" y="850867"/>
            <a:ext cx="477898" cy="47431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2400" b="1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468" name="グループ化 467"/>
          <p:cNvGrpSpPr/>
          <p:nvPr/>
        </p:nvGrpSpPr>
        <p:grpSpPr>
          <a:xfrm>
            <a:off x="8919352" y="2204455"/>
            <a:ext cx="787596" cy="812394"/>
            <a:chOff x="3356177" y="1102131"/>
            <a:chExt cx="787596" cy="812394"/>
          </a:xfrm>
        </p:grpSpPr>
        <p:sp>
          <p:nvSpPr>
            <p:cNvPr id="469" name="メモ 468"/>
            <p:cNvSpPr/>
            <p:nvPr/>
          </p:nvSpPr>
          <p:spPr bwMode="auto">
            <a:xfrm>
              <a:off x="3448050" y="12600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471" name="メモ 470"/>
            <p:cNvSpPr/>
            <p:nvPr/>
          </p:nvSpPr>
          <p:spPr bwMode="auto">
            <a:xfrm>
              <a:off x="3390900" y="1183838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</a:t>
              </a:r>
              <a:r>
                <a:rPr lang="en-US" altLang="ja-JP" kern="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msg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  <p:sp>
          <p:nvSpPr>
            <p:cNvPr id="477" name="メモ 476"/>
            <p:cNvSpPr/>
            <p:nvPr/>
          </p:nvSpPr>
          <p:spPr bwMode="auto">
            <a:xfrm>
              <a:off x="3356177" y="1102131"/>
              <a:ext cx="695723" cy="654487"/>
            </a:xfrm>
            <a:prstGeom prst="foldedCorner">
              <a:avLst>
                <a:gd name="adj" fmla="val 36334"/>
              </a:avLst>
            </a:prstGeom>
            <a:solidFill>
              <a:srgbClr val="CDCDCD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144000" rIns="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kern="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yrica M" panose="020B0509020203020207" pitchFamily="49" charset="-128"/>
                </a:rPr>
                <a:t>.c</a:t>
              </a:r>
              <a:endParaRPr lang="en-US" altLang="ja-JP" kern="0" dirty="0">
                <a:latin typeface="Meiryo UI" panose="020B0604030504040204" pitchFamily="50" charset="-128"/>
                <a:ea typeface="Meiryo UI" panose="020B0604030504040204" pitchFamily="50" charset="-128"/>
                <a:cs typeface="Myrica M" panose="020B05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0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118956</TotalTime>
  <Words>113</Words>
  <Application>Microsoft Office PowerPoint</Application>
  <PresentationFormat>ワイド画面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Meiryo UI</vt:lpstr>
      <vt:lpstr>ＭＳ Ｐゴシック</vt:lpstr>
      <vt:lpstr>ＭＳ Ｐ明朝</vt:lpstr>
      <vt:lpstr>Myrica M</vt:lpstr>
      <vt:lpstr>Yu Gothic UI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11423</cp:revision>
  <cp:lastPrinted>2017-12-25T16:13:42Z</cp:lastPrinted>
  <dcterms:created xsi:type="dcterms:W3CDTF">1601-01-01T00:00:00Z</dcterms:created>
  <dcterms:modified xsi:type="dcterms:W3CDTF">2018-01-14T09:42:54Z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