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8" r:id="rId3"/>
    <p:sldId id="257" r:id="rId4"/>
  </p:sldIdLst>
  <p:sldSz cx="4687888" cy="2681288"/>
  <p:notesSz cx="6858000" cy="9144000"/>
  <p:defaultTextStyle>
    <a:defPPr>
      <a:defRPr lang="ja-JP"/>
    </a:defPPr>
    <a:lvl1pPr marL="0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1pPr>
    <a:lvl2pPr marL="108961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2pPr>
    <a:lvl3pPr marL="217923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3pPr>
    <a:lvl4pPr marL="326885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4pPr>
    <a:lvl5pPr marL="435846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5pPr>
    <a:lvl6pPr marL="544807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6pPr>
    <a:lvl7pPr marL="653769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7pPr>
    <a:lvl8pPr marL="762730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8pPr>
    <a:lvl9pPr marL="871692" algn="l" defTabSz="217923" rtl="0" eaLnBrk="1" latinLnBrk="0" hangingPunct="1">
      <a:defRPr kumimoji="1" sz="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9" autoAdjust="0"/>
    <p:restoredTop sz="94660"/>
  </p:normalViewPr>
  <p:slideViewPr>
    <p:cSldViewPr snapToGrid="0">
      <p:cViewPr varScale="1">
        <p:scale>
          <a:sx n="268" d="100"/>
          <a:sy n="268" d="100"/>
        </p:scale>
        <p:origin x="7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Yuya\Dropbox\paper_ws\ICCD2017\figure\data\mppa_ndt_matching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Yuya\Dropbox\paper_ws\ICCD2017\figure\data\mppa_ndt_match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Sheet1!$T$12</c:f>
              <c:strCache>
                <c:ptCount val="1"/>
                <c:pt idx="0">
                  <c:v>computeTransform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Sheet1!$U$12:$V$12</c:f>
              <c:numCache>
                <c:formatCode>#,##0.0000_ </c:formatCode>
                <c:ptCount val="2"/>
                <c:pt idx="0">
                  <c:v>298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3-4D3F-9E46-F7E1162DE510}"/>
            </c:ext>
          </c:extLst>
        </c:ser>
        <c:ser>
          <c:idx val="2"/>
          <c:order val="2"/>
          <c:tx>
            <c:strRef>
              <c:f>Sheet1!$T$13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Sheet1!$U$13:$V$13</c:f>
              <c:numCache>
                <c:formatCode>#,##0.0000_ 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3-4D3F-9E46-F7E1162DE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6375103"/>
        <c:axId val="57638134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Sheet1!$T$11</c15:sqref>
                        </c15:formulaRef>
                      </c:ext>
                    </c:extLst>
                    <c:strCache>
                      <c:ptCount val="1"/>
                      <c:pt idx="0">
                        <c:v>RadiusSearch</c:v>
                      </c:pt>
                    </c:strCache>
                  </c:strRef>
                </c:tx>
                <c:spPr>
                  <a:solidFill>
                    <a:srgbClr val="C00000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Sheet1!$U$10:$V$10</c15:sqref>
                        </c15:formulaRef>
                      </c:ext>
                    </c:extLst>
                    <c:strCache>
                      <c:ptCount val="2"/>
                      <c:pt idx="0">
                        <c:v>Normal</c:v>
                      </c:pt>
                      <c:pt idx="1">
                        <c:v>Parallelized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Sheet1!$U$11:$V$11</c15:sqref>
                        </c15:formulaRef>
                      </c:ext>
                    </c:extLst>
                    <c:numCache>
                      <c:formatCode>#,##0.0000_ </c:formatCode>
                      <c:ptCount val="2"/>
                      <c:pt idx="0">
                        <c:v>3506.166666666667</c:v>
                      </c:pt>
                      <c:pt idx="1">
                        <c:v>1757.6000000000001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E8E3-4D3F-9E46-F7E1162DE510}"/>
                  </c:ext>
                </c:extLst>
              </c15:ser>
            </c15:filteredBarSeries>
          </c:ext>
        </c:extLst>
      </c:barChart>
      <c:catAx>
        <c:axId val="57637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6381343"/>
        <c:crosses val="autoZero"/>
        <c:auto val="1"/>
        <c:lblAlgn val="ctr"/>
        <c:lblOffset val="100"/>
        <c:noMultiLvlLbl val="0"/>
      </c:catAx>
      <c:valAx>
        <c:axId val="57638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ea"/>
                    <a:ea typeface="+mn-ea"/>
                    <a:cs typeface="+mn-cs"/>
                  </a:defRPr>
                </a:pPr>
                <a:r>
                  <a:rPr lang="en-US" altLang="ja-JP" sz="1600" dirty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execution time </a:t>
                </a:r>
                <a:r>
                  <a:rPr lang="en-US" altLang="ja-JP" sz="1600" dirty="0" smtClean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[</a:t>
                </a:r>
                <a:r>
                  <a:rPr lang="en-US" altLang="ja-JP" sz="1600" dirty="0" err="1" smtClean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ms</a:t>
                </a:r>
                <a:r>
                  <a:rPr lang="en-US" altLang="ja-JP" sz="1600" dirty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]</a:t>
                </a:r>
                <a:endParaRPr lang="ja-JP" altLang="en-US" sz="1600" dirty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9.7045883624820126E-2"/>
              <c:y val="1.383963972617192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ea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63751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Sheet1!$T$11</c:f>
              <c:strCache>
                <c:ptCount val="1"/>
                <c:pt idx="0">
                  <c:v>RadiusSearch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Sheet1!$U$11:$V$11</c:f>
              <c:numCache>
                <c:formatCode>#,##0.0000_ </c:formatCode>
                <c:ptCount val="2"/>
                <c:pt idx="0">
                  <c:v>3.5061666666666671</c:v>
                </c:pt>
                <c:pt idx="1">
                  <c:v>1.7576000000000001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CD-4534-9B69-325EB00C5A2C}"/>
            </c:ext>
          </c:extLst>
        </c:ser>
        <c:ser>
          <c:idx val="1"/>
          <c:order val="1"/>
          <c:tx>
            <c:strRef>
              <c:f>Sheet1!$T$12</c:f>
              <c:strCache>
                <c:ptCount val="1"/>
                <c:pt idx="0">
                  <c:v>computeTransform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Sheet1!$U$12:$V$12</c:f>
              <c:numCache>
                <c:formatCode>#,##0.0000_ </c:formatCode>
                <c:ptCount val="2"/>
                <c:pt idx="0">
                  <c:v>0.29799999999999999</c:v>
                </c:pt>
                <c:pt idx="1">
                  <c:v>7.8E-2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CD-4534-9B69-325EB00C5A2C}"/>
            </c:ext>
          </c:extLst>
        </c:ser>
        <c:ser>
          <c:idx val="2"/>
          <c:order val="2"/>
          <c:tx>
            <c:strRef>
              <c:f>Sheet1!$T$13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Sheet1!$U$13:$V$13</c:f>
              <c:numCache>
                <c:formatCode>#,##0.0000_ </c:formatCode>
                <c:ptCount val="2"/>
                <c:pt idx="0">
                  <c:v>6.0000000000000053E-3</c:v>
                </c:pt>
                <c:pt idx="1">
                  <c:v>4.0000000000000036E-3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CD-4534-9B69-325EB00C5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6375103"/>
        <c:axId val="576381343"/>
      </c:barChart>
      <c:catAx>
        <c:axId val="57637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6381343"/>
        <c:crosses val="autoZero"/>
        <c:auto val="1"/>
        <c:lblAlgn val="ctr"/>
        <c:lblOffset val="100"/>
        <c:noMultiLvlLbl val="0"/>
      </c:catAx>
      <c:valAx>
        <c:axId val="57638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pPr>
                <a:r>
                  <a:rPr lang="en-US" altLang="ja-JP" sz="1600">
                    <a:latin typeface="+mn-ea"/>
                    <a:ea typeface="+mn-ea"/>
                  </a:rPr>
                  <a:t>execution time [s]</a:t>
                </a:r>
                <a:endParaRPr lang="ja-JP" altLang="en-US" sz="1600"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9.7045883624820126E-2"/>
              <c:y val="1.383963972617192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63751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0.32309</cdr:x>
      <cdr:y>0.53256</cdr:y>
    </cdr:from>
    <cdr:to>
      <cdr:x>0.97485</cdr:x>
      <cdr:y>0.53256</cdr:y>
    </cdr:to>
    <cdr:cxnSp macro="">
      <cdr:nvCxnSpPr>
        <cdr:cNvPr id="5" name="直線コネクタ 4"/>
        <cdr:cNvCxnSpPr/>
      </cdr:nvCxnSpPr>
      <cdr:spPr>
        <a:xfrm xmlns:a="http://schemas.openxmlformats.org/drawingml/2006/main">
          <a:off x="1525664" y="1408322"/>
          <a:ext cx="307765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206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1143000"/>
            <a:ext cx="5394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1pPr>
    <a:lvl2pPr marL="108961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2pPr>
    <a:lvl3pPr marL="217923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3pPr>
    <a:lvl4pPr marL="326885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4pPr>
    <a:lvl5pPr marL="435846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5pPr>
    <a:lvl6pPr marL="544807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6pPr>
    <a:lvl7pPr marL="653769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7pPr>
    <a:lvl8pPr marL="762730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8pPr>
    <a:lvl9pPr marL="871692" algn="l" defTabSz="217923" rtl="0" eaLnBrk="1" latinLnBrk="0" hangingPunct="1">
      <a:defRPr kumimoji="1" sz="2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31838" y="1143000"/>
            <a:ext cx="53943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35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31838" y="1143000"/>
            <a:ext cx="53943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76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85987" y="438814"/>
            <a:ext cx="3515916" cy="933486"/>
          </a:xfrm>
        </p:spPr>
        <p:txBody>
          <a:bodyPr anchor="b"/>
          <a:lstStyle>
            <a:lvl1pPr algn="ctr">
              <a:defRPr sz="59586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85987" y="1408300"/>
            <a:ext cx="3515916" cy="647357"/>
          </a:xfrm>
        </p:spPr>
        <p:txBody>
          <a:bodyPr/>
          <a:lstStyle>
            <a:lvl1pPr marL="0" indent="0" algn="ctr">
              <a:buNone/>
              <a:defRPr sz="23837"/>
            </a:lvl1pPr>
            <a:lvl2pPr marL="4540514" indent="0" algn="ctr">
              <a:buNone/>
              <a:defRPr sz="19869"/>
            </a:lvl2pPr>
            <a:lvl3pPr marL="9081023" indent="0" algn="ctr">
              <a:buNone/>
              <a:defRPr sz="17881"/>
            </a:lvl3pPr>
            <a:lvl4pPr marL="13621527" indent="0" algn="ctr">
              <a:buNone/>
              <a:defRPr sz="15891"/>
            </a:lvl4pPr>
            <a:lvl5pPr marL="18162041" indent="0" algn="ctr">
              <a:buNone/>
              <a:defRPr sz="15891"/>
            </a:lvl5pPr>
            <a:lvl6pPr marL="22702550" indent="0" algn="ctr">
              <a:buNone/>
              <a:defRPr sz="15891"/>
            </a:lvl6pPr>
            <a:lvl7pPr marL="27243053" indent="0" algn="ctr">
              <a:buNone/>
              <a:defRPr sz="15891"/>
            </a:lvl7pPr>
            <a:lvl8pPr marL="31783573" indent="0" algn="ctr">
              <a:buNone/>
              <a:defRPr sz="15891"/>
            </a:lvl8pPr>
            <a:lvl9pPr marL="36324077" indent="0" algn="ctr">
              <a:buNone/>
              <a:defRPr sz="15891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54771" y="142754"/>
            <a:ext cx="1010826" cy="22722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22294" y="142754"/>
            <a:ext cx="2973880" cy="22722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890" y="831204"/>
            <a:ext cx="39880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03777" y="1501526"/>
            <a:ext cx="32842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4596" y="616699"/>
            <a:ext cx="2040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416295" y="616699"/>
            <a:ext cx="2040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9850" y="668462"/>
            <a:ext cx="4043304" cy="1115341"/>
          </a:xfrm>
        </p:spPr>
        <p:txBody>
          <a:bodyPr anchor="b"/>
          <a:lstStyle>
            <a:lvl1pPr>
              <a:defRPr sz="59586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19850" y="1794355"/>
            <a:ext cx="4043304" cy="586531"/>
          </a:xfrm>
        </p:spPr>
        <p:txBody>
          <a:bodyPr/>
          <a:lstStyle>
            <a:lvl1pPr marL="0" indent="0">
              <a:buNone/>
              <a:defRPr sz="23837">
                <a:solidFill>
                  <a:schemeClr val="tx1">
                    <a:tint val="75000"/>
                  </a:schemeClr>
                </a:solidFill>
              </a:defRPr>
            </a:lvl1pPr>
            <a:lvl2pPr marL="4540514" indent="0">
              <a:buNone/>
              <a:defRPr sz="19869">
                <a:solidFill>
                  <a:schemeClr val="tx1">
                    <a:tint val="75000"/>
                  </a:schemeClr>
                </a:solidFill>
              </a:defRPr>
            </a:lvl2pPr>
            <a:lvl3pPr marL="9081023" indent="0">
              <a:buNone/>
              <a:defRPr sz="17881">
                <a:solidFill>
                  <a:schemeClr val="tx1">
                    <a:tint val="75000"/>
                  </a:schemeClr>
                </a:solidFill>
              </a:defRPr>
            </a:lvl3pPr>
            <a:lvl4pPr marL="13621527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4pPr>
            <a:lvl5pPr marL="18162041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5pPr>
            <a:lvl6pPr marL="22702550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6pPr>
            <a:lvl7pPr marL="27243053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7pPr>
            <a:lvl8pPr marL="31783573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8pPr>
            <a:lvl9pPr marL="36324077" indent="0">
              <a:buNone/>
              <a:defRPr sz="158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22294" y="713772"/>
            <a:ext cx="1992352" cy="170125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373245" y="713772"/>
            <a:ext cx="1992352" cy="170125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2904" y="142755"/>
            <a:ext cx="4043304" cy="51825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2905" y="657289"/>
            <a:ext cx="1983196" cy="322127"/>
          </a:xfrm>
        </p:spPr>
        <p:txBody>
          <a:bodyPr anchor="b"/>
          <a:lstStyle>
            <a:lvl1pPr marL="0" indent="0">
              <a:buNone/>
              <a:defRPr sz="23837" b="1"/>
            </a:lvl1pPr>
            <a:lvl2pPr marL="4540514" indent="0">
              <a:buNone/>
              <a:defRPr sz="19869" b="1"/>
            </a:lvl2pPr>
            <a:lvl3pPr marL="9081023" indent="0">
              <a:buNone/>
              <a:defRPr sz="17881" b="1"/>
            </a:lvl3pPr>
            <a:lvl4pPr marL="13621527" indent="0">
              <a:buNone/>
              <a:defRPr sz="15891" b="1"/>
            </a:lvl4pPr>
            <a:lvl5pPr marL="18162041" indent="0">
              <a:buNone/>
              <a:defRPr sz="15891" b="1"/>
            </a:lvl5pPr>
            <a:lvl6pPr marL="22702550" indent="0">
              <a:buNone/>
              <a:defRPr sz="15891" b="1"/>
            </a:lvl6pPr>
            <a:lvl7pPr marL="27243053" indent="0">
              <a:buNone/>
              <a:defRPr sz="15891" b="1"/>
            </a:lvl7pPr>
            <a:lvl8pPr marL="31783573" indent="0">
              <a:buNone/>
              <a:defRPr sz="15891" b="1"/>
            </a:lvl8pPr>
            <a:lvl9pPr marL="36324077" indent="0">
              <a:buNone/>
              <a:defRPr sz="15891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2905" y="979419"/>
            <a:ext cx="1983196" cy="144057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73247" y="657289"/>
            <a:ext cx="1992963" cy="322127"/>
          </a:xfrm>
        </p:spPr>
        <p:txBody>
          <a:bodyPr anchor="b"/>
          <a:lstStyle>
            <a:lvl1pPr marL="0" indent="0">
              <a:buNone/>
              <a:defRPr sz="23837" b="1"/>
            </a:lvl1pPr>
            <a:lvl2pPr marL="4540514" indent="0">
              <a:buNone/>
              <a:defRPr sz="19869" b="1"/>
            </a:lvl2pPr>
            <a:lvl3pPr marL="9081023" indent="0">
              <a:buNone/>
              <a:defRPr sz="17881" b="1"/>
            </a:lvl3pPr>
            <a:lvl4pPr marL="13621527" indent="0">
              <a:buNone/>
              <a:defRPr sz="15891" b="1"/>
            </a:lvl4pPr>
            <a:lvl5pPr marL="18162041" indent="0">
              <a:buNone/>
              <a:defRPr sz="15891" b="1"/>
            </a:lvl5pPr>
            <a:lvl6pPr marL="22702550" indent="0">
              <a:buNone/>
              <a:defRPr sz="15891" b="1"/>
            </a:lvl6pPr>
            <a:lvl7pPr marL="27243053" indent="0">
              <a:buNone/>
              <a:defRPr sz="15891" b="1"/>
            </a:lvl7pPr>
            <a:lvl8pPr marL="31783573" indent="0">
              <a:buNone/>
              <a:defRPr sz="15891" b="1"/>
            </a:lvl8pPr>
            <a:lvl9pPr marL="36324077" indent="0">
              <a:buNone/>
              <a:defRPr sz="15891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73247" y="979419"/>
            <a:ext cx="1992963" cy="144057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2906" y="178753"/>
            <a:ext cx="1511966" cy="625634"/>
          </a:xfrm>
        </p:spPr>
        <p:txBody>
          <a:bodyPr anchor="b"/>
          <a:lstStyle>
            <a:lvl1pPr>
              <a:defRPr sz="3178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92966" y="386060"/>
            <a:ext cx="2373243" cy="1905452"/>
          </a:xfrm>
        </p:spPr>
        <p:txBody>
          <a:bodyPr/>
          <a:lstStyle>
            <a:lvl1pPr>
              <a:defRPr sz="31780"/>
            </a:lvl1pPr>
            <a:lvl2pPr>
              <a:defRPr sz="27802"/>
            </a:lvl2pPr>
            <a:lvl3pPr>
              <a:defRPr sz="23837"/>
            </a:lvl3pPr>
            <a:lvl4pPr>
              <a:defRPr sz="19869"/>
            </a:lvl4pPr>
            <a:lvl5pPr>
              <a:defRPr sz="19869"/>
            </a:lvl5pPr>
            <a:lvl6pPr>
              <a:defRPr sz="19869"/>
            </a:lvl6pPr>
            <a:lvl7pPr>
              <a:defRPr sz="19869"/>
            </a:lvl7pPr>
            <a:lvl8pPr>
              <a:defRPr sz="19869"/>
            </a:lvl8pPr>
            <a:lvl9pPr>
              <a:defRPr sz="19869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22906" y="804388"/>
            <a:ext cx="1511966" cy="1490226"/>
          </a:xfrm>
        </p:spPr>
        <p:txBody>
          <a:bodyPr/>
          <a:lstStyle>
            <a:lvl1pPr marL="0" indent="0">
              <a:buNone/>
              <a:defRPr sz="15891"/>
            </a:lvl1pPr>
            <a:lvl2pPr marL="4540514" indent="0">
              <a:buNone/>
              <a:defRPr sz="13903"/>
            </a:lvl2pPr>
            <a:lvl3pPr marL="9081023" indent="0">
              <a:buNone/>
              <a:defRPr sz="11925"/>
            </a:lvl3pPr>
            <a:lvl4pPr marL="13621527" indent="0">
              <a:buNone/>
              <a:defRPr sz="9934"/>
            </a:lvl4pPr>
            <a:lvl5pPr marL="18162041" indent="0">
              <a:buNone/>
              <a:defRPr sz="9934"/>
            </a:lvl5pPr>
            <a:lvl6pPr marL="22702550" indent="0">
              <a:buNone/>
              <a:defRPr sz="9934"/>
            </a:lvl6pPr>
            <a:lvl7pPr marL="27243053" indent="0">
              <a:buNone/>
              <a:defRPr sz="9934"/>
            </a:lvl7pPr>
            <a:lvl8pPr marL="31783573" indent="0">
              <a:buNone/>
              <a:defRPr sz="9934"/>
            </a:lvl8pPr>
            <a:lvl9pPr marL="36324077" indent="0">
              <a:buNone/>
              <a:defRPr sz="993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2906" y="178753"/>
            <a:ext cx="1511966" cy="625634"/>
          </a:xfrm>
        </p:spPr>
        <p:txBody>
          <a:bodyPr anchor="b"/>
          <a:lstStyle>
            <a:lvl1pPr>
              <a:defRPr sz="3178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92966" y="386060"/>
            <a:ext cx="2373243" cy="1905452"/>
          </a:xfrm>
        </p:spPr>
        <p:txBody>
          <a:bodyPr/>
          <a:lstStyle>
            <a:lvl1pPr marL="0" indent="0">
              <a:buNone/>
              <a:defRPr sz="31780"/>
            </a:lvl1pPr>
            <a:lvl2pPr marL="4540514" indent="0">
              <a:buNone/>
              <a:defRPr sz="27802"/>
            </a:lvl2pPr>
            <a:lvl3pPr marL="9081023" indent="0">
              <a:buNone/>
              <a:defRPr sz="23837"/>
            </a:lvl3pPr>
            <a:lvl4pPr marL="13621527" indent="0">
              <a:buNone/>
              <a:defRPr sz="19869"/>
            </a:lvl4pPr>
            <a:lvl5pPr marL="18162041" indent="0">
              <a:buNone/>
              <a:defRPr sz="19869"/>
            </a:lvl5pPr>
            <a:lvl6pPr marL="22702550" indent="0">
              <a:buNone/>
              <a:defRPr sz="19869"/>
            </a:lvl6pPr>
            <a:lvl7pPr marL="27243053" indent="0">
              <a:buNone/>
              <a:defRPr sz="19869"/>
            </a:lvl7pPr>
            <a:lvl8pPr marL="31783573" indent="0">
              <a:buNone/>
              <a:defRPr sz="19869"/>
            </a:lvl8pPr>
            <a:lvl9pPr marL="36324077" indent="0">
              <a:buNone/>
              <a:defRPr sz="19869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22906" y="804388"/>
            <a:ext cx="1511966" cy="1490226"/>
          </a:xfrm>
        </p:spPr>
        <p:txBody>
          <a:bodyPr/>
          <a:lstStyle>
            <a:lvl1pPr marL="0" indent="0">
              <a:buNone/>
              <a:defRPr sz="15891"/>
            </a:lvl1pPr>
            <a:lvl2pPr marL="4540514" indent="0">
              <a:buNone/>
              <a:defRPr sz="13903"/>
            </a:lvl2pPr>
            <a:lvl3pPr marL="9081023" indent="0">
              <a:buNone/>
              <a:defRPr sz="11925"/>
            </a:lvl3pPr>
            <a:lvl4pPr marL="13621527" indent="0">
              <a:buNone/>
              <a:defRPr sz="9934"/>
            </a:lvl4pPr>
            <a:lvl5pPr marL="18162041" indent="0">
              <a:buNone/>
              <a:defRPr sz="9934"/>
            </a:lvl5pPr>
            <a:lvl6pPr marL="22702550" indent="0">
              <a:buNone/>
              <a:defRPr sz="9934"/>
            </a:lvl6pPr>
            <a:lvl7pPr marL="27243053" indent="0">
              <a:buNone/>
              <a:defRPr sz="9934"/>
            </a:lvl7pPr>
            <a:lvl8pPr marL="31783573" indent="0">
              <a:buNone/>
              <a:defRPr sz="9934"/>
            </a:lvl8pPr>
            <a:lvl9pPr marL="36324077" indent="0">
              <a:buNone/>
              <a:defRPr sz="993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22292" y="142755"/>
            <a:ext cx="4043304" cy="51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2292" y="713772"/>
            <a:ext cx="4043304" cy="17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22294" y="2485157"/>
            <a:ext cx="1054774" cy="142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52864" y="2485157"/>
            <a:ext cx="1582164" cy="142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310823" y="2485157"/>
            <a:ext cx="1054774" cy="142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081023" rtl="0" eaLnBrk="1" latinLnBrk="0" hangingPunct="1">
        <a:lnSpc>
          <a:spcPct val="90000"/>
        </a:lnSpc>
        <a:spcBef>
          <a:spcPct val="0"/>
        </a:spcBef>
        <a:buNone/>
        <a:defRPr kumimoji="1" sz="4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0257" indent="-2270257" algn="l" defTabSz="9081023" rtl="0" eaLnBrk="1" latinLnBrk="0" hangingPunct="1">
        <a:lnSpc>
          <a:spcPct val="90000"/>
        </a:lnSpc>
        <a:spcBef>
          <a:spcPts val="9934"/>
        </a:spcBef>
        <a:buFont typeface="Arial" panose="020B0604020202020204" pitchFamily="34" charset="0"/>
        <a:buChar char="•"/>
        <a:defRPr kumimoji="1" sz="27802" kern="1200">
          <a:solidFill>
            <a:schemeClr val="tx1"/>
          </a:solidFill>
          <a:latin typeface="+mn-lt"/>
          <a:ea typeface="+mn-ea"/>
          <a:cs typeface="+mn-cs"/>
        </a:defRPr>
      </a:lvl1pPr>
      <a:lvl2pPr marL="6810766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23837" kern="1200">
          <a:solidFill>
            <a:schemeClr val="tx1"/>
          </a:solidFill>
          <a:latin typeface="+mn-lt"/>
          <a:ea typeface="+mn-ea"/>
          <a:cs typeface="+mn-cs"/>
        </a:defRPr>
      </a:lvl2pPr>
      <a:lvl3pPr marL="11351280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9869" kern="1200">
          <a:solidFill>
            <a:schemeClr val="tx1"/>
          </a:solidFill>
          <a:latin typeface="+mn-lt"/>
          <a:ea typeface="+mn-ea"/>
          <a:cs typeface="+mn-cs"/>
        </a:defRPr>
      </a:lvl3pPr>
      <a:lvl4pPr marL="15891773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4pPr>
      <a:lvl5pPr marL="20432293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5pPr>
      <a:lvl6pPr marL="24972807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6pPr>
      <a:lvl7pPr marL="29513311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7pPr>
      <a:lvl8pPr marL="34053830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8pPr>
      <a:lvl9pPr marL="38594334" indent="-2270257" algn="l" defTabSz="9081023" rtl="0" eaLnBrk="1" latinLnBrk="0" hangingPunct="1">
        <a:lnSpc>
          <a:spcPct val="90000"/>
        </a:lnSpc>
        <a:spcBef>
          <a:spcPts val="4966"/>
        </a:spcBef>
        <a:buFont typeface="Arial" panose="020B0604020202020204" pitchFamily="34" charset="0"/>
        <a:buChar char="•"/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1pPr>
      <a:lvl2pPr marL="4540514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2pPr>
      <a:lvl3pPr marL="9081023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3pPr>
      <a:lvl4pPr marL="13621527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4pPr>
      <a:lvl5pPr marL="18162041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5pPr>
      <a:lvl6pPr marL="22702550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6pPr>
      <a:lvl7pPr marL="27243053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7pPr>
      <a:lvl8pPr marL="31783573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8pPr>
      <a:lvl9pPr marL="36324077" algn="l" defTabSz="9081023" rtl="0" eaLnBrk="1" latinLnBrk="0" hangingPunct="1">
        <a:defRPr kumimoji="1" sz="178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594" y="107258"/>
            <a:ext cx="422264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594" y="616699"/>
            <a:ext cx="422264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95226" y="2493603"/>
            <a:ext cx="1501384" cy="66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4594" y="2493603"/>
            <a:ext cx="1079120" cy="66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78119" y="2493603"/>
            <a:ext cx="1079120" cy="66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183868">
        <a:defRPr>
          <a:latin typeface="+mn-lt"/>
          <a:ea typeface="+mn-ea"/>
          <a:cs typeface="+mn-cs"/>
        </a:defRPr>
      </a:lvl2pPr>
      <a:lvl3pPr marL="4367746">
        <a:defRPr>
          <a:latin typeface="+mn-lt"/>
          <a:ea typeface="+mn-ea"/>
          <a:cs typeface="+mn-cs"/>
        </a:defRPr>
      </a:lvl3pPr>
      <a:lvl4pPr marL="6551612">
        <a:defRPr>
          <a:latin typeface="+mn-lt"/>
          <a:ea typeface="+mn-ea"/>
          <a:cs typeface="+mn-cs"/>
        </a:defRPr>
      </a:lvl4pPr>
      <a:lvl5pPr marL="8735480">
        <a:defRPr>
          <a:latin typeface="+mn-lt"/>
          <a:ea typeface="+mn-ea"/>
          <a:cs typeface="+mn-cs"/>
        </a:defRPr>
      </a:lvl5pPr>
      <a:lvl6pPr marL="10919359">
        <a:defRPr>
          <a:latin typeface="+mn-lt"/>
          <a:ea typeface="+mn-ea"/>
          <a:cs typeface="+mn-cs"/>
        </a:defRPr>
      </a:lvl6pPr>
      <a:lvl7pPr marL="13103241">
        <a:defRPr>
          <a:latin typeface="+mn-lt"/>
          <a:ea typeface="+mn-ea"/>
          <a:cs typeface="+mn-cs"/>
        </a:defRPr>
      </a:lvl7pPr>
      <a:lvl8pPr marL="15287098">
        <a:defRPr>
          <a:latin typeface="+mn-lt"/>
          <a:ea typeface="+mn-ea"/>
          <a:cs typeface="+mn-cs"/>
        </a:defRPr>
      </a:lvl8pPr>
      <a:lvl9pPr marL="1747097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183868">
        <a:defRPr>
          <a:latin typeface="+mn-lt"/>
          <a:ea typeface="+mn-ea"/>
          <a:cs typeface="+mn-cs"/>
        </a:defRPr>
      </a:lvl2pPr>
      <a:lvl3pPr marL="4367746">
        <a:defRPr>
          <a:latin typeface="+mn-lt"/>
          <a:ea typeface="+mn-ea"/>
          <a:cs typeface="+mn-cs"/>
        </a:defRPr>
      </a:lvl3pPr>
      <a:lvl4pPr marL="6551612">
        <a:defRPr>
          <a:latin typeface="+mn-lt"/>
          <a:ea typeface="+mn-ea"/>
          <a:cs typeface="+mn-cs"/>
        </a:defRPr>
      </a:lvl4pPr>
      <a:lvl5pPr marL="8735480">
        <a:defRPr>
          <a:latin typeface="+mn-lt"/>
          <a:ea typeface="+mn-ea"/>
          <a:cs typeface="+mn-cs"/>
        </a:defRPr>
      </a:lvl5pPr>
      <a:lvl6pPr marL="10919359">
        <a:defRPr>
          <a:latin typeface="+mn-lt"/>
          <a:ea typeface="+mn-ea"/>
          <a:cs typeface="+mn-cs"/>
        </a:defRPr>
      </a:lvl6pPr>
      <a:lvl7pPr marL="13103241">
        <a:defRPr>
          <a:latin typeface="+mn-lt"/>
          <a:ea typeface="+mn-ea"/>
          <a:cs typeface="+mn-cs"/>
        </a:defRPr>
      </a:lvl7pPr>
      <a:lvl8pPr marL="15287098">
        <a:defRPr>
          <a:latin typeface="+mn-lt"/>
          <a:ea typeface="+mn-ea"/>
          <a:cs typeface="+mn-cs"/>
        </a:defRPr>
      </a:lvl8pPr>
      <a:lvl9pPr marL="1747097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393823"/>
              </p:ext>
            </p:extLst>
          </p:nvPr>
        </p:nvGraphicFramePr>
        <p:xfrm>
          <a:off x="-17083" y="18427"/>
          <a:ext cx="4722055" cy="2644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4080999" y="1217532"/>
            <a:ext cx="807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00206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deadline</a:t>
            </a:r>
            <a:endParaRPr kumimoji="1" lang="ja-JP" altLang="en-US" sz="1000" dirty="0">
              <a:solidFill>
                <a:srgbClr val="00206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1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635775"/>
              </p:ext>
            </p:extLst>
          </p:nvPr>
        </p:nvGraphicFramePr>
        <p:xfrm>
          <a:off x="-17083" y="18427"/>
          <a:ext cx="4722055" cy="2644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73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ユーザー定義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0F0"/>
      </a:accent1>
      <a:accent2>
        <a:srgbClr val="3333CC"/>
      </a:accent2>
      <a:accent3>
        <a:srgbClr val="FFC000"/>
      </a:accent3>
      <a:accent4>
        <a:srgbClr val="00B050"/>
      </a:accent4>
      <a:accent5>
        <a:srgbClr val="FF0000"/>
      </a:accent5>
      <a:accent6>
        <a:srgbClr val="2D2DB9"/>
      </a:accent6>
      <a:hlink>
        <a:srgbClr val="0000FF"/>
      </a:hlink>
      <a:folHlink>
        <a:srgbClr val="FF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</Words>
  <Application>Microsoft Office PowerPoint</Application>
  <PresentationFormat>ユーザー設定</PresentationFormat>
  <Paragraphs>7</Paragraphs>
  <Slides>2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Yu Gothic UI</vt:lpstr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33</cp:revision>
  <dcterms:created xsi:type="dcterms:W3CDTF">2017-01-15T13:10:36Z</dcterms:created>
  <dcterms:modified xsi:type="dcterms:W3CDTF">2018-01-28T07:19:38Z</dcterms:modified>
</cp:coreProperties>
</file>