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5" r:id="rId1"/>
  </p:sldMasterIdLst>
  <p:notesMasterIdLst>
    <p:notesMasterId r:id="rId3"/>
  </p:notesMasterIdLst>
  <p:sldIdLst>
    <p:sldId id="346" r:id="rId2"/>
  </p:sldIdLst>
  <p:sldSz cx="9144000" cy="5418138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7" autoAdjust="0"/>
    <p:restoredTop sz="95383" autoAdjust="0"/>
  </p:normalViewPr>
  <p:slideViewPr>
    <p:cSldViewPr>
      <p:cViewPr varScale="1">
        <p:scale>
          <a:sx n="154" d="100"/>
          <a:sy n="154" d="100"/>
        </p:scale>
        <p:origin x="462" y="168"/>
      </p:cViewPr>
      <p:guideLst>
        <p:guide orient="horz" pos="17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49238" y="739775"/>
            <a:ext cx="62484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1683140"/>
            <a:ext cx="7772400" cy="116138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3070279"/>
            <a:ext cx="6400798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216985"/>
            <a:ext cx="2057400" cy="462297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6" y="216985"/>
            <a:ext cx="6019799" cy="46229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3481663"/>
            <a:ext cx="7772400" cy="1076102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2296439"/>
            <a:ext cx="7772400" cy="118521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6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7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212811"/>
            <a:ext cx="4040187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1718252"/>
            <a:ext cx="4040187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212811"/>
            <a:ext cx="4041774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718252"/>
            <a:ext cx="4041774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6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15724"/>
            <a:ext cx="3008313" cy="918073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15729"/>
            <a:ext cx="5111750" cy="4624231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133801"/>
            <a:ext cx="3008313" cy="370615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3792697"/>
            <a:ext cx="5486400" cy="447749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484121"/>
            <a:ext cx="5486400" cy="3250883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4240448"/>
            <a:ext cx="5486400" cy="635878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216978"/>
            <a:ext cx="8229602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264237"/>
            <a:ext cx="8229602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5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5021819"/>
            <a:ext cx="2895602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6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 bwMode="auto">
          <a:xfrm>
            <a:off x="2571411" y="737306"/>
            <a:ext cx="1728600" cy="444667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メイリオ" pitchFamily="50" charset="-128"/>
              </a:rPr>
              <a:t>Perception</a:t>
            </a:r>
            <a:endParaRPr kumimoji="0" lang="ja-JP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メイリオ" pitchFamily="50" charset="-128"/>
            </a:endParaRPr>
          </a:p>
        </p:txBody>
      </p:sp>
      <p:grpSp>
        <p:nvGrpSpPr>
          <p:cNvPr id="91" name="グループ化 90"/>
          <p:cNvGrpSpPr/>
          <p:nvPr/>
        </p:nvGrpSpPr>
        <p:grpSpPr>
          <a:xfrm>
            <a:off x="7645089" y="3526771"/>
            <a:ext cx="853053" cy="577657"/>
            <a:chOff x="6290922" y="852317"/>
            <a:chExt cx="2073724" cy="1404252"/>
          </a:xfrm>
        </p:grpSpPr>
        <p:cxnSp>
          <p:nvCxnSpPr>
            <p:cNvPr id="67" name="Straight Connector 33"/>
            <p:cNvCxnSpPr/>
            <p:nvPr/>
          </p:nvCxnSpPr>
          <p:spPr>
            <a:xfrm>
              <a:off x="6290922" y="852317"/>
              <a:ext cx="206546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5"/>
            <p:cNvCxnSpPr/>
            <p:nvPr/>
          </p:nvCxnSpPr>
          <p:spPr>
            <a:xfrm>
              <a:off x="6894591" y="858906"/>
              <a:ext cx="0" cy="74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36"/>
            <p:cNvSpPr/>
            <p:nvPr/>
          </p:nvSpPr>
          <p:spPr>
            <a:xfrm>
              <a:off x="6380870" y="1608316"/>
              <a:ext cx="1059337" cy="62121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38"/>
            <p:cNvCxnSpPr/>
            <p:nvPr/>
          </p:nvCxnSpPr>
          <p:spPr>
            <a:xfrm>
              <a:off x="6488446" y="1708759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9"/>
            <p:cNvCxnSpPr/>
            <p:nvPr/>
          </p:nvCxnSpPr>
          <p:spPr>
            <a:xfrm>
              <a:off x="6488446" y="1847454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40"/>
            <p:cNvCxnSpPr/>
            <p:nvPr/>
          </p:nvCxnSpPr>
          <p:spPr>
            <a:xfrm>
              <a:off x="6488446" y="1980734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41"/>
            <p:cNvCxnSpPr/>
            <p:nvPr/>
          </p:nvCxnSpPr>
          <p:spPr>
            <a:xfrm>
              <a:off x="6488446" y="2129403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2"/>
            <p:cNvCxnSpPr/>
            <p:nvPr/>
          </p:nvCxnSpPr>
          <p:spPr>
            <a:xfrm>
              <a:off x="8042062" y="852317"/>
              <a:ext cx="0" cy="412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48"/>
            <p:cNvGrpSpPr/>
            <p:nvPr/>
          </p:nvGrpSpPr>
          <p:grpSpPr>
            <a:xfrm>
              <a:off x="7719477" y="1264369"/>
              <a:ext cx="645169" cy="992200"/>
              <a:chOff x="7248298" y="5384280"/>
              <a:chExt cx="1059337" cy="621215"/>
            </a:xfrm>
          </p:grpSpPr>
          <p:sp>
            <p:nvSpPr>
              <p:cNvPr id="76" name="Rounded Rectangle 43"/>
              <p:cNvSpPr/>
              <p:nvPr/>
            </p:nvSpPr>
            <p:spPr>
              <a:xfrm>
                <a:off x="7248298" y="5384280"/>
                <a:ext cx="1059337" cy="621215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44"/>
              <p:cNvCxnSpPr/>
              <p:nvPr/>
            </p:nvCxnSpPr>
            <p:spPr>
              <a:xfrm>
                <a:off x="7355874" y="5484723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45"/>
              <p:cNvCxnSpPr/>
              <p:nvPr/>
            </p:nvCxnSpPr>
            <p:spPr>
              <a:xfrm>
                <a:off x="7355874" y="5595499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46"/>
              <p:cNvCxnSpPr/>
              <p:nvPr/>
            </p:nvCxnSpPr>
            <p:spPr>
              <a:xfrm>
                <a:off x="7355874" y="5708106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47"/>
              <p:cNvCxnSpPr/>
              <p:nvPr/>
            </p:nvCxnSpPr>
            <p:spPr>
              <a:xfrm>
                <a:off x="7355874" y="5818896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51"/>
            <p:cNvCxnSpPr/>
            <p:nvPr/>
          </p:nvCxnSpPr>
          <p:spPr>
            <a:xfrm>
              <a:off x="7793095" y="2126836"/>
              <a:ext cx="4979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グループ化 95"/>
          <p:cNvGrpSpPr/>
          <p:nvPr/>
        </p:nvGrpSpPr>
        <p:grpSpPr>
          <a:xfrm>
            <a:off x="7802837" y="2132142"/>
            <a:ext cx="739638" cy="725866"/>
            <a:chOff x="6590790" y="482551"/>
            <a:chExt cx="739638" cy="725866"/>
          </a:xfrm>
        </p:grpSpPr>
        <p:grpSp>
          <p:nvGrpSpPr>
            <p:cNvPr id="63" name="Group 52"/>
            <p:cNvGrpSpPr/>
            <p:nvPr/>
          </p:nvGrpSpPr>
          <p:grpSpPr>
            <a:xfrm rot="1927681">
              <a:off x="6590790" y="585675"/>
              <a:ext cx="622663" cy="622663"/>
              <a:chOff x="6193759" y="2450768"/>
              <a:chExt cx="1699708" cy="1699708"/>
            </a:xfrm>
          </p:grpSpPr>
          <p:sp>
            <p:nvSpPr>
              <p:cNvPr id="64" name="Oval 23"/>
              <p:cNvSpPr/>
              <p:nvPr/>
            </p:nvSpPr>
            <p:spPr>
              <a:xfrm>
                <a:off x="6193759" y="2450768"/>
                <a:ext cx="1699708" cy="169970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25"/>
              <p:cNvCxnSpPr>
                <a:stCxn id="64" idx="2"/>
                <a:endCxn id="64" idx="6"/>
              </p:cNvCxnSpPr>
              <p:nvPr/>
            </p:nvCxnSpPr>
            <p:spPr>
              <a:xfrm>
                <a:off x="6193759" y="3300622"/>
                <a:ext cx="1699708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29"/>
              <p:cNvCxnSpPr>
                <a:stCxn id="64" idx="4"/>
              </p:cNvCxnSpPr>
              <p:nvPr/>
            </p:nvCxnSpPr>
            <p:spPr>
              <a:xfrm flipV="1">
                <a:off x="7043613" y="3300622"/>
                <a:ext cx="0" cy="84985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円弧 94"/>
            <p:cNvSpPr/>
            <p:nvPr/>
          </p:nvSpPr>
          <p:spPr>
            <a:xfrm>
              <a:off x="6658689" y="482551"/>
              <a:ext cx="671739" cy="725866"/>
            </a:xfrm>
            <a:prstGeom prst="arc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9" name="正方形/長方形 98"/>
          <p:cNvSpPr/>
          <p:nvPr/>
        </p:nvSpPr>
        <p:spPr>
          <a:xfrm>
            <a:off x="7500135" y="2858008"/>
            <a:ext cx="12280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600" b="1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Steering</a:t>
            </a:r>
            <a:endParaRPr lang="ja-JP" altLang="en-US" sz="1600" b="1" dirty="0">
              <a:ln w="12700">
                <a:noFill/>
                <a:prstDash val="solid"/>
              </a:ln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7312447" y="4104428"/>
            <a:ext cx="16537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1600" b="1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cceleration</a:t>
            </a:r>
            <a:endParaRPr lang="en-US" altLang="ja-JP" sz="1600" b="1" dirty="0">
              <a:ln w="12700">
                <a:noFill/>
                <a:prstDash val="solid"/>
              </a:ln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1600" b="1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rake</a:t>
            </a:r>
            <a:endParaRPr lang="ja-JP" altLang="en-US" sz="1600" b="1" dirty="0">
              <a:ln w="12700">
                <a:noFill/>
                <a:prstDash val="solid"/>
              </a:ln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2441059" y="409418"/>
            <a:ext cx="4051181" cy="4965585"/>
          </a:xfrm>
          <a:prstGeom prst="rect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cs typeface="メイリオ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7276154" y="1081047"/>
            <a:ext cx="1686388" cy="3680233"/>
          </a:xfrm>
          <a:prstGeom prst="rect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cs typeface="メイリオ" pitchFamily="50" charset="-128"/>
            </a:endParaRPr>
          </a:p>
        </p:txBody>
      </p:sp>
      <p:sp>
        <p:nvSpPr>
          <p:cNvPr id="84" name="フローチャート: 代替処理 83"/>
          <p:cNvSpPr/>
          <p:nvPr/>
        </p:nvSpPr>
        <p:spPr>
          <a:xfrm>
            <a:off x="2757099" y="2603159"/>
            <a:ext cx="1353975" cy="547263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Detection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89" name="フローチャート: 代替処理 88"/>
          <p:cNvSpPr/>
          <p:nvPr/>
        </p:nvSpPr>
        <p:spPr>
          <a:xfrm>
            <a:off x="2755418" y="1310304"/>
            <a:ext cx="1353975" cy="547263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Localization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67521" y="245198"/>
            <a:ext cx="1390079" cy="34229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kern="0" dirty="0" smtClean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Computing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012029" y="911517"/>
            <a:ext cx="1198745" cy="34229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kern="0" noProof="0" dirty="0" smtClean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Actuation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11" name="フローチャート: 代替処理 110"/>
          <p:cNvSpPr/>
          <p:nvPr/>
        </p:nvSpPr>
        <p:spPr>
          <a:xfrm>
            <a:off x="2755418" y="3897414"/>
            <a:ext cx="1353975" cy="547263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Prediction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113" name="直線矢印コネクタ 112"/>
          <p:cNvCxnSpPr>
            <a:stCxn id="84" idx="2"/>
            <a:endCxn id="111" idx="0"/>
          </p:cNvCxnSpPr>
          <p:nvPr/>
        </p:nvCxnSpPr>
        <p:spPr>
          <a:xfrm flipH="1">
            <a:off x="3432406" y="3150422"/>
            <a:ext cx="1681" cy="74699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グループ化 100"/>
          <p:cNvGrpSpPr/>
          <p:nvPr/>
        </p:nvGrpSpPr>
        <p:grpSpPr>
          <a:xfrm>
            <a:off x="395244" y="3790111"/>
            <a:ext cx="1046090" cy="1166221"/>
            <a:chOff x="2257137" y="558348"/>
            <a:chExt cx="1046090" cy="1166221"/>
          </a:xfrm>
        </p:grpSpPr>
        <p:sp>
          <p:nvSpPr>
            <p:cNvPr id="102" name="Freeform 7"/>
            <p:cNvSpPr>
              <a:spLocks noChangeAspect="1" noEditPoints="1"/>
            </p:cNvSpPr>
            <p:nvPr/>
          </p:nvSpPr>
          <p:spPr bwMode="auto">
            <a:xfrm>
              <a:off x="2372369" y="558348"/>
              <a:ext cx="811421" cy="812866"/>
            </a:xfrm>
            <a:custGeom>
              <a:avLst/>
              <a:gdLst>
                <a:gd name="T0" fmla="*/ 1037 w 1122"/>
                <a:gd name="T1" fmla="*/ 1124 h 1124"/>
                <a:gd name="T2" fmla="*/ 129 w 1122"/>
                <a:gd name="T3" fmla="*/ 475 h 1124"/>
                <a:gd name="T4" fmla="*/ 148 w 1122"/>
                <a:gd name="T5" fmla="*/ 706 h 1124"/>
                <a:gd name="T6" fmla="*/ 216 w 1122"/>
                <a:gd name="T7" fmla="*/ 870 h 1124"/>
                <a:gd name="T8" fmla="*/ 259 w 1122"/>
                <a:gd name="T9" fmla="*/ 1037 h 1124"/>
                <a:gd name="T10" fmla="*/ 388 w 1122"/>
                <a:gd name="T11" fmla="*/ 583 h 1124"/>
                <a:gd name="T12" fmla="*/ 770 w 1122"/>
                <a:gd name="T13" fmla="*/ 371 h 1124"/>
                <a:gd name="T14" fmla="*/ 755 w 1122"/>
                <a:gd name="T15" fmla="*/ 399 h 1124"/>
                <a:gd name="T16" fmla="*/ 781 w 1122"/>
                <a:gd name="T17" fmla="*/ 405 h 1124"/>
                <a:gd name="T18" fmla="*/ 777 w 1122"/>
                <a:gd name="T19" fmla="*/ 373 h 1124"/>
                <a:gd name="T20" fmla="*/ 883 w 1122"/>
                <a:gd name="T21" fmla="*/ 335 h 1124"/>
                <a:gd name="T22" fmla="*/ 887 w 1122"/>
                <a:gd name="T23" fmla="*/ 407 h 1124"/>
                <a:gd name="T24" fmla="*/ 906 w 1122"/>
                <a:gd name="T25" fmla="*/ 397 h 1124"/>
                <a:gd name="T26" fmla="*/ 899 w 1122"/>
                <a:gd name="T27" fmla="*/ 335 h 1124"/>
                <a:gd name="T28" fmla="*/ 895 w 1122"/>
                <a:gd name="T29" fmla="*/ 322 h 1124"/>
                <a:gd name="T30" fmla="*/ 759 w 1122"/>
                <a:gd name="T31" fmla="*/ 346 h 1124"/>
                <a:gd name="T32" fmla="*/ 783 w 1122"/>
                <a:gd name="T33" fmla="*/ 329 h 1124"/>
                <a:gd name="T34" fmla="*/ 917 w 1122"/>
                <a:gd name="T35" fmla="*/ 307 h 1124"/>
                <a:gd name="T36" fmla="*/ 923 w 1122"/>
                <a:gd name="T37" fmla="*/ 416 h 1124"/>
                <a:gd name="T38" fmla="*/ 872 w 1122"/>
                <a:gd name="T39" fmla="*/ 422 h 1124"/>
                <a:gd name="T40" fmla="*/ 868 w 1122"/>
                <a:gd name="T41" fmla="*/ 312 h 1124"/>
                <a:gd name="T42" fmla="*/ 785 w 1122"/>
                <a:gd name="T43" fmla="*/ 303 h 1124"/>
                <a:gd name="T44" fmla="*/ 804 w 1122"/>
                <a:gd name="T45" fmla="*/ 343 h 1124"/>
                <a:gd name="T46" fmla="*/ 808 w 1122"/>
                <a:gd name="T47" fmla="*/ 379 h 1124"/>
                <a:gd name="T48" fmla="*/ 793 w 1122"/>
                <a:gd name="T49" fmla="*/ 424 h 1124"/>
                <a:gd name="T50" fmla="*/ 742 w 1122"/>
                <a:gd name="T51" fmla="*/ 420 h 1124"/>
                <a:gd name="T52" fmla="*/ 738 w 1122"/>
                <a:gd name="T53" fmla="*/ 367 h 1124"/>
                <a:gd name="T54" fmla="*/ 732 w 1122"/>
                <a:gd name="T55" fmla="*/ 335 h 1124"/>
                <a:gd name="T56" fmla="*/ 760 w 1122"/>
                <a:gd name="T57" fmla="*/ 303 h 1124"/>
                <a:gd name="T58" fmla="*/ 679 w 1122"/>
                <a:gd name="T59" fmla="*/ 316 h 1124"/>
                <a:gd name="T60" fmla="*/ 672 w 1122"/>
                <a:gd name="T61" fmla="*/ 369 h 1124"/>
                <a:gd name="T62" fmla="*/ 638 w 1122"/>
                <a:gd name="T63" fmla="*/ 405 h 1124"/>
                <a:gd name="T64" fmla="*/ 617 w 1122"/>
                <a:gd name="T65" fmla="*/ 397 h 1124"/>
                <a:gd name="T66" fmla="*/ 653 w 1122"/>
                <a:gd name="T67" fmla="*/ 356 h 1124"/>
                <a:gd name="T68" fmla="*/ 651 w 1122"/>
                <a:gd name="T69" fmla="*/ 324 h 1124"/>
                <a:gd name="T70" fmla="*/ 628 w 1122"/>
                <a:gd name="T71" fmla="*/ 341 h 1124"/>
                <a:gd name="T72" fmla="*/ 645 w 1122"/>
                <a:gd name="T73" fmla="*/ 303 h 1124"/>
                <a:gd name="T74" fmla="*/ 481 w 1122"/>
                <a:gd name="T75" fmla="*/ 346 h 1124"/>
                <a:gd name="T76" fmla="*/ 592 w 1122"/>
                <a:gd name="T77" fmla="*/ 517 h 1124"/>
                <a:gd name="T78" fmla="*/ 793 w 1122"/>
                <a:gd name="T79" fmla="*/ 560 h 1124"/>
                <a:gd name="T80" fmla="*/ 946 w 1122"/>
                <a:gd name="T81" fmla="*/ 503 h 1124"/>
                <a:gd name="T82" fmla="*/ 477 w 1122"/>
                <a:gd name="T83" fmla="*/ 259 h 1124"/>
                <a:gd name="T84" fmla="*/ 505 w 1122"/>
                <a:gd name="T85" fmla="*/ 116 h 1124"/>
                <a:gd name="T86" fmla="*/ 1031 w 1122"/>
                <a:gd name="T87" fmla="*/ 203 h 1124"/>
                <a:gd name="T88" fmla="*/ 950 w 1122"/>
                <a:gd name="T89" fmla="*/ 91 h 1124"/>
                <a:gd name="T90" fmla="*/ 868 w 1122"/>
                <a:gd name="T91" fmla="*/ 170 h 1124"/>
                <a:gd name="T92" fmla="*/ 772 w 1122"/>
                <a:gd name="T93" fmla="*/ 87 h 1124"/>
                <a:gd name="T94" fmla="*/ 687 w 1122"/>
                <a:gd name="T95" fmla="*/ 167 h 1124"/>
                <a:gd name="T96" fmla="*/ 590 w 1122"/>
                <a:gd name="T97" fmla="*/ 148 h 1124"/>
                <a:gd name="T98" fmla="*/ 0 w 1122"/>
                <a:gd name="T99" fmla="*/ 259 h 1124"/>
                <a:gd name="T100" fmla="*/ 216 w 1122"/>
                <a:gd name="T101" fmla="*/ 0 h 1124"/>
                <a:gd name="T102" fmla="*/ 431 w 1122"/>
                <a:gd name="T103" fmla="*/ 348 h 1124"/>
                <a:gd name="T104" fmla="*/ 388 w 1122"/>
                <a:gd name="T105" fmla="*/ 0 h 1124"/>
                <a:gd name="T106" fmla="*/ 1122 w 1122"/>
                <a:gd name="T107" fmla="*/ 259 h 1124"/>
                <a:gd name="T108" fmla="*/ 562 w 1122"/>
                <a:gd name="T109" fmla="*/ 1124 h 1124"/>
                <a:gd name="T110" fmla="*/ 17 w 1122"/>
                <a:gd name="T111" fmla="*/ 1088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22" h="1124">
                  <a:moveTo>
                    <a:pt x="1122" y="691"/>
                  </a:moveTo>
                  <a:lnTo>
                    <a:pt x="1122" y="1037"/>
                  </a:lnTo>
                  <a:lnTo>
                    <a:pt x="1118" y="1063"/>
                  </a:lnTo>
                  <a:lnTo>
                    <a:pt x="1105" y="1088"/>
                  </a:lnTo>
                  <a:lnTo>
                    <a:pt x="1086" y="1107"/>
                  </a:lnTo>
                  <a:lnTo>
                    <a:pt x="1063" y="1118"/>
                  </a:lnTo>
                  <a:lnTo>
                    <a:pt x="1037" y="1124"/>
                  </a:lnTo>
                  <a:lnTo>
                    <a:pt x="863" y="1124"/>
                  </a:lnTo>
                  <a:lnTo>
                    <a:pt x="863" y="693"/>
                  </a:lnTo>
                  <a:lnTo>
                    <a:pt x="1122" y="691"/>
                  </a:lnTo>
                  <a:close/>
                  <a:moveTo>
                    <a:pt x="237" y="432"/>
                  </a:moveTo>
                  <a:lnTo>
                    <a:pt x="197" y="437"/>
                  </a:lnTo>
                  <a:lnTo>
                    <a:pt x="161" y="452"/>
                  </a:lnTo>
                  <a:lnTo>
                    <a:pt x="129" y="475"/>
                  </a:lnTo>
                  <a:lnTo>
                    <a:pt x="106" y="507"/>
                  </a:lnTo>
                  <a:lnTo>
                    <a:pt x="91" y="543"/>
                  </a:lnTo>
                  <a:lnTo>
                    <a:pt x="85" y="583"/>
                  </a:lnTo>
                  <a:lnTo>
                    <a:pt x="89" y="621"/>
                  </a:lnTo>
                  <a:lnTo>
                    <a:pt x="102" y="653"/>
                  </a:lnTo>
                  <a:lnTo>
                    <a:pt x="123" y="683"/>
                  </a:lnTo>
                  <a:lnTo>
                    <a:pt x="148" y="706"/>
                  </a:lnTo>
                  <a:lnTo>
                    <a:pt x="180" y="723"/>
                  </a:lnTo>
                  <a:lnTo>
                    <a:pt x="214" y="732"/>
                  </a:lnTo>
                  <a:lnTo>
                    <a:pt x="216" y="742"/>
                  </a:lnTo>
                  <a:lnTo>
                    <a:pt x="216" y="765"/>
                  </a:lnTo>
                  <a:lnTo>
                    <a:pt x="216" y="793"/>
                  </a:lnTo>
                  <a:lnTo>
                    <a:pt x="216" y="831"/>
                  </a:lnTo>
                  <a:lnTo>
                    <a:pt x="216" y="870"/>
                  </a:lnTo>
                  <a:lnTo>
                    <a:pt x="214" y="910"/>
                  </a:lnTo>
                  <a:lnTo>
                    <a:pt x="214" y="950"/>
                  </a:lnTo>
                  <a:lnTo>
                    <a:pt x="214" y="986"/>
                  </a:lnTo>
                  <a:lnTo>
                    <a:pt x="214" y="1014"/>
                  </a:lnTo>
                  <a:lnTo>
                    <a:pt x="214" y="1033"/>
                  </a:lnTo>
                  <a:lnTo>
                    <a:pt x="214" y="1039"/>
                  </a:lnTo>
                  <a:lnTo>
                    <a:pt x="259" y="1037"/>
                  </a:lnTo>
                  <a:lnTo>
                    <a:pt x="259" y="732"/>
                  </a:lnTo>
                  <a:lnTo>
                    <a:pt x="293" y="723"/>
                  </a:lnTo>
                  <a:lnTo>
                    <a:pt x="326" y="706"/>
                  </a:lnTo>
                  <a:lnTo>
                    <a:pt x="352" y="683"/>
                  </a:lnTo>
                  <a:lnTo>
                    <a:pt x="371" y="653"/>
                  </a:lnTo>
                  <a:lnTo>
                    <a:pt x="384" y="621"/>
                  </a:lnTo>
                  <a:lnTo>
                    <a:pt x="388" y="583"/>
                  </a:lnTo>
                  <a:lnTo>
                    <a:pt x="382" y="543"/>
                  </a:lnTo>
                  <a:lnTo>
                    <a:pt x="367" y="507"/>
                  </a:lnTo>
                  <a:lnTo>
                    <a:pt x="344" y="475"/>
                  </a:lnTo>
                  <a:lnTo>
                    <a:pt x="314" y="452"/>
                  </a:lnTo>
                  <a:lnTo>
                    <a:pt x="276" y="437"/>
                  </a:lnTo>
                  <a:lnTo>
                    <a:pt x="237" y="432"/>
                  </a:lnTo>
                  <a:close/>
                  <a:moveTo>
                    <a:pt x="770" y="371"/>
                  </a:moveTo>
                  <a:lnTo>
                    <a:pt x="764" y="371"/>
                  </a:lnTo>
                  <a:lnTo>
                    <a:pt x="760" y="373"/>
                  </a:lnTo>
                  <a:lnTo>
                    <a:pt x="757" y="377"/>
                  </a:lnTo>
                  <a:lnTo>
                    <a:pt x="753" y="382"/>
                  </a:lnTo>
                  <a:lnTo>
                    <a:pt x="753" y="390"/>
                  </a:lnTo>
                  <a:lnTo>
                    <a:pt x="753" y="396"/>
                  </a:lnTo>
                  <a:lnTo>
                    <a:pt x="755" y="399"/>
                  </a:lnTo>
                  <a:lnTo>
                    <a:pt x="757" y="405"/>
                  </a:lnTo>
                  <a:lnTo>
                    <a:pt x="760" y="407"/>
                  </a:lnTo>
                  <a:lnTo>
                    <a:pt x="764" y="409"/>
                  </a:lnTo>
                  <a:lnTo>
                    <a:pt x="770" y="411"/>
                  </a:lnTo>
                  <a:lnTo>
                    <a:pt x="774" y="409"/>
                  </a:lnTo>
                  <a:lnTo>
                    <a:pt x="777" y="407"/>
                  </a:lnTo>
                  <a:lnTo>
                    <a:pt x="781" y="405"/>
                  </a:lnTo>
                  <a:lnTo>
                    <a:pt x="785" y="401"/>
                  </a:lnTo>
                  <a:lnTo>
                    <a:pt x="787" y="396"/>
                  </a:lnTo>
                  <a:lnTo>
                    <a:pt x="787" y="390"/>
                  </a:lnTo>
                  <a:lnTo>
                    <a:pt x="787" y="384"/>
                  </a:lnTo>
                  <a:lnTo>
                    <a:pt x="785" y="379"/>
                  </a:lnTo>
                  <a:lnTo>
                    <a:pt x="781" y="375"/>
                  </a:lnTo>
                  <a:lnTo>
                    <a:pt x="777" y="373"/>
                  </a:lnTo>
                  <a:lnTo>
                    <a:pt x="774" y="371"/>
                  </a:lnTo>
                  <a:lnTo>
                    <a:pt x="770" y="371"/>
                  </a:lnTo>
                  <a:close/>
                  <a:moveTo>
                    <a:pt x="895" y="322"/>
                  </a:moveTo>
                  <a:lnTo>
                    <a:pt x="891" y="324"/>
                  </a:lnTo>
                  <a:lnTo>
                    <a:pt x="887" y="326"/>
                  </a:lnTo>
                  <a:lnTo>
                    <a:pt x="885" y="329"/>
                  </a:lnTo>
                  <a:lnTo>
                    <a:pt x="883" y="335"/>
                  </a:lnTo>
                  <a:lnTo>
                    <a:pt x="881" y="346"/>
                  </a:lnTo>
                  <a:lnTo>
                    <a:pt x="880" y="365"/>
                  </a:lnTo>
                  <a:lnTo>
                    <a:pt x="881" y="379"/>
                  </a:lnTo>
                  <a:lnTo>
                    <a:pt x="881" y="388"/>
                  </a:lnTo>
                  <a:lnTo>
                    <a:pt x="883" y="396"/>
                  </a:lnTo>
                  <a:lnTo>
                    <a:pt x="885" y="403"/>
                  </a:lnTo>
                  <a:lnTo>
                    <a:pt x="887" y="407"/>
                  </a:lnTo>
                  <a:lnTo>
                    <a:pt x="891" y="409"/>
                  </a:lnTo>
                  <a:lnTo>
                    <a:pt x="895" y="409"/>
                  </a:lnTo>
                  <a:lnTo>
                    <a:pt x="899" y="409"/>
                  </a:lnTo>
                  <a:lnTo>
                    <a:pt x="899" y="409"/>
                  </a:lnTo>
                  <a:lnTo>
                    <a:pt x="900" y="407"/>
                  </a:lnTo>
                  <a:lnTo>
                    <a:pt x="904" y="403"/>
                  </a:lnTo>
                  <a:lnTo>
                    <a:pt x="906" y="397"/>
                  </a:lnTo>
                  <a:lnTo>
                    <a:pt x="908" y="384"/>
                  </a:lnTo>
                  <a:lnTo>
                    <a:pt x="908" y="365"/>
                  </a:lnTo>
                  <a:lnTo>
                    <a:pt x="908" y="358"/>
                  </a:lnTo>
                  <a:lnTo>
                    <a:pt x="906" y="350"/>
                  </a:lnTo>
                  <a:lnTo>
                    <a:pt x="902" y="344"/>
                  </a:lnTo>
                  <a:lnTo>
                    <a:pt x="900" y="339"/>
                  </a:lnTo>
                  <a:lnTo>
                    <a:pt x="899" y="335"/>
                  </a:lnTo>
                  <a:lnTo>
                    <a:pt x="897" y="329"/>
                  </a:lnTo>
                  <a:lnTo>
                    <a:pt x="895" y="326"/>
                  </a:lnTo>
                  <a:lnTo>
                    <a:pt x="893" y="324"/>
                  </a:lnTo>
                  <a:lnTo>
                    <a:pt x="895" y="324"/>
                  </a:lnTo>
                  <a:lnTo>
                    <a:pt x="895" y="322"/>
                  </a:lnTo>
                  <a:lnTo>
                    <a:pt x="897" y="322"/>
                  </a:lnTo>
                  <a:lnTo>
                    <a:pt x="895" y="322"/>
                  </a:lnTo>
                  <a:close/>
                  <a:moveTo>
                    <a:pt x="770" y="322"/>
                  </a:moveTo>
                  <a:lnTo>
                    <a:pt x="762" y="322"/>
                  </a:lnTo>
                  <a:lnTo>
                    <a:pt x="759" y="326"/>
                  </a:lnTo>
                  <a:lnTo>
                    <a:pt x="755" y="329"/>
                  </a:lnTo>
                  <a:lnTo>
                    <a:pt x="755" y="337"/>
                  </a:lnTo>
                  <a:lnTo>
                    <a:pt x="755" y="343"/>
                  </a:lnTo>
                  <a:lnTo>
                    <a:pt x="759" y="346"/>
                  </a:lnTo>
                  <a:lnTo>
                    <a:pt x="762" y="350"/>
                  </a:lnTo>
                  <a:lnTo>
                    <a:pt x="768" y="352"/>
                  </a:lnTo>
                  <a:lnTo>
                    <a:pt x="776" y="350"/>
                  </a:lnTo>
                  <a:lnTo>
                    <a:pt x="779" y="346"/>
                  </a:lnTo>
                  <a:lnTo>
                    <a:pt x="783" y="343"/>
                  </a:lnTo>
                  <a:lnTo>
                    <a:pt x="783" y="337"/>
                  </a:lnTo>
                  <a:lnTo>
                    <a:pt x="783" y="329"/>
                  </a:lnTo>
                  <a:lnTo>
                    <a:pt x="779" y="326"/>
                  </a:lnTo>
                  <a:lnTo>
                    <a:pt x="776" y="322"/>
                  </a:lnTo>
                  <a:lnTo>
                    <a:pt x="770" y="322"/>
                  </a:lnTo>
                  <a:close/>
                  <a:moveTo>
                    <a:pt x="895" y="303"/>
                  </a:moveTo>
                  <a:lnTo>
                    <a:pt x="904" y="303"/>
                  </a:lnTo>
                  <a:lnTo>
                    <a:pt x="912" y="305"/>
                  </a:lnTo>
                  <a:lnTo>
                    <a:pt x="917" y="307"/>
                  </a:lnTo>
                  <a:lnTo>
                    <a:pt x="923" y="312"/>
                  </a:lnTo>
                  <a:lnTo>
                    <a:pt x="931" y="326"/>
                  </a:lnTo>
                  <a:lnTo>
                    <a:pt x="934" y="344"/>
                  </a:lnTo>
                  <a:lnTo>
                    <a:pt x="936" y="365"/>
                  </a:lnTo>
                  <a:lnTo>
                    <a:pt x="934" y="386"/>
                  </a:lnTo>
                  <a:lnTo>
                    <a:pt x="931" y="403"/>
                  </a:lnTo>
                  <a:lnTo>
                    <a:pt x="923" y="416"/>
                  </a:lnTo>
                  <a:lnTo>
                    <a:pt x="917" y="422"/>
                  </a:lnTo>
                  <a:lnTo>
                    <a:pt x="912" y="428"/>
                  </a:lnTo>
                  <a:lnTo>
                    <a:pt x="904" y="430"/>
                  </a:lnTo>
                  <a:lnTo>
                    <a:pt x="895" y="432"/>
                  </a:lnTo>
                  <a:lnTo>
                    <a:pt x="887" y="430"/>
                  </a:lnTo>
                  <a:lnTo>
                    <a:pt x="880" y="426"/>
                  </a:lnTo>
                  <a:lnTo>
                    <a:pt x="872" y="422"/>
                  </a:lnTo>
                  <a:lnTo>
                    <a:pt x="866" y="414"/>
                  </a:lnTo>
                  <a:lnTo>
                    <a:pt x="861" y="403"/>
                  </a:lnTo>
                  <a:lnTo>
                    <a:pt x="857" y="386"/>
                  </a:lnTo>
                  <a:lnTo>
                    <a:pt x="855" y="365"/>
                  </a:lnTo>
                  <a:lnTo>
                    <a:pt x="857" y="344"/>
                  </a:lnTo>
                  <a:lnTo>
                    <a:pt x="861" y="326"/>
                  </a:lnTo>
                  <a:lnTo>
                    <a:pt x="868" y="312"/>
                  </a:lnTo>
                  <a:lnTo>
                    <a:pt x="874" y="307"/>
                  </a:lnTo>
                  <a:lnTo>
                    <a:pt x="880" y="305"/>
                  </a:lnTo>
                  <a:lnTo>
                    <a:pt x="887" y="303"/>
                  </a:lnTo>
                  <a:lnTo>
                    <a:pt x="895" y="303"/>
                  </a:lnTo>
                  <a:close/>
                  <a:moveTo>
                    <a:pt x="768" y="303"/>
                  </a:moveTo>
                  <a:lnTo>
                    <a:pt x="777" y="303"/>
                  </a:lnTo>
                  <a:lnTo>
                    <a:pt x="785" y="303"/>
                  </a:lnTo>
                  <a:lnTo>
                    <a:pt x="791" y="305"/>
                  </a:lnTo>
                  <a:lnTo>
                    <a:pt x="796" y="309"/>
                  </a:lnTo>
                  <a:lnTo>
                    <a:pt x="800" y="314"/>
                  </a:lnTo>
                  <a:lnTo>
                    <a:pt x="804" y="320"/>
                  </a:lnTo>
                  <a:lnTo>
                    <a:pt x="806" y="327"/>
                  </a:lnTo>
                  <a:lnTo>
                    <a:pt x="806" y="335"/>
                  </a:lnTo>
                  <a:lnTo>
                    <a:pt x="804" y="343"/>
                  </a:lnTo>
                  <a:lnTo>
                    <a:pt x="802" y="350"/>
                  </a:lnTo>
                  <a:lnTo>
                    <a:pt x="796" y="356"/>
                  </a:lnTo>
                  <a:lnTo>
                    <a:pt x="789" y="360"/>
                  </a:lnTo>
                  <a:lnTo>
                    <a:pt x="795" y="363"/>
                  </a:lnTo>
                  <a:lnTo>
                    <a:pt x="800" y="367"/>
                  </a:lnTo>
                  <a:lnTo>
                    <a:pt x="804" y="373"/>
                  </a:lnTo>
                  <a:lnTo>
                    <a:pt x="808" y="379"/>
                  </a:lnTo>
                  <a:lnTo>
                    <a:pt x="810" y="384"/>
                  </a:lnTo>
                  <a:lnTo>
                    <a:pt x="810" y="390"/>
                  </a:lnTo>
                  <a:lnTo>
                    <a:pt x="810" y="399"/>
                  </a:lnTo>
                  <a:lnTo>
                    <a:pt x="808" y="405"/>
                  </a:lnTo>
                  <a:lnTo>
                    <a:pt x="804" y="413"/>
                  </a:lnTo>
                  <a:lnTo>
                    <a:pt x="798" y="418"/>
                  </a:lnTo>
                  <a:lnTo>
                    <a:pt x="793" y="424"/>
                  </a:lnTo>
                  <a:lnTo>
                    <a:pt x="787" y="428"/>
                  </a:lnTo>
                  <a:lnTo>
                    <a:pt x="779" y="430"/>
                  </a:lnTo>
                  <a:lnTo>
                    <a:pt x="770" y="432"/>
                  </a:lnTo>
                  <a:lnTo>
                    <a:pt x="762" y="432"/>
                  </a:lnTo>
                  <a:lnTo>
                    <a:pt x="755" y="428"/>
                  </a:lnTo>
                  <a:lnTo>
                    <a:pt x="747" y="424"/>
                  </a:lnTo>
                  <a:lnTo>
                    <a:pt x="742" y="420"/>
                  </a:lnTo>
                  <a:lnTo>
                    <a:pt x="736" y="414"/>
                  </a:lnTo>
                  <a:lnTo>
                    <a:pt x="732" y="407"/>
                  </a:lnTo>
                  <a:lnTo>
                    <a:pt x="730" y="399"/>
                  </a:lnTo>
                  <a:lnTo>
                    <a:pt x="728" y="392"/>
                  </a:lnTo>
                  <a:lnTo>
                    <a:pt x="730" y="382"/>
                  </a:lnTo>
                  <a:lnTo>
                    <a:pt x="734" y="373"/>
                  </a:lnTo>
                  <a:lnTo>
                    <a:pt x="738" y="367"/>
                  </a:lnTo>
                  <a:lnTo>
                    <a:pt x="743" y="363"/>
                  </a:lnTo>
                  <a:lnTo>
                    <a:pt x="749" y="360"/>
                  </a:lnTo>
                  <a:lnTo>
                    <a:pt x="743" y="358"/>
                  </a:lnTo>
                  <a:lnTo>
                    <a:pt x="740" y="354"/>
                  </a:lnTo>
                  <a:lnTo>
                    <a:pt x="736" y="350"/>
                  </a:lnTo>
                  <a:lnTo>
                    <a:pt x="732" y="343"/>
                  </a:lnTo>
                  <a:lnTo>
                    <a:pt x="732" y="335"/>
                  </a:lnTo>
                  <a:lnTo>
                    <a:pt x="732" y="327"/>
                  </a:lnTo>
                  <a:lnTo>
                    <a:pt x="734" y="320"/>
                  </a:lnTo>
                  <a:lnTo>
                    <a:pt x="738" y="314"/>
                  </a:lnTo>
                  <a:lnTo>
                    <a:pt x="742" y="309"/>
                  </a:lnTo>
                  <a:lnTo>
                    <a:pt x="747" y="305"/>
                  </a:lnTo>
                  <a:lnTo>
                    <a:pt x="753" y="303"/>
                  </a:lnTo>
                  <a:lnTo>
                    <a:pt x="760" y="303"/>
                  </a:lnTo>
                  <a:lnTo>
                    <a:pt x="768" y="303"/>
                  </a:lnTo>
                  <a:close/>
                  <a:moveTo>
                    <a:pt x="645" y="303"/>
                  </a:moveTo>
                  <a:lnTo>
                    <a:pt x="655" y="303"/>
                  </a:lnTo>
                  <a:lnTo>
                    <a:pt x="662" y="303"/>
                  </a:lnTo>
                  <a:lnTo>
                    <a:pt x="668" y="307"/>
                  </a:lnTo>
                  <a:lnTo>
                    <a:pt x="673" y="310"/>
                  </a:lnTo>
                  <a:lnTo>
                    <a:pt x="679" y="316"/>
                  </a:lnTo>
                  <a:lnTo>
                    <a:pt x="681" y="322"/>
                  </a:lnTo>
                  <a:lnTo>
                    <a:pt x="683" y="329"/>
                  </a:lnTo>
                  <a:lnTo>
                    <a:pt x="685" y="337"/>
                  </a:lnTo>
                  <a:lnTo>
                    <a:pt x="683" y="344"/>
                  </a:lnTo>
                  <a:lnTo>
                    <a:pt x="681" y="352"/>
                  </a:lnTo>
                  <a:lnTo>
                    <a:pt x="677" y="361"/>
                  </a:lnTo>
                  <a:lnTo>
                    <a:pt x="672" y="369"/>
                  </a:lnTo>
                  <a:lnTo>
                    <a:pt x="668" y="373"/>
                  </a:lnTo>
                  <a:lnTo>
                    <a:pt x="662" y="379"/>
                  </a:lnTo>
                  <a:lnTo>
                    <a:pt x="656" y="384"/>
                  </a:lnTo>
                  <a:lnTo>
                    <a:pt x="649" y="390"/>
                  </a:lnTo>
                  <a:lnTo>
                    <a:pt x="645" y="396"/>
                  </a:lnTo>
                  <a:lnTo>
                    <a:pt x="641" y="397"/>
                  </a:lnTo>
                  <a:lnTo>
                    <a:pt x="638" y="405"/>
                  </a:lnTo>
                  <a:lnTo>
                    <a:pt x="685" y="405"/>
                  </a:lnTo>
                  <a:lnTo>
                    <a:pt x="685" y="430"/>
                  </a:lnTo>
                  <a:lnTo>
                    <a:pt x="607" y="430"/>
                  </a:lnTo>
                  <a:lnTo>
                    <a:pt x="607" y="420"/>
                  </a:lnTo>
                  <a:lnTo>
                    <a:pt x="611" y="411"/>
                  </a:lnTo>
                  <a:lnTo>
                    <a:pt x="615" y="403"/>
                  </a:lnTo>
                  <a:lnTo>
                    <a:pt x="617" y="397"/>
                  </a:lnTo>
                  <a:lnTo>
                    <a:pt x="621" y="394"/>
                  </a:lnTo>
                  <a:lnTo>
                    <a:pt x="624" y="386"/>
                  </a:lnTo>
                  <a:lnTo>
                    <a:pt x="630" y="380"/>
                  </a:lnTo>
                  <a:lnTo>
                    <a:pt x="636" y="373"/>
                  </a:lnTo>
                  <a:lnTo>
                    <a:pt x="643" y="367"/>
                  </a:lnTo>
                  <a:lnTo>
                    <a:pt x="649" y="361"/>
                  </a:lnTo>
                  <a:lnTo>
                    <a:pt x="653" y="356"/>
                  </a:lnTo>
                  <a:lnTo>
                    <a:pt x="656" y="354"/>
                  </a:lnTo>
                  <a:lnTo>
                    <a:pt x="660" y="346"/>
                  </a:lnTo>
                  <a:lnTo>
                    <a:pt x="660" y="339"/>
                  </a:lnTo>
                  <a:lnTo>
                    <a:pt x="660" y="333"/>
                  </a:lnTo>
                  <a:lnTo>
                    <a:pt x="658" y="329"/>
                  </a:lnTo>
                  <a:lnTo>
                    <a:pt x="656" y="326"/>
                  </a:lnTo>
                  <a:lnTo>
                    <a:pt x="651" y="324"/>
                  </a:lnTo>
                  <a:lnTo>
                    <a:pt x="645" y="322"/>
                  </a:lnTo>
                  <a:lnTo>
                    <a:pt x="639" y="322"/>
                  </a:lnTo>
                  <a:lnTo>
                    <a:pt x="636" y="324"/>
                  </a:lnTo>
                  <a:lnTo>
                    <a:pt x="632" y="327"/>
                  </a:lnTo>
                  <a:lnTo>
                    <a:pt x="630" y="331"/>
                  </a:lnTo>
                  <a:lnTo>
                    <a:pt x="628" y="335"/>
                  </a:lnTo>
                  <a:lnTo>
                    <a:pt x="628" y="341"/>
                  </a:lnTo>
                  <a:lnTo>
                    <a:pt x="609" y="339"/>
                  </a:lnTo>
                  <a:lnTo>
                    <a:pt x="613" y="322"/>
                  </a:lnTo>
                  <a:lnTo>
                    <a:pt x="622" y="309"/>
                  </a:lnTo>
                  <a:lnTo>
                    <a:pt x="628" y="305"/>
                  </a:lnTo>
                  <a:lnTo>
                    <a:pt x="632" y="303"/>
                  </a:lnTo>
                  <a:lnTo>
                    <a:pt x="638" y="303"/>
                  </a:lnTo>
                  <a:lnTo>
                    <a:pt x="645" y="303"/>
                  </a:lnTo>
                  <a:close/>
                  <a:moveTo>
                    <a:pt x="477" y="259"/>
                  </a:moveTo>
                  <a:lnTo>
                    <a:pt x="477" y="263"/>
                  </a:lnTo>
                  <a:lnTo>
                    <a:pt x="477" y="271"/>
                  </a:lnTo>
                  <a:lnTo>
                    <a:pt x="477" y="284"/>
                  </a:lnTo>
                  <a:lnTo>
                    <a:pt x="477" y="301"/>
                  </a:lnTo>
                  <a:lnTo>
                    <a:pt x="479" y="322"/>
                  </a:lnTo>
                  <a:lnTo>
                    <a:pt x="481" y="346"/>
                  </a:lnTo>
                  <a:lnTo>
                    <a:pt x="486" y="371"/>
                  </a:lnTo>
                  <a:lnTo>
                    <a:pt x="496" y="396"/>
                  </a:lnTo>
                  <a:lnTo>
                    <a:pt x="507" y="422"/>
                  </a:lnTo>
                  <a:lnTo>
                    <a:pt x="520" y="449"/>
                  </a:lnTo>
                  <a:lnTo>
                    <a:pt x="541" y="473"/>
                  </a:lnTo>
                  <a:lnTo>
                    <a:pt x="564" y="498"/>
                  </a:lnTo>
                  <a:lnTo>
                    <a:pt x="592" y="517"/>
                  </a:lnTo>
                  <a:lnTo>
                    <a:pt x="626" y="536"/>
                  </a:lnTo>
                  <a:lnTo>
                    <a:pt x="668" y="549"/>
                  </a:lnTo>
                  <a:lnTo>
                    <a:pt x="715" y="556"/>
                  </a:lnTo>
                  <a:lnTo>
                    <a:pt x="768" y="560"/>
                  </a:lnTo>
                  <a:lnTo>
                    <a:pt x="772" y="560"/>
                  </a:lnTo>
                  <a:lnTo>
                    <a:pt x="779" y="560"/>
                  </a:lnTo>
                  <a:lnTo>
                    <a:pt x="793" y="560"/>
                  </a:lnTo>
                  <a:lnTo>
                    <a:pt x="810" y="560"/>
                  </a:lnTo>
                  <a:lnTo>
                    <a:pt x="829" y="558"/>
                  </a:lnTo>
                  <a:lnTo>
                    <a:pt x="849" y="553"/>
                  </a:lnTo>
                  <a:lnTo>
                    <a:pt x="874" y="547"/>
                  </a:lnTo>
                  <a:lnTo>
                    <a:pt x="897" y="536"/>
                  </a:lnTo>
                  <a:lnTo>
                    <a:pt x="921" y="522"/>
                  </a:lnTo>
                  <a:lnTo>
                    <a:pt x="946" y="503"/>
                  </a:lnTo>
                  <a:lnTo>
                    <a:pt x="968" y="479"/>
                  </a:lnTo>
                  <a:lnTo>
                    <a:pt x="987" y="449"/>
                  </a:lnTo>
                  <a:lnTo>
                    <a:pt x="1006" y="413"/>
                  </a:lnTo>
                  <a:lnTo>
                    <a:pt x="1020" y="369"/>
                  </a:lnTo>
                  <a:lnTo>
                    <a:pt x="1029" y="318"/>
                  </a:lnTo>
                  <a:lnTo>
                    <a:pt x="1035" y="259"/>
                  </a:lnTo>
                  <a:lnTo>
                    <a:pt x="477" y="259"/>
                  </a:lnTo>
                  <a:close/>
                  <a:moveTo>
                    <a:pt x="564" y="85"/>
                  </a:moveTo>
                  <a:lnTo>
                    <a:pt x="562" y="85"/>
                  </a:lnTo>
                  <a:lnTo>
                    <a:pt x="554" y="85"/>
                  </a:lnTo>
                  <a:lnTo>
                    <a:pt x="545" y="89"/>
                  </a:lnTo>
                  <a:lnTo>
                    <a:pt x="532" y="95"/>
                  </a:lnTo>
                  <a:lnTo>
                    <a:pt x="518" y="104"/>
                  </a:lnTo>
                  <a:lnTo>
                    <a:pt x="505" y="116"/>
                  </a:lnTo>
                  <a:lnTo>
                    <a:pt x="494" y="133"/>
                  </a:lnTo>
                  <a:lnTo>
                    <a:pt x="484" y="153"/>
                  </a:lnTo>
                  <a:lnTo>
                    <a:pt x="477" y="182"/>
                  </a:lnTo>
                  <a:lnTo>
                    <a:pt x="475" y="216"/>
                  </a:lnTo>
                  <a:lnTo>
                    <a:pt x="1031" y="216"/>
                  </a:lnTo>
                  <a:lnTo>
                    <a:pt x="1031" y="212"/>
                  </a:lnTo>
                  <a:lnTo>
                    <a:pt x="1031" y="203"/>
                  </a:lnTo>
                  <a:lnTo>
                    <a:pt x="1031" y="187"/>
                  </a:lnTo>
                  <a:lnTo>
                    <a:pt x="1027" y="169"/>
                  </a:lnTo>
                  <a:lnTo>
                    <a:pt x="1018" y="148"/>
                  </a:lnTo>
                  <a:lnTo>
                    <a:pt x="1003" y="127"/>
                  </a:lnTo>
                  <a:lnTo>
                    <a:pt x="980" y="106"/>
                  </a:lnTo>
                  <a:lnTo>
                    <a:pt x="950" y="87"/>
                  </a:lnTo>
                  <a:lnTo>
                    <a:pt x="950" y="91"/>
                  </a:lnTo>
                  <a:lnTo>
                    <a:pt x="946" y="100"/>
                  </a:lnTo>
                  <a:lnTo>
                    <a:pt x="942" y="114"/>
                  </a:lnTo>
                  <a:lnTo>
                    <a:pt x="934" y="129"/>
                  </a:lnTo>
                  <a:lnTo>
                    <a:pt x="925" y="144"/>
                  </a:lnTo>
                  <a:lnTo>
                    <a:pt x="910" y="157"/>
                  </a:lnTo>
                  <a:lnTo>
                    <a:pt x="893" y="167"/>
                  </a:lnTo>
                  <a:lnTo>
                    <a:pt x="868" y="170"/>
                  </a:lnTo>
                  <a:lnTo>
                    <a:pt x="864" y="170"/>
                  </a:lnTo>
                  <a:lnTo>
                    <a:pt x="851" y="165"/>
                  </a:lnTo>
                  <a:lnTo>
                    <a:pt x="836" y="159"/>
                  </a:lnTo>
                  <a:lnTo>
                    <a:pt x="817" y="148"/>
                  </a:lnTo>
                  <a:lnTo>
                    <a:pt x="798" y="133"/>
                  </a:lnTo>
                  <a:lnTo>
                    <a:pt x="781" y="112"/>
                  </a:lnTo>
                  <a:lnTo>
                    <a:pt x="772" y="87"/>
                  </a:lnTo>
                  <a:lnTo>
                    <a:pt x="770" y="91"/>
                  </a:lnTo>
                  <a:lnTo>
                    <a:pt x="762" y="100"/>
                  </a:lnTo>
                  <a:lnTo>
                    <a:pt x="753" y="114"/>
                  </a:lnTo>
                  <a:lnTo>
                    <a:pt x="742" y="129"/>
                  </a:lnTo>
                  <a:lnTo>
                    <a:pt x="725" y="144"/>
                  </a:lnTo>
                  <a:lnTo>
                    <a:pt x="706" y="157"/>
                  </a:lnTo>
                  <a:lnTo>
                    <a:pt x="687" y="167"/>
                  </a:lnTo>
                  <a:lnTo>
                    <a:pt x="664" y="170"/>
                  </a:lnTo>
                  <a:lnTo>
                    <a:pt x="660" y="170"/>
                  </a:lnTo>
                  <a:lnTo>
                    <a:pt x="651" y="170"/>
                  </a:lnTo>
                  <a:lnTo>
                    <a:pt x="638" y="169"/>
                  </a:lnTo>
                  <a:lnTo>
                    <a:pt x="622" y="165"/>
                  </a:lnTo>
                  <a:lnTo>
                    <a:pt x="605" y="159"/>
                  </a:lnTo>
                  <a:lnTo>
                    <a:pt x="590" y="148"/>
                  </a:lnTo>
                  <a:lnTo>
                    <a:pt x="577" y="133"/>
                  </a:lnTo>
                  <a:lnTo>
                    <a:pt x="568" y="112"/>
                  </a:lnTo>
                  <a:lnTo>
                    <a:pt x="564" y="85"/>
                  </a:lnTo>
                  <a:close/>
                  <a:moveTo>
                    <a:pt x="87" y="0"/>
                  </a:moveTo>
                  <a:lnTo>
                    <a:pt x="172" y="0"/>
                  </a:lnTo>
                  <a:lnTo>
                    <a:pt x="172" y="259"/>
                  </a:lnTo>
                  <a:lnTo>
                    <a:pt x="0" y="259"/>
                  </a:lnTo>
                  <a:lnTo>
                    <a:pt x="0" y="87"/>
                  </a:lnTo>
                  <a:lnTo>
                    <a:pt x="4" y="61"/>
                  </a:lnTo>
                  <a:lnTo>
                    <a:pt x="17" y="36"/>
                  </a:lnTo>
                  <a:lnTo>
                    <a:pt x="36" y="17"/>
                  </a:lnTo>
                  <a:lnTo>
                    <a:pt x="59" y="6"/>
                  </a:lnTo>
                  <a:lnTo>
                    <a:pt x="87" y="0"/>
                  </a:lnTo>
                  <a:close/>
                  <a:moveTo>
                    <a:pt x="216" y="0"/>
                  </a:moveTo>
                  <a:lnTo>
                    <a:pt x="343" y="0"/>
                  </a:lnTo>
                  <a:lnTo>
                    <a:pt x="343" y="303"/>
                  </a:lnTo>
                  <a:lnTo>
                    <a:pt x="388" y="303"/>
                  </a:lnTo>
                  <a:lnTo>
                    <a:pt x="388" y="346"/>
                  </a:lnTo>
                  <a:lnTo>
                    <a:pt x="443" y="390"/>
                  </a:lnTo>
                  <a:lnTo>
                    <a:pt x="435" y="371"/>
                  </a:lnTo>
                  <a:lnTo>
                    <a:pt x="431" y="348"/>
                  </a:lnTo>
                  <a:lnTo>
                    <a:pt x="430" y="324"/>
                  </a:lnTo>
                  <a:lnTo>
                    <a:pt x="431" y="299"/>
                  </a:lnTo>
                  <a:lnTo>
                    <a:pt x="431" y="278"/>
                  </a:lnTo>
                  <a:lnTo>
                    <a:pt x="433" y="263"/>
                  </a:lnTo>
                  <a:lnTo>
                    <a:pt x="435" y="259"/>
                  </a:lnTo>
                  <a:lnTo>
                    <a:pt x="388" y="259"/>
                  </a:lnTo>
                  <a:lnTo>
                    <a:pt x="388" y="0"/>
                  </a:lnTo>
                  <a:lnTo>
                    <a:pt x="1037" y="0"/>
                  </a:lnTo>
                  <a:lnTo>
                    <a:pt x="1063" y="6"/>
                  </a:lnTo>
                  <a:lnTo>
                    <a:pt x="1086" y="17"/>
                  </a:lnTo>
                  <a:lnTo>
                    <a:pt x="1105" y="36"/>
                  </a:lnTo>
                  <a:lnTo>
                    <a:pt x="1118" y="61"/>
                  </a:lnTo>
                  <a:lnTo>
                    <a:pt x="1122" y="87"/>
                  </a:lnTo>
                  <a:lnTo>
                    <a:pt x="1122" y="259"/>
                  </a:lnTo>
                  <a:lnTo>
                    <a:pt x="1078" y="259"/>
                  </a:lnTo>
                  <a:lnTo>
                    <a:pt x="1050" y="433"/>
                  </a:lnTo>
                  <a:lnTo>
                    <a:pt x="1122" y="432"/>
                  </a:lnTo>
                  <a:lnTo>
                    <a:pt x="1122" y="649"/>
                  </a:lnTo>
                  <a:lnTo>
                    <a:pt x="819" y="647"/>
                  </a:lnTo>
                  <a:lnTo>
                    <a:pt x="819" y="1124"/>
                  </a:lnTo>
                  <a:lnTo>
                    <a:pt x="562" y="1124"/>
                  </a:lnTo>
                  <a:lnTo>
                    <a:pt x="560" y="821"/>
                  </a:lnTo>
                  <a:lnTo>
                    <a:pt x="515" y="819"/>
                  </a:lnTo>
                  <a:lnTo>
                    <a:pt x="515" y="1124"/>
                  </a:lnTo>
                  <a:lnTo>
                    <a:pt x="87" y="1124"/>
                  </a:lnTo>
                  <a:lnTo>
                    <a:pt x="59" y="1118"/>
                  </a:lnTo>
                  <a:lnTo>
                    <a:pt x="36" y="1107"/>
                  </a:lnTo>
                  <a:lnTo>
                    <a:pt x="17" y="1088"/>
                  </a:lnTo>
                  <a:lnTo>
                    <a:pt x="4" y="1063"/>
                  </a:lnTo>
                  <a:lnTo>
                    <a:pt x="0" y="1037"/>
                  </a:lnTo>
                  <a:lnTo>
                    <a:pt x="0" y="301"/>
                  </a:lnTo>
                  <a:lnTo>
                    <a:pt x="216" y="30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2257137" y="1386015"/>
              <a:ext cx="104609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600" b="1" dirty="0" smtClean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3D Map</a:t>
              </a:r>
              <a:endParaRPr lang="ja-JP" altLang="en-US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2" name="右矢印 141"/>
          <p:cNvSpPr/>
          <p:nvPr/>
        </p:nvSpPr>
        <p:spPr>
          <a:xfrm>
            <a:off x="1695537" y="3819967"/>
            <a:ext cx="580208" cy="8178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右矢印 144"/>
          <p:cNvSpPr/>
          <p:nvPr/>
        </p:nvSpPr>
        <p:spPr>
          <a:xfrm>
            <a:off x="6639358" y="2272533"/>
            <a:ext cx="523596" cy="8855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代替処理 84"/>
          <p:cNvSpPr/>
          <p:nvPr/>
        </p:nvSpPr>
        <p:spPr>
          <a:xfrm>
            <a:off x="7437180" y="1371307"/>
            <a:ext cx="1353975" cy="569484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Path following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-152400" y="128504"/>
            <a:ext cx="2394688" cy="3227225"/>
            <a:chOff x="-58642" y="2148844"/>
            <a:chExt cx="2394688" cy="3227225"/>
          </a:xfrm>
        </p:grpSpPr>
        <p:sp>
          <p:nvSpPr>
            <p:cNvPr id="27" name="正方形/長方形 26"/>
            <p:cNvSpPr/>
            <p:nvPr/>
          </p:nvSpPr>
          <p:spPr>
            <a:xfrm>
              <a:off x="540413" y="3554399"/>
              <a:ext cx="93633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600" b="1" dirty="0" smtClean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LiDAR</a:t>
              </a:r>
              <a:endParaRPr lang="ja-JP" altLang="en-US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529124" y="3020731"/>
              <a:ext cx="971474" cy="508468"/>
              <a:chOff x="529124" y="2945597"/>
              <a:chExt cx="971474" cy="508468"/>
            </a:xfrm>
          </p:grpSpPr>
          <p:grpSp>
            <p:nvGrpSpPr>
              <p:cNvPr id="52" name="グループ化 51"/>
              <p:cNvGrpSpPr/>
              <p:nvPr/>
            </p:nvGrpSpPr>
            <p:grpSpPr>
              <a:xfrm rot="10800000">
                <a:off x="1121220" y="2945597"/>
                <a:ext cx="379378" cy="407564"/>
                <a:chOff x="826552" y="513887"/>
                <a:chExt cx="640204" cy="687767"/>
              </a:xfrm>
            </p:grpSpPr>
            <p:sp>
              <p:nvSpPr>
                <p:cNvPr id="53" name="Freeform 11"/>
                <p:cNvSpPr>
                  <a:spLocks noChangeAspect="1" noEditPoints="1"/>
                </p:cNvSpPr>
                <p:nvPr/>
              </p:nvSpPr>
              <p:spPr bwMode="auto">
                <a:xfrm rot="16200000">
                  <a:off x="767788" y="572651"/>
                  <a:ext cx="687767" cy="570240"/>
                </a:xfrm>
                <a:custGeom>
                  <a:avLst/>
                  <a:gdLst>
                    <a:gd name="T0" fmla="*/ 633 w 1201"/>
                    <a:gd name="T1" fmla="*/ 834 h 1038"/>
                    <a:gd name="T2" fmla="*/ 685 w 1201"/>
                    <a:gd name="T3" fmla="*/ 872 h 1038"/>
                    <a:gd name="T4" fmla="*/ 703 w 1201"/>
                    <a:gd name="T5" fmla="*/ 934 h 1038"/>
                    <a:gd name="T6" fmla="*/ 685 w 1201"/>
                    <a:gd name="T7" fmla="*/ 997 h 1038"/>
                    <a:gd name="T8" fmla="*/ 633 w 1201"/>
                    <a:gd name="T9" fmla="*/ 1033 h 1038"/>
                    <a:gd name="T10" fmla="*/ 565 w 1201"/>
                    <a:gd name="T11" fmla="*/ 1033 h 1038"/>
                    <a:gd name="T12" fmla="*/ 514 w 1201"/>
                    <a:gd name="T13" fmla="*/ 997 h 1038"/>
                    <a:gd name="T14" fmla="*/ 495 w 1201"/>
                    <a:gd name="T15" fmla="*/ 934 h 1038"/>
                    <a:gd name="T16" fmla="*/ 514 w 1201"/>
                    <a:gd name="T17" fmla="*/ 872 h 1038"/>
                    <a:gd name="T18" fmla="*/ 565 w 1201"/>
                    <a:gd name="T19" fmla="*/ 834 h 1038"/>
                    <a:gd name="T20" fmla="*/ 599 w 1201"/>
                    <a:gd name="T21" fmla="*/ 554 h 1038"/>
                    <a:gd name="T22" fmla="*/ 715 w 1201"/>
                    <a:gd name="T23" fmla="*/ 575 h 1038"/>
                    <a:gd name="T24" fmla="*/ 813 w 1201"/>
                    <a:gd name="T25" fmla="*/ 634 h 1038"/>
                    <a:gd name="T26" fmla="*/ 771 w 1201"/>
                    <a:gd name="T27" fmla="*/ 777 h 1038"/>
                    <a:gd name="T28" fmla="*/ 715 w 1201"/>
                    <a:gd name="T29" fmla="*/ 723 h 1038"/>
                    <a:gd name="T30" fmla="*/ 641 w 1201"/>
                    <a:gd name="T31" fmla="*/ 692 h 1038"/>
                    <a:gd name="T32" fmla="*/ 552 w 1201"/>
                    <a:gd name="T33" fmla="*/ 694 h 1038"/>
                    <a:gd name="T34" fmla="*/ 471 w 1201"/>
                    <a:gd name="T35" fmla="*/ 732 h 1038"/>
                    <a:gd name="T36" fmla="*/ 342 w 1201"/>
                    <a:gd name="T37" fmla="*/ 675 h 1038"/>
                    <a:gd name="T38" fmla="*/ 431 w 1201"/>
                    <a:gd name="T39" fmla="*/ 602 h 1038"/>
                    <a:gd name="T40" fmla="*/ 539 w 1201"/>
                    <a:gd name="T41" fmla="*/ 560 h 1038"/>
                    <a:gd name="T42" fmla="*/ 599 w 1201"/>
                    <a:gd name="T43" fmla="*/ 280 h 1038"/>
                    <a:gd name="T44" fmla="*/ 764 w 1201"/>
                    <a:gd name="T45" fmla="*/ 301 h 1038"/>
                    <a:gd name="T46" fmla="*/ 910 w 1201"/>
                    <a:gd name="T47" fmla="*/ 363 h 1038"/>
                    <a:gd name="T48" fmla="*/ 1036 w 1201"/>
                    <a:gd name="T49" fmla="*/ 458 h 1038"/>
                    <a:gd name="T50" fmla="*/ 902 w 1201"/>
                    <a:gd name="T51" fmla="*/ 520 h 1038"/>
                    <a:gd name="T52" fmla="*/ 792 w 1201"/>
                    <a:gd name="T53" fmla="*/ 454 h 1038"/>
                    <a:gd name="T54" fmla="*/ 667 w 1201"/>
                    <a:gd name="T55" fmla="*/ 420 h 1038"/>
                    <a:gd name="T56" fmla="*/ 533 w 1201"/>
                    <a:gd name="T57" fmla="*/ 420 h 1038"/>
                    <a:gd name="T58" fmla="*/ 410 w 1201"/>
                    <a:gd name="T59" fmla="*/ 452 h 1038"/>
                    <a:gd name="T60" fmla="*/ 301 w 1201"/>
                    <a:gd name="T61" fmla="*/ 516 h 1038"/>
                    <a:gd name="T62" fmla="*/ 170 w 1201"/>
                    <a:gd name="T63" fmla="*/ 452 h 1038"/>
                    <a:gd name="T64" fmla="*/ 293 w 1201"/>
                    <a:gd name="T65" fmla="*/ 359 h 1038"/>
                    <a:gd name="T66" fmla="*/ 439 w 1201"/>
                    <a:gd name="T67" fmla="*/ 301 h 1038"/>
                    <a:gd name="T68" fmla="*/ 599 w 1201"/>
                    <a:gd name="T69" fmla="*/ 280 h 1038"/>
                    <a:gd name="T70" fmla="*/ 698 w 1201"/>
                    <a:gd name="T71" fmla="*/ 6 h 1038"/>
                    <a:gd name="T72" fmla="*/ 883 w 1201"/>
                    <a:gd name="T73" fmla="*/ 46 h 1038"/>
                    <a:gd name="T74" fmla="*/ 1051 w 1201"/>
                    <a:gd name="T75" fmla="*/ 121 h 1038"/>
                    <a:gd name="T76" fmla="*/ 1201 w 1201"/>
                    <a:gd name="T77" fmla="*/ 229 h 1038"/>
                    <a:gd name="T78" fmla="*/ 1053 w 1201"/>
                    <a:gd name="T79" fmla="*/ 286 h 1038"/>
                    <a:gd name="T80" fmla="*/ 917 w 1201"/>
                    <a:gd name="T81" fmla="*/ 206 h 1038"/>
                    <a:gd name="T82" fmla="*/ 764 w 1201"/>
                    <a:gd name="T83" fmla="*/ 155 h 1038"/>
                    <a:gd name="T84" fmla="*/ 599 w 1201"/>
                    <a:gd name="T85" fmla="*/ 138 h 1038"/>
                    <a:gd name="T86" fmla="*/ 435 w 1201"/>
                    <a:gd name="T87" fmla="*/ 155 h 1038"/>
                    <a:gd name="T88" fmla="*/ 282 w 1201"/>
                    <a:gd name="T89" fmla="*/ 206 h 1038"/>
                    <a:gd name="T90" fmla="*/ 146 w 1201"/>
                    <a:gd name="T91" fmla="*/ 288 h 1038"/>
                    <a:gd name="T92" fmla="*/ 0 w 1201"/>
                    <a:gd name="T93" fmla="*/ 227 h 1038"/>
                    <a:gd name="T94" fmla="*/ 147 w 1201"/>
                    <a:gd name="T95" fmla="*/ 121 h 1038"/>
                    <a:gd name="T96" fmla="*/ 318 w 1201"/>
                    <a:gd name="T97" fmla="*/ 46 h 1038"/>
                    <a:gd name="T98" fmla="*/ 503 w 1201"/>
                    <a:gd name="T99" fmla="*/ 6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01" h="1038">
                      <a:moveTo>
                        <a:pt x="599" y="828"/>
                      </a:moveTo>
                      <a:lnTo>
                        <a:pt x="633" y="834"/>
                      </a:lnTo>
                      <a:lnTo>
                        <a:pt x="662" y="849"/>
                      </a:lnTo>
                      <a:lnTo>
                        <a:pt x="685" y="872"/>
                      </a:lnTo>
                      <a:lnTo>
                        <a:pt x="700" y="900"/>
                      </a:lnTo>
                      <a:lnTo>
                        <a:pt x="703" y="934"/>
                      </a:lnTo>
                      <a:lnTo>
                        <a:pt x="700" y="967"/>
                      </a:lnTo>
                      <a:lnTo>
                        <a:pt x="685" y="997"/>
                      </a:lnTo>
                      <a:lnTo>
                        <a:pt x="662" y="1019"/>
                      </a:lnTo>
                      <a:lnTo>
                        <a:pt x="633" y="1033"/>
                      </a:lnTo>
                      <a:lnTo>
                        <a:pt x="599" y="1038"/>
                      </a:lnTo>
                      <a:lnTo>
                        <a:pt x="565" y="1033"/>
                      </a:lnTo>
                      <a:lnTo>
                        <a:pt x="537" y="1019"/>
                      </a:lnTo>
                      <a:lnTo>
                        <a:pt x="514" y="997"/>
                      </a:lnTo>
                      <a:lnTo>
                        <a:pt x="499" y="967"/>
                      </a:lnTo>
                      <a:lnTo>
                        <a:pt x="495" y="934"/>
                      </a:lnTo>
                      <a:lnTo>
                        <a:pt x="499" y="900"/>
                      </a:lnTo>
                      <a:lnTo>
                        <a:pt x="514" y="872"/>
                      </a:lnTo>
                      <a:lnTo>
                        <a:pt x="537" y="849"/>
                      </a:lnTo>
                      <a:lnTo>
                        <a:pt x="565" y="834"/>
                      </a:lnTo>
                      <a:lnTo>
                        <a:pt x="599" y="828"/>
                      </a:lnTo>
                      <a:close/>
                      <a:moveTo>
                        <a:pt x="599" y="554"/>
                      </a:moveTo>
                      <a:lnTo>
                        <a:pt x="658" y="560"/>
                      </a:lnTo>
                      <a:lnTo>
                        <a:pt x="715" y="575"/>
                      </a:lnTo>
                      <a:lnTo>
                        <a:pt x="766" y="602"/>
                      </a:lnTo>
                      <a:lnTo>
                        <a:pt x="813" y="634"/>
                      </a:lnTo>
                      <a:lnTo>
                        <a:pt x="855" y="671"/>
                      </a:lnTo>
                      <a:lnTo>
                        <a:pt x="771" y="777"/>
                      </a:lnTo>
                      <a:lnTo>
                        <a:pt x="745" y="747"/>
                      </a:lnTo>
                      <a:lnTo>
                        <a:pt x="715" y="723"/>
                      </a:lnTo>
                      <a:lnTo>
                        <a:pt x="679" y="704"/>
                      </a:lnTo>
                      <a:lnTo>
                        <a:pt x="641" y="692"/>
                      </a:lnTo>
                      <a:lnTo>
                        <a:pt x="599" y="689"/>
                      </a:lnTo>
                      <a:lnTo>
                        <a:pt x="552" y="694"/>
                      </a:lnTo>
                      <a:lnTo>
                        <a:pt x="509" y="709"/>
                      </a:lnTo>
                      <a:lnTo>
                        <a:pt x="471" y="732"/>
                      </a:lnTo>
                      <a:lnTo>
                        <a:pt x="439" y="762"/>
                      </a:lnTo>
                      <a:lnTo>
                        <a:pt x="342" y="675"/>
                      </a:lnTo>
                      <a:lnTo>
                        <a:pt x="384" y="636"/>
                      </a:lnTo>
                      <a:lnTo>
                        <a:pt x="431" y="602"/>
                      </a:lnTo>
                      <a:lnTo>
                        <a:pt x="482" y="577"/>
                      </a:lnTo>
                      <a:lnTo>
                        <a:pt x="539" y="560"/>
                      </a:lnTo>
                      <a:lnTo>
                        <a:pt x="599" y="554"/>
                      </a:lnTo>
                      <a:close/>
                      <a:moveTo>
                        <a:pt x="599" y="280"/>
                      </a:moveTo>
                      <a:lnTo>
                        <a:pt x="683" y="286"/>
                      </a:lnTo>
                      <a:lnTo>
                        <a:pt x="764" y="301"/>
                      </a:lnTo>
                      <a:lnTo>
                        <a:pt x="840" y="327"/>
                      </a:lnTo>
                      <a:lnTo>
                        <a:pt x="910" y="363"/>
                      </a:lnTo>
                      <a:lnTo>
                        <a:pt x="976" y="407"/>
                      </a:lnTo>
                      <a:lnTo>
                        <a:pt x="1036" y="458"/>
                      </a:lnTo>
                      <a:lnTo>
                        <a:pt x="949" y="562"/>
                      </a:lnTo>
                      <a:lnTo>
                        <a:pt x="902" y="520"/>
                      </a:lnTo>
                      <a:lnTo>
                        <a:pt x="849" y="484"/>
                      </a:lnTo>
                      <a:lnTo>
                        <a:pt x="792" y="454"/>
                      </a:lnTo>
                      <a:lnTo>
                        <a:pt x="732" y="433"/>
                      </a:lnTo>
                      <a:lnTo>
                        <a:pt x="667" y="420"/>
                      </a:lnTo>
                      <a:lnTo>
                        <a:pt x="599" y="414"/>
                      </a:lnTo>
                      <a:lnTo>
                        <a:pt x="533" y="420"/>
                      </a:lnTo>
                      <a:lnTo>
                        <a:pt x="469" y="431"/>
                      </a:lnTo>
                      <a:lnTo>
                        <a:pt x="410" y="452"/>
                      </a:lnTo>
                      <a:lnTo>
                        <a:pt x="354" y="480"/>
                      </a:lnTo>
                      <a:lnTo>
                        <a:pt x="301" y="516"/>
                      </a:lnTo>
                      <a:lnTo>
                        <a:pt x="255" y="556"/>
                      </a:lnTo>
                      <a:lnTo>
                        <a:pt x="170" y="452"/>
                      </a:lnTo>
                      <a:lnTo>
                        <a:pt x="229" y="401"/>
                      </a:lnTo>
                      <a:lnTo>
                        <a:pt x="293" y="359"/>
                      </a:lnTo>
                      <a:lnTo>
                        <a:pt x="363" y="325"/>
                      </a:lnTo>
                      <a:lnTo>
                        <a:pt x="439" y="301"/>
                      </a:lnTo>
                      <a:lnTo>
                        <a:pt x="518" y="286"/>
                      </a:lnTo>
                      <a:lnTo>
                        <a:pt x="599" y="280"/>
                      </a:lnTo>
                      <a:close/>
                      <a:moveTo>
                        <a:pt x="599" y="0"/>
                      </a:moveTo>
                      <a:lnTo>
                        <a:pt x="698" y="6"/>
                      </a:lnTo>
                      <a:lnTo>
                        <a:pt x="792" y="21"/>
                      </a:lnTo>
                      <a:lnTo>
                        <a:pt x="883" y="46"/>
                      </a:lnTo>
                      <a:lnTo>
                        <a:pt x="970" y="80"/>
                      </a:lnTo>
                      <a:lnTo>
                        <a:pt x="1051" y="121"/>
                      </a:lnTo>
                      <a:lnTo>
                        <a:pt x="1129" y="170"/>
                      </a:lnTo>
                      <a:lnTo>
                        <a:pt x="1201" y="229"/>
                      </a:lnTo>
                      <a:lnTo>
                        <a:pt x="1114" y="337"/>
                      </a:lnTo>
                      <a:lnTo>
                        <a:pt x="1053" y="286"/>
                      </a:lnTo>
                      <a:lnTo>
                        <a:pt x="987" y="242"/>
                      </a:lnTo>
                      <a:lnTo>
                        <a:pt x="917" y="206"/>
                      </a:lnTo>
                      <a:lnTo>
                        <a:pt x="841" y="176"/>
                      </a:lnTo>
                      <a:lnTo>
                        <a:pt x="764" y="155"/>
                      </a:lnTo>
                      <a:lnTo>
                        <a:pt x="683" y="142"/>
                      </a:lnTo>
                      <a:lnTo>
                        <a:pt x="599" y="138"/>
                      </a:lnTo>
                      <a:lnTo>
                        <a:pt x="516" y="142"/>
                      </a:lnTo>
                      <a:lnTo>
                        <a:pt x="435" y="155"/>
                      </a:lnTo>
                      <a:lnTo>
                        <a:pt x="357" y="176"/>
                      </a:lnTo>
                      <a:lnTo>
                        <a:pt x="282" y="206"/>
                      </a:lnTo>
                      <a:lnTo>
                        <a:pt x="212" y="244"/>
                      </a:lnTo>
                      <a:lnTo>
                        <a:pt x="146" y="288"/>
                      </a:lnTo>
                      <a:lnTo>
                        <a:pt x="85" y="337"/>
                      </a:lnTo>
                      <a:lnTo>
                        <a:pt x="0" y="227"/>
                      </a:lnTo>
                      <a:lnTo>
                        <a:pt x="72" y="170"/>
                      </a:lnTo>
                      <a:lnTo>
                        <a:pt x="147" y="121"/>
                      </a:lnTo>
                      <a:lnTo>
                        <a:pt x="231" y="80"/>
                      </a:lnTo>
                      <a:lnTo>
                        <a:pt x="318" y="46"/>
                      </a:lnTo>
                      <a:lnTo>
                        <a:pt x="408" y="21"/>
                      </a:lnTo>
                      <a:lnTo>
                        <a:pt x="503" y="6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1266453" y="748897"/>
                  <a:ext cx="200303" cy="2003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8" name="グループ化 47"/>
              <p:cNvGrpSpPr/>
              <p:nvPr/>
            </p:nvGrpSpPr>
            <p:grpSpPr>
              <a:xfrm>
                <a:off x="529124" y="2945597"/>
                <a:ext cx="379378" cy="407564"/>
                <a:chOff x="826552" y="513887"/>
                <a:chExt cx="640204" cy="687767"/>
              </a:xfrm>
            </p:grpSpPr>
            <p:sp>
              <p:nvSpPr>
                <p:cNvPr id="46" name="Freeform 11"/>
                <p:cNvSpPr>
                  <a:spLocks noChangeAspect="1" noEditPoints="1"/>
                </p:cNvSpPr>
                <p:nvPr/>
              </p:nvSpPr>
              <p:spPr bwMode="auto">
                <a:xfrm rot="16200000">
                  <a:off x="767788" y="572651"/>
                  <a:ext cx="687767" cy="570240"/>
                </a:xfrm>
                <a:custGeom>
                  <a:avLst/>
                  <a:gdLst>
                    <a:gd name="T0" fmla="*/ 633 w 1201"/>
                    <a:gd name="T1" fmla="*/ 834 h 1038"/>
                    <a:gd name="T2" fmla="*/ 685 w 1201"/>
                    <a:gd name="T3" fmla="*/ 872 h 1038"/>
                    <a:gd name="T4" fmla="*/ 703 w 1201"/>
                    <a:gd name="T5" fmla="*/ 934 h 1038"/>
                    <a:gd name="T6" fmla="*/ 685 w 1201"/>
                    <a:gd name="T7" fmla="*/ 997 h 1038"/>
                    <a:gd name="T8" fmla="*/ 633 w 1201"/>
                    <a:gd name="T9" fmla="*/ 1033 h 1038"/>
                    <a:gd name="T10" fmla="*/ 565 w 1201"/>
                    <a:gd name="T11" fmla="*/ 1033 h 1038"/>
                    <a:gd name="T12" fmla="*/ 514 w 1201"/>
                    <a:gd name="T13" fmla="*/ 997 h 1038"/>
                    <a:gd name="T14" fmla="*/ 495 w 1201"/>
                    <a:gd name="T15" fmla="*/ 934 h 1038"/>
                    <a:gd name="T16" fmla="*/ 514 w 1201"/>
                    <a:gd name="T17" fmla="*/ 872 h 1038"/>
                    <a:gd name="T18" fmla="*/ 565 w 1201"/>
                    <a:gd name="T19" fmla="*/ 834 h 1038"/>
                    <a:gd name="T20" fmla="*/ 599 w 1201"/>
                    <a:gd name="T21" fmla="*/ 554 h 1038"/>
                    <a:gd name="T22" fmla="*/ 715 w 1201"/>
                    <a:gd name="T23" fmla="*/ 575 h 1038"/>
                    <a:gd name="T24" fmla="*/ 813 w 1201"/>
                    <a:gd name="T25" fmla="*/ 634 h 1038"/>
                    <a:gd name="T26" fmla="*/ 771 w 1201"/>
                    <a:gd name="T27" fmla="*/ 777 h 1038"/>
                    <a:gd name="T28" fmla="*/ 715 w 1201"/>
                    <a:gd name="T29" fmla="*/ 723 h 1038"/>
                    <a:gd name="T30" fmla="*/ 641 w 1201"/>
                    <a:gd name="T31" fmla="*/ 692 h 1038"/>
                    <a:gd name="T32" fmla="*/ 552 w 1201"/>
                    <a:gd name="T33" fmla="*/ 694 h 1038"/>
                    <a:gd name="T34" fmla="*/ 471 w 1201"/>
                    <a:gd name="T35" fmla="*/ 732 h 1038"/>
                    <a:gd name="T36" fmla="*/ 342 w 1201"/>
                    <a:gd name="T37" fmla="*/ 675 h 1038"/>
                    <a:gd name="T38" fmla="*/ 431 w 1201"/>
                    <a:gd name="T39" fmla="*/ 602 h 1038"/>
                    <a:gd name="T40" fmla="*/ 539 w 1201"/>
                    <a:gd name="T41" fmla="*/ 560 h 1038"/>
                    <a:gd name="T42" fmla="*/ 599 w 1201"/>
                    <a:gd name="T43" fmla="*/ 280 h 1038"/>
                    <a:gd name="T44" fmla="*/ 764 w 1201"/>
                    <a:gd name="T45" fmla="*/ 301 h 1038"/>
                    <a:gd name="T46" fmla="*/ 910 w 1201"/>
                    <a:gd name="T47" fmla="*/ 363 h 1038"/>
                    <a:gd name="T48" fmla="*/ 1036 w 1201"/>
                    <a:gd name="T49" fmla="*/ 458 h 1038"/>
                    <a:gd name="T50" fmla="*/ 902 w 1201"/>
                    <a:gd name="T51" fmla="*/ 520 h 1038"/>
                    <a:gd name="T52" fmla="*/ 792 w 1201"/>
                    <a:gd name="T53" fmla="*/ 454 h 1038"/>
                    <a:gd name="T54" fmla="*/ 667 w 1201"/>
                    <a:gd name="T55" fmla="*/ 420 h 1038"/>
                    <a:gd name="T56" fmla="*/ 533 w 1201"/>
                    <a:gd name="T57" fmla="*/ 420 h 1038"/>
                    <a:gd name="T58" fmla="*/ 410 w 1201"/>
                    <a:gd name="T59" fmla="*/ 452 h 1038"/>
                    <a:gd name="T60" fmla="*/ 301 w 1201"/>
                    <a:gd name="T61" fmla="*/ 516 h 1038"/>
                    <a:gd name="T62" fmla="*/ 170 w 1201"/>
                    <a:gd name="T63" fmla="*/ 452 h 1038"/>
                    <a:gd name="T64" fmla="*/ 293 w 1201"/>
                    <a:gd name="T65" fmla="*/ 359 h 1038"/>
                    <a:gd name="T66" fmla="*/ 439 w 1201"/>
                    <a:gd name="T67" fmla="*/ 301 h 1038"/>
                    <a:gd name="T68" fmla="*/ 599 w 1201"/>
                    <a:gd name="T69" fmla="*/ 280 h 1038"/>
                    <a:gd name="T70" fmla="*/ 698 w 1201"/>
                    <a:gd name="T71" fmla="*/ 6 h 1038"/>
                    <a:gd name="T72" fmla="*/ 883 w 1201"/>
                    <a:gd name="T73" fmla="*/ 46 h 1038"/>
                    <a:gd name="T74" fmla="*/ 1051 w 1201"/>
                    <a:gd name="T75" fmla="*/ 121 h 1038"/>
                    <a:gd name="T76" fmla="*/ 1201 w 1201"/>
                    <a:gd name="T77" fmla="*/ 229 h 1038"/>
                    <a:gd name="T78" fmla="*/ 1053 w 1201"/>
                    <a:gd name="T79" fmla="*/ 286 h 1038"/>
                    <a:gd name="T80" fmla="*/ 917 w 1201"/>
                    <a:gd name="T81" fmla="*/ 206 h 1038"/>
                    <a:gd name="T82" fmla="*/ 764 w 1201"/>
                    <a:gd name="T83" fmla="*/ 155 h 1038"/>
                    <a:gd name="T84" fmla="*/ 599 w 1201"/>
                    <a:gd name="T85" fmla="*/ 138 h 1038"/>
                    <a:gd name="T86" fmla="*/ 435 w 1201"/>
                    <a:gd name="T87" fmla="*/ 155 h 1038"/>
                    <a:gd name="T88" fmla="*/ 282 w 1201"/>
                    <a:gd name="T89" fmla="*/ 206 h 1038"/>
                    <a:gd name="T90" fmla="*/ 146 w 1201"/>
                    <a:gd name="T91" fmla="*/ 288 h 1038"/>
                    <a:gd name="T92" fmla="*/ 0 w 1201"/>
                    <a:gd name="T93" fmla="*/ 227 h 1038"/>
                    <a:gd name="T94" fmla="*/ 147 w 1201"/>
                    <a:gd name="T95" fmla="*/ 121 h 1038"/>
                    <a:gd name="T96" fmla="*/ 318 w 1201"/>
                    <a:gd name="T97" fmla="*/ 46 h 1038"/>
                    <a:gd name="T98" fmla="*/ 503 w 1201"/>
                    <a:gd name="T99" fmla="*/ 6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01" h="1038">
                      <a:moveTo>
                        <a:pt x="599" y="828"/>
                      </a:moveTo>
                      <a:lnTo>
                        <a:pt x="633" y="834"/>
                      </a:lnTo>
                      <a:lnTo>
                        <a:pt x="662" y="849"/>
                      </a:lnTo>
                      <a:lnTo>
                        <a:pt x="685" y="872"/>
                      </a:lnTo>
                      <a:lnTo>
                        <a:pt x="700" y="900"/>
                      </a:lnTo>
                      <a:lnTo>
                        <a:pt x="703" y="934"/>
                      </a:lnTo>
                      <a:lnTo>
                        <a:pt x="700" y="967"/>
                      </a:lnTo>
                      <a:lnTo>
                        <a:pt x="685" y="997"/>
                      </a:lnTo>
                      <a:lnTo>
                        <a:pt x="662" y="1019"/>
                      </a:lnTo>
                      <a:lnTo>
                        <a:pt x="633" y="1033"/>
                      </a:lnTo>
                      <a:lnTo>
                        <a:pt x="599" y="1038"/>
                      </a:lnTo>
                      <a:lnTo>
                        <a:pt x="565" y="1033"/>
                      </a:lnTo>
                      <a:lnTo>
                        <a:pt x="537" y="1019"/>
                      </a:lnTo>
                      <a:lnTo>
                        <a:pt x="514" y="997"/>
                      </a:lnTo>
                      <a:lnTo>
                        <a:pt x="499" y="967"/>
                      </a:lnTo>
                      <a:lnTo>
                        <a:pt x="495" y="934"/>
                      </a:lnTo>
                      <a:lnTo>
                        <a:pt x="499" y="900"/>
                      </a:lnTo>
                      <a:lnTo>
                        <a:pt x="514" y="872"/>
                      </a:lnTo>
                      <a:lnTo>
                        <a:pt x="537" y="849"/>
                      </a:lnTo>
                      <a:lnTo>
                        <a:pt x="565" y="834"/>
                      </a:lnTo>
                      <a:lnTo>
                        <a:pt x="599" y="828"/>
                      </a:lnTo>
                      <a:close/>
                      <a:moveTo>
                        <a:pt x="599" y="554"/>
                      </a:moveTo>
                      <a:lnTo>
                        <a:pt x="658" y="560"/>
                      </a:lnTo>
                      <a:lnTo>
                        <a:pt x="715" y="575"/>
                      </a:lnTo>
                      <a:lnTo>
                        <a:pt x="766" y="602"/>
                      </a:lnTo>
                      <a:lnTo>
                        <a:pt x="813" y="634"/>
                      </a:lnTo>
                      <a:lnTo>
                        <a:pt x="855" y="671"/>
                      </a:lnTo>
                      <a:lnTo>
                        <a:pt x="771" y="777"/>
                      </a:lnTo>
                      <a:lnTo>
                        <a:pt x="745" y="747"/>
                      </a:lnTo>
                      <a:lnTo>
                        <a:pt x="715" y="723"/>
                      </a:lnTo>
                      <a:lnTo>
                        <a:pt x="679" y="704"/>
                      </a:lnTo>
                      <a:lnTo>
                        <a:pt x="641" y="692"/>
                      </a:lnTo>
                      <a:lnTo>
                        <a:pt x="599" y="689"/>
                      </a:lnTo>
                      <a:lnTo>
                        <a:pt x="552" y="694"/>
                      </a:lnTo>
                      <a:lnTo>
                        <a:pt x="509" y="709"/>
                      </a:lnTo>
                      <a:lnTo>
                        <a:pt x="471" y="732"/>
                      </a:lnTo>
                      <a:lnTo>
                        <a:pt x="439" y="762"/>
                      </a:lnTo>
                      <a:lnTo>
                        <a:pt x="342" y="675"/>
                      </a:lnTo>
                      <a:lnTo>
                        <a:pt x="384" y="636"/>
                      </a:lnTo>
                      <a:lnTo>
                        <a:pt x="431" y="602"/>
                      </a:lnTo>
                      <a:lnTo>
                        <a:pt x="482" y="577"/>
                      </a:lnTo>
                      <a:lnTo>
                        <a:pt x="539" y="560"/>
                      </a:lnTo>
                      <a:lnTo>
                        <a:pt x="599" y="554"/>
                      </a:lnTo>
                      <a:close/>
                      <a:moveTo>
                        <a:pt x="599" y="280"/>
                      </a:moveTo>
                      <a:lnTo>
                        <a:pt x="683" y="286"/>
                      </a:lnTo>
                      <a:lnTo>
                        <a:pt x="764" y="301"/>
                      </a:lnTo>
                      <a:lnTo>
                        <a:pt x="840" y="327"/>
                      </a:lnTo>
                      <a:lnTo>
                        <a:pt x="910" y="363"/>
                      </a:lnTo>
                      <a:lnTo>
                        <a:pt x="976" y="407"/>
                      </a:lnTo>
                      <a:lnTo>
                        <a:pt x="1036" y="458"/>
                      </a:lnTo>
                      <a:lnTo>
                        <a:pt x="949" y="562"/>
                      </a:lnTo>
                      <a:lnTo>
                        <a:pt x="902" y="520"/>
                      </a:lnTo>
                      <a:lnTo>
                        <a:pt x="849" y="484"/>
                      </a:lnTo>
                      <a:lnTo>
                        <a:pt x="792" y="454"/>
                      </a:lnTo>
                      <a:lnTo>
                        <a:pt x="732" y="433"/>
                      </a:lnTo>
                      <a:lnTo>
                        <a:pt x="667" y="420"/>
                      </a:lnTo>
                      <a:lnTo>
                        <a:pt x="599" y="414"/>
                      </a:lnTo>
                      <a:lnTo>
                        <a:pt x="533" y="420"/>
                      </a:lnTo>
                      <a:lnTo>
                        <a:pt x="469" y="431"/>
                      </a:lnTo>
                      <a:lnTo>
                        <a:pt x="410" y="452"/>
                      </a:lnTo>
                      <a:lnTo>
                        <a:pt x="354" y="480"/>
                      </a:lnTo>
                      <a:lnTo>
                        <a:pt x="301" y="516"/>
                      </a:lnTo>
                      <a:lnTo>
                        <a:pt x="255" y="556"/>
                      </a:lnTo>
                      <a:lnTo>
                        <a:pt x="170" y="452"/>
                      </a:lnTo>
                      <a:lnTo>
                        <a:pt x="229" y="401"/>
                      </a:lnTo>
                      <a:lnTo>
                        <a:pt x="293" y="359"/>
                      </a:lnTo>
                      <a:lnTo>
                        <a:pt x="363" y="325"/>
                      </a:lnTo>
                      <a:lnTo>
                        <a:pt x="439" y="301"/>
                      </a:lnTo>
                      <a:lnTo>
                        <a:pt x="518" y="286"/>
                      </a:lnTo>
                      <a:lnTo>
                        <a:pt x="599" y="280"/>
                      </a:lnTo>
                      <a:close/>
                      <a:moveTo>
                        <a:pt x="599" y="0"/>
                      </a:moveTo>
                      <a:lnTo>
                        <a:pt x="698" y="6"/>
                      </a:lnTo>
                      <a:lnTo>
                        <a:pt x="792" y="21"/>
                      </a:lnTo>
                      <a:lnTo>
                        <a:pt x="883" y="46"/>
                      </a:lnTo>
                      <a:lnTo>
                        <a:pt x="970" y="80"/>
                      </a:lnTo>
                      <a:lnTo>
                        <a:pt x="1051" y="121"/>
                      </a:lnTo>
                      <a:lnTo>
                        <a:pt x="1129" y="170"/>
                      </a:lnTo>
                      <a:lnTo>
                        <a:pt x="1201" y="229"/>
                      </a:lnTo>
                      <a:lnTo>
                        <a:pt x="1114" y="337"/>
                      </a:lnTo>
                      <a:lnTo>
                        <a:pt x="1053" y="286"/>
                      </a:lnTo>
                      <a:lnTo>
                        <a:pt x="987" y="242"/>
                      </a:lnTo>
                      <a:lnTo>
                        <a:pt x="917" y="206"/>
                      </a:lnTo>
                      <a:lnTo>
                        <a:pt x="841" y="176"/>
                      </a:lnTo>
                      <a:lnTo>
                        <a:pt x="764" y="155"/>
                      </a:lnTo>
                      <a:lnTo>
                        <a:pt x="683" y="142"/>
                      </a:lnTo>
                      <a:lnTo>
                        <a:pt x="599" y="138"/>
                      </a:lnTo>
                      <a:lnTo>
                        <a:pt x="516" y="142"/>
                      </a:lnTo>
                      <a:lnTo>
                        <a:pt x="435" y="155"/>
                      </a:lnTo>
                      <a:lnTo>
                        <a:pt x="357" y="176"/>
                      </a:lnTo>
                      <a:lnTo>
                        <a:pt x="282" y="206"/>
                      </a:lnTo>
                      <a:lnTo>
                        <a:pt x="212" y="244"/>
                      </a:lnTo>
                      <a:lnTo>
                        <a:pt x="146" y="288"/>
                      </a:lnTo>
                      <a:lnTo>
                        <a:pt x="85" y="337"/>
                      </a:lnTo>
                      <a:lnTo>
                        <a:pt x="0" y="227"/>
                      </a:lnTo>
                      <a:lnTo>
                        <a:pt x="72" y="170"/>
                      </a:lnTo>
                      <a:lnTo>
                        <a:pt x="147" y="121"/>
                      </a:lnTo>
                      <a:lnTo>
                        <a:pt x="231" y="80"/>
                      </a:lnTo>
                      <a:lnTo>
                        <a:pt x="318" y="46"/>
                      </a:lnTo>
                      <a:lnTo>
                        <a:pt x="408" y="21"/>
                      </a:lnTo>
                      <a:lnTo>
                        <a:pt x="503" y="6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1266453" y="748897"/>
                  <a:ext cx="200303" cy="2003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7" name="フリーフォーム 86"/>
              <p:cNvSpPr/>
              <p:nvPr/>
            </p:nvSpPr>
            <p:spPr>
              <a:xfrm>
                <a:off x="749156" y="3027871"/>
                <a:ext cx="527263" cy="426194"/>
              </a:xfrm>
              <a:custGeom>
                <a:avLst/>
                <a:gdLst>
                  <a:gd name="connsiteX0" fmla="*/ 50396 w 527263"/>
                  <a:gd name="connsiteY0" fmla="*/ 0 h 426194"/>
                  <a:gd name="connsiteX1" fmla="*/ 472632 w 527263"/>
                  <a:gd name="connsiteY1" fmla="*/ 0 h 426194"/>
                  <a:gd name="connsiteX2" fmla="*/ 428142 w 527263"/>
                  <a:gd name="connsiteY2" fmla="*/ 241038 h 426194"/>
                  <a:gd name="connsiteX3" fmla="*/ 294143 w 527263"/>
                  <a:gd name="connsiteY3" fmla="*/ 241038 h 426194"/>
                  <a:gd name="connsiteX4" fmla="*/ 294143 w 527263"/>
                  <a:gd name="connsiteY4" fmla="*/ 327728 h 426194"/>
                  <a:gd name="connsiteX5" fmla="*/ 527263 w 527263"/>
                  <a:gd name="connsiteY5" fmla="*/ 327728 h 426194"/>
                  <a:gd name="connsiteX6" fmla="*/ 527263 w 527263"/>
                  <a:gd name="connsiteY6" fmla="*/ 426194 h 426194"/>
                  <a:gd name="connsiteX7" fmla="*/ 0 w 527263"/>
                  <a:gd name="connsiteY7" fmla="*/ 426194 h 426194"/>
                  <a:gd name="connsiteX8" fmla="*/ 0 w 527263"/>
                  <a:gd name="connsiteY8" fmla="*/ 327728 h 426194"/>
                  <a:gd name="connsiteX9" fmla="*/ 228885 w 527263"/>
                  <a:gd name="connsiteY9" fmla="*/ 327728 h 426194"/>
                  <a:gd name="connsiteX10" fmla="*/ 228885 w 527263"/>
                  <a:gd name="connsiteY10" fmla="*/ 241038 h 426194"/>
                  <a:gd name="connsiteX11" fmla="*/ 109124 w 527263"/>
                  <a:gd name="connsiteY11" fmla="*/ 241038 h 4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263" h="426194">
                    <a:moveTo>
                      <a:pt x="50396" y="0"/>
                    </a:moveTo>
                    <a:lnTo>
                      <a:pt x="472632" y="0"/>
                    </a:lnTo>
                    <a:lnTo>
                      <a:pt x="428142" y="241038"/>
                    </a:lnTo>
                    <a:lnTo>
                      <a:pt x="294143" y="241038"/>
                    </a:lnTo>
                    <a:lnTo>
                      <a:pt x="294143" y="327728"/>
                    </a:lnTo>
                    <a:lnTo>
                      <a:pt x="527263" y="327728"/>
                    </a:lnTo>
                    <a:lnTo>
                      <a:pt x="527263" y="426194"/>
                    </a:lnTo>
                    <a:lnTo>
                      <a:pt x="0" y="426194"/>
                    </a:lnTo>
                    <a:lnTo>
                      <a:pt x="0" y="327728"/>
                    </a:lnTo>
                    <a:lnTo>
                      <a:pt x="228885" y="327728"/>
                    </a:lnTo>
                    <a:lnTo>
                      <a:pt x="228885" y="241038"/>
                    </a:lnTo>
                    <a:lnTo>
                      <a:pt x="109124" y="24103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707889" y="4083913"/>
              <a:ext cx="501663" cy="306902"/>
              <a:chOff x="1588006" y="231217"/>
              <a:chExt cx="817385" cy="536104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756077" y="231217"/>
                <a:ext cx="649314" cy="5361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588006" y="270669"/>
                <a:ext cx="170582" cy="457200"/>
              </a:xfrm>
              <a:custGeom>
                <a:avLst/>
                <a:gdLst>
                  <a:gd name="connsiteX0" fmla="*/ 0 w 685800"/>
                  <a:gd name="connsiteY0" fmla="*/ 0 h 457200"/>
                  <a:gd name="connsiteX1" fmla="*/ 685800 w 685800"/>
                  <a:gd name="connsiteY1" fmla="*/ 0 h 457200"/>
                  <a:gd name="connsiteX2" fmla="*/ 685800 w 685800"/>
                  <a:gd name="connsiteY2" fmla="*/ 457200 h 457200"/>
                  <a:gd name="connsiteX3" fmla="*/ 0 w 685800"/>
                  <a:gd name="connsiteY3" fmla="*/ 457200 h 457200"/>
                  <a:gd name="connsiteX4" fmla="*/ 0 w 685800"/>
                  <a:gd name="connsiteY4" fmla="*/ 0 h 457200"/>
                  <a:gd name="connsiteX0" fmla="*/ 0 w 685800"/>
                  <a:gd name="connsiteY0" fmla="*/ 0 h 457200"/>
                  <a:gd name="connsiteX1" fmla="*/ 685800 w 685800"/>
                  <a:gd name="connsiteY1" fmla="*/ 0 h 457200"/>
                  <a:gd name="connsiteX2" fmla="*/ 247650 w 685800"/>
                  <a:gd name="connsiteY2" fmla="*/ 317500 h 457200"/>
                  <a:gd name="connsiteX3" fmla="*/ 0 w 685800"/>
                  <a:gd name="connsiteY3" fmla="*/ 457200 h 457200"/>
                  <a:gd name="connsiteX4" fmla="*/ 0 w 685800"/>
                  <a:gd name="connsiteY4" fmla="*/ 0 h 457200"/>
                  <a:gd name="connsiteX0" fmla="*/ 0 w 250825"/>
                  <a:gd name="connsiteY0" fmla="*/ 0 h 457200"/>
                  <a:gd name="connsiteX1" fmla="*/ 250825 w 250825"/>
                  <a:gd name="connsiteY1" fmla="*/ 133350 h 457200"/>
                  <a:gd name="connsiteX2" fmla="*/ 247650 w 250825"/>
                  <a:gd name="connsiteY2" fmla="*/ 317500 h 457200"/>
                  <a:gd name="connsiteX3" fmla="*/ 0 w 250825"/>
                  <a:gd name="connsiteY3" fmla="*/ 457200 h 457200"/>
                  <a:gd name="connsiteX4" fmla="*/ 0 w 250825"/>
                  <a:gd name="connsiteY4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825" h="457200">
                    <a:moveTo>
                      <a:pt x="0" y="0"/>
                    </a:moveTo>
                    <a:lnTo>
                      <a:pt x="250825" y="133350"/>
                    </a:lnTo>
                    <a:cubicBezTo>
                      <a:pt x="249767" y="194733"/>
                      <a:pt x="248708" y="256117"/>
                      <a:pt x="247650" y="317500"/>
                    </a:cubicBezTo>
                    <a:lnTo>
                      <a:pt x="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" name="正方形/長方形 59"/>
            <p:cNvSpPr/>
            <p:nvPr/>
          </p:nvSpPr>
          <p:spPr>
            <a:xfrm>
              <a:off x="443736" y="4390492"/>
              <a:ext cx="102996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600" b="1" dirty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r>
                <a:rPr lang="en-US" altLang="ja-JP" sz="1600" b="1" dirty="0" smtClean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amera</a:t>
              </a:r>
              <a:endParaRPr lang="ja-JP" altLang="en-US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326723" y="2602657"/>
              <a:ext cx="1348304" cy="2773412"/>
            </a:xfrm>
            <a:prstGeom prst="rect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cs typeface="メイリオ" pitchFamily="50" charset="-128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97280" y="2433222"/>
              <a:ext cx="1081280" cy="34229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1" kern="0" noProof="0" dirty="0" smtClean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Se</a:t>
              </a:r>
              <a:r>
                <a:rPr kumimoji="0" lang="en-US" altLang="ja-JP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</a:rPr>
                <a:t>nsing</a:t>
              </a: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" name="右矢印 5"/>
            <p:cNvSpPr/>
            <p:nvPr/>
          </p:nvSpPr>
          <p:spPr>
            <a:xfrm>
              <a:off x="1812450" y="3486586"/>
              <a:ext cx="523596" cy="85102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コンテンツ プレースホルダー 1"/>
            <p:cNvSpPr txBox="1">
              <a:spLocks/>
            </p:cNvSpPr>
            <p:nvPr/>
          </p:nvSpPr>
          <p:spPr bwMode="auto">
            <a:xfrm rot="16200000">
              <a:off x="667461" y="4791809"/>
              <a:ext cx="48079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180975" indent="-1809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4988" indent="-17462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969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88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12900" indent="-17462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01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73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45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417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-US" altLang="ja-JP" b="1" kern="0" dirty="0"/>
                <a:t>…</a:t>
              </a:r>
              <a:endParaRPr lang="ja-JP" altLang="en-US" b="1" kern="0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-58642" y="2148844"/>
              <a:ext cx="166667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400" dirty="0" smtClean="0"/>
                <a:t>Appendix</a:t>
              </a:r>
              <a:r>
                <a:rPr lang="en-US" altLang="ja-JP" sz="1400" dirty="0" smtClean="0">
                  <a:ln w="12700">
                    <a:noFill/>
                    <a:prstDash val="solid"/>
                  </a:ln>
                  <a:ea typeface="Meiryo UI" panose="020B0604030504040204" pitchFamily="50" charset="-128"/>
                  <a:cs typeface="Times New Roman" panose="02020603050405020304" pitchFamily="18" charset="0"/>
                </a:rPr>
                <a:t> B.3.1</a:t>
              </a:r>
              <a:endParaRPr lang="ja-JP" altLang="en-US" sz="1400" dirty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2163059" y="-41461"/>
            <a:ext cx="149454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400" dirty="0"/>
              <a:t>Appendix</a:t>
            </a:r>
            <a:r>
              <a:rPr lang="en-US" altLang="ja-JP" sz="1400" dirty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14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B.3.2</a:t>
            </a:r>
            <a:endParaRPr lang="ja-JP" altLang="en-US" sz="1400" dirty="0">
              <a:ln w="12700">
                <a:noFill/>
                <a:prstDash val="solid"/>
              </a:ln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6941764" y="629417"/>
            <a:ext cx="131792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400" dirty="0"/>
              <a:t>Appendix</a:t>
            </a:r>
            <a:r>
              <a:rPr lang="en-US" altLang="ja-JP" sz="1400" dirty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14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B.3.3</a:t>
            </a:r>
            <a:endParaRPr lang="ja-JP" altLang="en-US" sz="1400" dirty="0">
              <a:ln w="12700">
                <a:noFill/>
                <a:prstDash val="solid"/>
              </a:ln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4447130" y="737306"/>
            <a:ext cx="1861344" cy="223725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72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メイリオ" pitchFamily="50" charset="-128"/>
              </a:rPr>
              <a:t>Planning </a:t>
            </a:r>
            <a:endParaRPr kumimoji="0" lang="ja-JP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メイリオ" pitchFamily="50" charset="-128"/>
            </a:endParaRPr>
          </a:p>
        </p:txBody>
      </p:sp>
      <p:grpSp>
        <p:nvGrpSpPr>
          <p:cNvPr id="127" name="グループ化 126"/>
          <p:cNvGrpSpPr/>
          <p:nvPr/>
        </p:nvGrpSpPr>
        <p:grpSpPr>
          <a:xfrm>
            <a:off x="4706211" y="1301188"/>
            <a:ext cx="1358001" cy="1355465"/>
            <a:chOff x="4740819" y="1310304"/>
            <a:chExt cx="1358001" cy="1355465"/>
          </a:xfrm>
        </p:grpSpPr>
        <p:grpSp>
          <p:nvGrpSpPr>
            <p:cNvPr id="126" name="グループ化 125"/>
            <p:cNvGrpSpPr/>
            <p:nvPr/>
          </p:nvGrpSpPr>
          <p:grpSpPr>
            <a:xfrm>
              <a:off x="4740819" y="1310304"/>
              <a:ext cx="1358001" cy="1355465"/>
              <a:chOff x="4740819" y="1310304"/>
              <a:chExt cx="1358001" cy="1355465"/>
            </a:xfrm>
          </p:grpSpPr>
          <p:sp>
            <p:nvSpPr>
              <p:cNvPr id="86" name="フローチャート: 代替処理 85"/>
              <p:cNvSpPr/>
              <p:nvPr/>
            </p:nvSpPr>
            <p:spPr>
              <a:xfrm>
                <a:off x="4740819" y="1310304"/>
                <a:ext cx="1353975" cy="569484"/>
              </a:xfrm>
              <a:prstGeom prst="flowChartAlternateProcess">
                <a:avLst/>
              </a:prstGeom>
              <a:solidFill>
                <a:schemeClr val="tx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kern="0" dirty="0" smtClea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Mission Planning</a:t>
                </a:r>
                <a:endParaRPr kumimoji="0" lang="ja-JP" altLang="en-US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8" name="フローチャート: 代替処理 107"/>
              <p:cNvSpPr/>
              <p:nvPr/>
            </p:nvSpPr>
            <p:spPr>
              <a:xfrm>
                <a:off x="4744845" y="2096285"/>
                <a:ext cx="1353975" cy="569484"/>
              </a:xfrm>
              <a:prstGeom prst="flowChartAlternateProcess">
                <a:avLst/>
              </a:prstGeom>
              <a:solidFill>
                <a:schemeClr val="tx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kern="0" dirty="0" smtClea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Motion  Planning</a:t>
                </a:r>
                <a:endParaRPr kumimoji="0" lang="ja-JP" altLang="en-US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p:grpSp>
        <p:cxnSp>
          <p:nvCxnSpPr>
            <p:cNvPr id="116" name="直線矢印コネクタ 115"/>
            <p:cNvCxnSpPr>
              <a:stCxn id="86" idx="2"/>
              <a:endCxn id="108" idx="0"/>
            </p:cNvCxnSpPr>
            <p:nvPr/>
          </p:nvCxnSpPr>
          <p:spPr>
            <a:xfrm>
              <a:off x="5417807" y="1879788"/>
              <a:ext cx="4026" cy="216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/>
          <p:cNvSpPr/>
          <p:nvPr/>
        </p:nvSpPr>
        <p:spPr bwMode="auto">
          <a:xfrm>
            <a:off x="4465324" y="3158109"/>
            <a:ext cx="1843150" cy="2025875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72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メイリオ" pitchFamily="50" charset="-128"/>
              </a:rPr>
              <a:t>Decision</a:t>
            </a:r>
            <a:endParaRPr kumimoji="0" lang="ja-JP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メイリオ" pitchFamily="50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4717042" y="3696274"/>
            <a:ext cx="1387212" cy="1304164"/>
            <a:chOff x="4771481" y="4050047"/>
            <a:chExt cx="1387212" cy="1304164"/>
          </a:xfrm>
        </p:grpSpPr>
        <p:sp>
          <p:nvSpPr>
            <p:cNvPr id="110" name="フローチャート: 代替処理 109"/>
            <p:cNvSpPr/>
            <p:nvPr/>
          </p:nvSpPr>
          <p:spPr>
            <a:xfrm>
              <a:off x="4771481" y="4050047"/>
              <a:ext cx="1387212" cy="569484"/>
            </a:xfrm>
            <a:prstGeom prst="flowChartAlternateProcess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State Machine</a:t>
              </a:r>
              <a:endParaRPr kumimoji="0" lang="ja-JP" altLang="en-US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112" name="フローチャート: 代替処理 111"/>
            <p:cNvSpPr/>
            <p:nvPr/>
          </p:nvSpPr>
          <p:spPr>
            <a:xfrm>
              <a:off x="4771481" y="4806948"/>
              <a:ext cx="1387212" cy="547263"/>
            </a:xfrm>
            <a:prstGeom prst="flowChartAlternateProcess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Intelligence</a:t>
              </a:r>
              <a:endParaRPr kumimoji="0" lang="ja-JP" altLang="en-US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94" name="直線矢印コネクタ 93"/>
          <p:cNvCxnSpPr>
            <a:stCxn id="89" idx="2"/>
            <a:endCxn id="84" idx="0"/>
          </p:cNvCxnSpPr>
          <p:nvPr/>
        </p:nvCxnSpPr>
        <p:spPr>
          <a:xfrm>
            <a:off x="3432406" y="1857567"/>
            <a:ext cx="1681" cy="74559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89" idx="3"/>
            <a:endCxn id="86" idx="1"/>
          </p:cNvCxnSpPr>
          <p:nvPr/>
        </p:nvCxnSpPr>
        <p:spPr>
          <a:xfrm>
            <a:off x="4109393" y="1583936"/>
            <a:ext cx="596818" cy="199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1" idx="3"/>
            <a:endCxn id="106" idx="1"/>
          </p:cNvCxnSpPr>
          <p:nvPr/>
        </p:nvCxnSpPr>
        <p:spPr>
          <a:xfrm>
            <a:off x="4109393" y="4171046"/>
            <a:ext cx="35593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106" idx="0"/>
            <a:endCxn id="108" idx="2"/>
          </p:cNvCxnSpPr>
          <p:nvPr/>
        </p:nvCxnSpPr>
        <p:spPr>
          <a:xfrm flipV="1">
            <a:off x="5386899" y="2656653"/>
            <a:ext cx="326" cy="5014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6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71299</TotalTime>
  <Words>32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4734</cp:revision>
  <cp:lastPrinted>2017-01-11T06:15:44Z</cp:lastPrinted>
  <dcterms:created xsi:type="dcterms:W3CDTF">1601-01-01T00:00:00Z</dcterms:created>
  <dcterms:modified xsi:type="dcterms:W3CDTF">2018-02-08T06:29:09Z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