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265" r:id="rId3"/>
    <p:sldId id="274" r:id="rId4"/>
    <p:sldId id="299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69" r:id="rId17"/>
    <p:sldId id="370" r:id="rId18"/>
    <p:sldId id="385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5" r:id="rId37"/>
    <p:sldId id="407" r:id="rId38"/>
    <p:sldId id="406" r:id="rId39"/>
    <p:sldId id="404" r:id="rId40"/>
    <p:sldId id="366" r:id="rId41"/>
    <p:sldId id="367" r:id="rId42"/>
    <p:sldId id="36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5112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619" autoAdjust="0"/>
  </p:normalViewPr>
  <p:slideViewPr>
    <p:cSldViewPr>
      <p:cViewPr varScale="1">
        <p:scale>
          <a:sx n="72" d="100"/>
          <a:sy n="72" d="100"/>
        </p:scale>
        <p:origin x="474" y="78"/>
      </p:cViewPr>
      <p:guideLst>
        <p:guide pos="2880"/>
        <p:guide pos="5112"/>
        <p:guide pos="61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16328-4E40-45B0-B6E4-F9303A5616F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F8D5681F-E22D-4FCF-952C-009F2A89706D}">
      <dgm:prSet phldrT="[Texto]"/>
      <dgm:spPr/>
      <dgm:t>
        <a:bodyPr/>
        <a:lstStyle/>
        <a:p>
          <a:r>
            <a:rPr lang="pt-BR" dirty="0" err="1"/>
            <a:t>Lower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 e </a:t>
          </a:r>
          <a:r>
            <a:rPr lang="pt-BR" dirty="0" err="1"/>
            <a:t>Upper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ACBE1C1C-A4C6-404E-B9FD-E0A976F43301}" type="parTrans" cxnId="{73006CBE-F7C6-4236-AE64-F4615016D0A1}">
      <dgm:prSet/>
      <dgm:spPr/>
      <dgm:t>
        <a:bodyPr/>
        <a:lstStyle/>
        <a:p>
          <a:endParaRPr lang="pt-BR"/>
        </a:p>
      </dgm:t>
    </dgm:pt>
    <dgm:pt modelId="{5F1923E1-688C-4A49-961C-D655445867FF}" type="sibTrans" cxnId="{73006CBE-F7C6-4236-AE64-F4615016D0A1}">
      <dgm:prSet/>
      <dgm:spPr/>
      <dgm:t>
        <a:bodyPr/>
        <a:lstStyle/>
        <a:p>
          <a:endParaRPr lang="pt-BR"/>
        </a:p>
      </dgm:t>
    </dgm:pt>
    <dgm:pt modelId="{3B0E151A-344A-477C-85C7-2FB4B264AC9D}">
      <dgm:prSet phldrT="[Texto]" custT="1"/>
      <dgm:spPr/>
      <dgm:t>
        <a:bodyPr/>
        <a:lstStyle/>
        <a:p>
          <a:r>
            <a:rPr lang="pt-BR" sz="2000" dirty="0"/>
            <a:t>Retornam apenas minúsculas e maiúsculas respectivamente</a:t>
          </a:r>
        </a:p>
      </dgm:t>
    </dgm:pt>
    <dgm:pt modelId="{DEDC9CB9-0F6F-415B-BCEF-912FEEF8429F}" type="parTrans" cxnId="{A603BCF9-3177-4F7D-80CD-BB80F664A225}">
      <dgm:prSet/>
      <dgm:spPr/>
      <dgm:t>
        <a:bodyPr/>
        <a:lstStyle/>
        <a:p>
          <a:endParaRPr lang="pt-BR"/>
        </a:p>
      </dgm:t>
    </dgm:pt>
    <dgm:pt modelId="{BA4E3469-F0F4-48D4-AA8F-49E68E6F9FE0}" type="sibTrans" cxnId="{A603BCF9-3177-4F7D-80CD-BB80F664A225}">
      <dgm:prSet/>
      <dgm:spPr/>
      <dgm:t>
        <a:bodyPr/>
        <a:lstStyle/>
        <a:p>
          <a:endParaRPr lang="pt-BR"/>
        </a:p>
      </dgm:t>
    </dgm:pt>
    <dgm:pt modelId="{4A38C9D4-454E-41F6-B6DF-DFB91A1AE818}">
      <dgm:prSet phldrT="[Texto]"/>
      <dgm:spPr/>
      <dgm:t>
        <a:bodyPr/>
        <a:lstStyle/>
        <a:p>
          <a:r>
            <a:rPr lang="pt-BR" dirty="0" err="1"/>
            <a:t>RTrim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 e </a:t>
          </a:r>
          <a:r>
            <a:rPr lang="pt-BR" dirty="0" err="1"/>
            <a:t>Ltrim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87CE6854-851A-4210-996E-80940CCF3460}" type="parTrans" cxnId="{AD4CE432-A173-4ACA-80DF-3A91578B1064}">
      <dgm:prSet/>
      <dgm:spPr/>
      <dgm:t>
        <a:bodyPr/>
        <a:lstStyle/>
        <a:p>
          <a:endParaRPr lang="pt-BR"/>
        </a:p>
      </dgm:t>
    </dgm:pt>
    <dgm:pt modelId="{B8EDF7B0-C150-451E-8C98-6DCBBB792A80}" type="sibTrans" cxnId="{AD4CE432-A173-4ACA-80DF-3A91578B1064}">
      <dgm:prSet/>
      <dgm:spPr/>
      <dgm:t>
        <a:bodyPr/>
        <a:lstStyle/>
        <a:p>
          <a:endParaRPr lang="pt-BR"/>
        </a:p>
      </dgm:t>
    </dgm:pt>
    <dgm:pt modelId="{14DB6550-BFA3-4D78-A948-41B038759CD1}">
      <dgm:prSet phldrT="[Texto]"/>
      <dgm:spPr/>
      <dgm:t>
        <a:bodyPr/>
        <a:lstStyle/>
        <a:p>
          <a:r>
            <a:rPr lang="pt-BR" dirty="0"/>
            <a:t>Retiram espaços em branco a esquerda ou a direita</a:t>
          </a:r>
        </a:p>
      </dgm:t>
    </dgm:pt>
    <dgm:pt modelId="{834FE8B8-7C78-4702-B099-7D5A394239C3}" type="parTrans" cxnId="{D342E693-CE56-4E02-86B3-B64C4FC3806D}">
      <dgm:prSet/>
      <dgm:spPr/>
      <dgm:t>
        <a:bodyPr/>
        <a:lstStyle/>
        <a:p>
          <a:endParaRPr lang="pt-BR"/>
        </a:p>
      </dgm:t>
    </dgm:pt>
    <dgm:pt modelId="{6AFD9A0C-AEBF-4F59-BDCE-A84E5291D1E2}" type="sibTrans" cxnId="{D342E693-CE56-4E02-86B3-B64C4FC3806D}">
      <dgm:prSet/>
      <dgm:spPr/>
      <dgm:t>
        <a:bodyPr/>
        <a:lstStyle/>
        <a:p>
          <a:endParaRPr lang="pt-BR"/>
        </a:p>
      </dgm:t>
    </dgm:pt>
    <dgm:pt modelId="{6BAD12C1-EE69-4505-B21C-6F678F85B266}">
      <dgm:prSet phldrT="[Texto]"/>
      <dgm:spPr/>
      <dgm:t>
        <a:bodyPr/>
        <a:lstStyle/>
        <a:p>
          <a:r>
            <a:rPr lang="pt-BR" dirty="0" err="1"/>
            <a:t>Len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954D8A51-AC41-4117-9967-EE1808BF5DEF}" type="parTrans" cxnId="{3048B190-E4A3-4BF7-9CF6-81AD30587A76}">
      <dgm:prSet/>
      <dgm:spPr/>
      <dgm:t>
        <a:bodyPr/>
        <a:lstStyle/>
        <a:p>
          <a:endParaRPr lang="pt-BR"/>
        </a:p>
      </dgm:t>
    </dgm:pt>
    <dgm:pt modelId="{B2EA2FAA-C5C0-4224-8599-80BAB04D71BE}" type="sibTrans" cxnId="{3048B190-E4A3-4BF7-9CF6-81AD30587A76}">
      <dgm:prSet/>
      <dgm:spPr/>
      <dgm:t>
        <a:bodyPr/>
        <a:lstStyle/>
        <a:p>
          <a:endParaRPr lang="pt-BR"/>
        </a:p>
      </dgm:t>
    </dgm:pt>
    <dgm:pt modelId="{A352E6CF-B67B-4288-85BE-2CD5F98E15A3}">
      <dgm:prSet phldrT="[Texto]"/>
      <dgm:spPr/>
      <dgm:t>
        <a:bodyPr/>
        <a:lstStyle/>
        <a:p>
          <a:r>
            <a:rPr lang="pt-BR" dirty="0"/>
            <a:t>Quantidade de caracteres de uma </a:t>
          </a:r>
          <a:r>
            <a:rPr lang="pt-BR" dirty="0" err="1"/>
            <a:t>string</a:t>
          </a:r>
          <a:endParaRPr lang="pt-BR" dirty="0"/>
        </a:p>
      </dgm:t>
    </dgm:pt>
    <dgm:pt modelId="{2D44B37C-7E1B-4B7D-ABC7-FD4A7B20A603}" type="parTrans" cxnId="{A58B0B19-6CDC-4A3C-9758-E3B03E292D70}">
      <dgm:prSet/>
      <dgm:spPr/>
      <dgm:t>
        <a:bodyPr/>
        <a:lstStyle/>
        <a:p>
          <a:endParaRPr lang="pt-BR"/>
        </a:p>
      </dgm:t>
    </dgm:pt>
    <dgm:pt modelId="{B66E01F2-BA37-4D93-B9AC-8BE619ED2318}" type="sibTrans" cxnId="{A58B0B19-6CDC-4A3C-9758-E3B03E292D70}">
      <dgm:prSet/>
      <dgm:spPr/>
      <dgm:t>
        <a:bodyPr/>
        <a:lstStyle/>
        <a:p>
          <a:endParaRPr lang="pt-BR"/>
        </a:p>
      </dgm:t>
    </dgm:pt>
    <dgm:pt modelId="{30EDC2BA-4E5F-483B-A192-EC88E2D7B347}">
      <dgm:prSet phldrT="[Texto]" custT="1"/>
      <dgm:spPr/>
      <dgm:t>
        <a:bodyPr/>
        <a:lstStyle/>
        <a:p>
          <a:r>
            <a:rPr lang="pt-BR" sz="2000" dirty="0"/>
            <a:t>Retorna o conteúdo do lado direito do texto a partir da posição passada na função.</a:t>
          </a:r>
        </a:p>
      </dgm:t>
    </dgm:pt>
    <dgm:pt modelId="{D583820D-0A1D-4CBB-9BCB-B09DF9F2F183}">
      <dgm:prSet phldrT="[Texto]" custT="1"/>
      <dgm:spPr/>
      <dgm:t>
        <a:bodyPr/>
        <a:lstStyle/>
        <a:p>
          <a:r>
            <a:rPr lang="pt-BR" sz="2000" dirty="0"/>
            <a:t>Retorna o conteúdo do lado esquerdo do texto a partir da posição passada na função.</a:t>
          </a:r>
        </a:p>
      </dgm:t>
    </dgm:pt>
    <dgm:pt modelId="{576A6136-B372-4A95-B3DB-119464552B08}">
      <dgm:prSet phldrT="[Texto]"/>
      <dgm:spPr/>
      <dgm:t>
        <a:bodyPr/>
        <a:lstStyle/>
        <a:p>
          <a:r>
            <a:rPr lang="pt-BR" dirty="0" err="1"/>
            <a:t>Left</a:t>
          </a:r>
          <a:r>
            <a:rPr lang="pt-BR" dirty="0"/>
            <a:t> (texto, tamanho) e </a:t>
          </a:r>
          <a:r>
            <a:rPr lang="pt-BR" dirty="0" err="1"/>
            <a:t>Right</a:t>
          </a:r>
          <a:r>
            <a:rPr lang="pt-BR" dirty="0"/>
            <a:t>(texto, tamanho)</a:t>
          </a:r>
        </a:p>
      </dgm:t>
    </dgm:pt>
    <dgm:pt modelId="{C4365517-906D-4A33-A7E2-05C89A455DB4}" type="sibTrans" cxnId="{FA407BC9-DA71-4A6B-B2E7-9D3790F7E4D1}">
      <dgm:prSet/>
      <dgm:spPr/>
      <dgm:t>
        <a:bodyPr/>
        <a:lstStyle/>
        <a:p>
          <a:endParaRPr lang="pt-BR"/>
        </a:p>
      </dgm:t>
    </dgm:pt>
    <dgm:pt modelId="{26FDDDEF-95C4-44FD-9CD1-089B9461EE47}" type="parTrans" cxnId="{FA407BC9-DA71-4A6B-B2E7-9D3790F7E4D1}">
      <dgm:prSet/>
      <dgm:spPr/>
      <dgm:t>
        <a:bodyPr/>
        <a:lstStyle/>
        <a:p>
          <a:endParaRPr lang="pt-BR"/>
        </a:p>
      </dgm:t>
    </dgm:pt>
    <dgm:pt modelId="{EA4EE7DF-DD59-4A43-B8BB-D3394AA44545}" type="sibTrans" cxnId="{7F4829A9-4C18-45A1-BAD0-5F4C4F164BDC}">
      <dgm:prSet/>
      <dgm:spPr/>
      <dgm:t>
        <a:bodyPr/>
        <a:lstStyle/>
        <a:p>
          <a:endParaRPr lang="pt-BR"/>
        </a:p>
      </dgm:t>
    </dgm:pt>
    <dgm:pt modelId="{FBA997C1-8A04-4CB2-96A6-CF6AA8E2568A}" type="parTrans" cxnId="{7F4829A9-4C18-45A1-BAD0-5F4C4F164BDC}">
      <dgm:prSet/>
      <dgm:spPr/>
      <dgm:t>
        <a:bodyPr/>
        <a:lstStyle/>
        <a:p>
          <a:endParaRPr lang="pt-BR"/>
        </a:p>
      </dgm:t>
    </dgm:pt>
    <dgm:pt modelId="{22B63F62-5C53-423A-8788-99197BD68508}" type="sibTrans" cxnId="{A0AAE982-9505-4A20-8965-EB473CCE79FD}">
      <dgm:prSet/>
      <dgm:spPr/>
      <dgm:t>
        <a:bodyPr/>
        <a:lstStyle/>
        <a:p>
          <a:endParaRPr lang="pt-BR"/>
        </a:p>
      </dgm:t>
    </dgm:pt>
    <dgm:pt modelId="{E8C37799-3A36-4E18-B3BF-3CC1B4AB2D85}" type="parTrans" cxnId="{A0AAE982-9505-4A20-8965-EB473CCE79FD}">
      <dgm:prSet/>
      <dgm:spPr/>
      <dgm:t>
        <a:bodyPr/>
        <a:lstStyle/>
        <a:p>
          <a:endParaRPr lang="pt-BR"/>
        </a:p>
      </dgm:t>
    </dgm:pt>
    <dgm:pt modelId="{417DE658-F283-4995-B1A1-833CA27754B4}" type="pres">
      <dgm:prSet presAssocID="{C4516328-4E40-45B0-B6E4-F9303A5616FE}" presName="Name0" presStyleCnt="0">
        <dgm:presLayoutVars>
          <dgm:dir/>
          <dgm:animLvl val="lvl"/>
          <dgm:resizeHandles val="exact"/>
        </dgm:presLayoutVars>
      </dgm:prSet>
      <dgm:spPr/>
    </dgm:pt>
    <dgm:pt modelId="{45F51200-0C90-4AD1-9B04-935F7B00564A}" type="pres">
      <dgm:prSet presAssocID="{F8D5681F-E22D-4FCF-952C-009F2A89706D}" presName="linNode" presStyleCnt="0"/>
      <dgm:spPr/>
    </dgm:pt>
    <dgm:pt modelId="{F43DF53D-EC30-440F-96DD-570511F340FB}" type="pres">
      <dgm:prSet presAssocID="{F8D5681F-E22D-4FCF-952C-009F2A89706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2025ED-986E-4A3C-843A-A492BFAFBD5A}" type="pres">
      <dgm:prSet presAssocID="{F8D5681F-E22D-4FCF-952C-009F2A89706D}" presName="descendantText" presStyleLbl="alignAccFollowNode1" presStyleIdx="0" presStyleCnt="4">
        <dgm:presLayoutVars>
          <dgm:bulletEnabled val="1"/>
        </dgm:presLayoutVars>
      </dgm:prSet>
      <dgm:spPr/>
    </dgm:pt>
    <dgm:pt modelId="{9F57C89F-DBA6-4238-8A77-31F6124FF062}" type="pres">
      <dgm:prSet presAssocID="{5F1923E1-688C-4A49-961C-D655445867FF}" presName="sp" presStyleCnt="0"/>
      <dgm:spPr/>
    </dgm:pt>
    <dgm:pt modelId="{27FC7273-C7F4-4C76-A4B9-BC73A6B2160A}" type="pres">
      <dgm:prSet presAssocID="{4A38C9D4-454E-41F6-B6DF-DFB91A1AE818}" presName="linNode" presStyleCnt="0"/>
      <dgm:spPr/>
    </dgm:pt>
    <dgm:pt modelId="{4A4C3BB0-EDF9-4F5C-AB64-538C6D4698A1}" type="pres">
      <dgm:prSet presAssocID="{4A38C9D4-454E-41F6-B6DF-DFB91A1AE81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87B9C24-AEAE-4E6B-A226-D242F3CC00D7}" type="pres">
      <dgm:prSet presAssocID="{4A38C9D4-454E-41F6-B6DF-DFB91A1AE818}" presName="descendantText" presStyleLbl="alignAccFollowNode1" presStyleIdx="1" presStyleCnt="4">
        <dgm:presLayoutVars>
          <dgm:bulletEnabled val="1"/>
        </dgm:presLayoutVars>
      </dgm:prSet>
      <dgm:spPr/>
    </dgm:pt>
    <dgm:pt modelId="{F5385818-2580-4F27-8914-B52C2E196E38}" type="pres">
      <dgm:prSet presAssocID="{B8EDF7B0-C150-451E-8C98-6DCBBB792A80}" presName="sp" presStyleCnt="0"/>
      <dgm:spPr/>
    </dgm:pt>
    <dgm:pt modelId="{04A17DD2-E338-44C9-B5BD-5025F23D519C}" type="pres">
      <dgm:prSet presAssocID="{6BAD12C1-EE69-4505-B21C-6F678F85B266}" presName="linNode" presStyleCnt="0"/>
      <dgm:spPr/>
    </dgm:pt>
    <dgm:pt modelId="{E32E0DB7-A3FD-44E3-A93E-70D52CEAD3C9}" type="pres">
      <dgm:prSet presAssocID="{6BAD12C1-EE69-4505-B21C-6F678F85B2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F58A75D-83F5-4923-BF9D-940C287A7FA0}" type="pres">
      <dgm:prSet presAssocID="{6BAD12C1-EE69-4505-B21C-6F678F85B266}" presName="descendantText" presStyleLbl="alignAccFollowNode1" presStyleIdx="2" presStyleCnt="4">
        <dgm:presLayoutVars>
          <dgm:bulletEnabled val="1"/>
        </dgm:presLayoutVars>
      </dgm:prSet>
      <dgm:spPr/>
    </dgm:pt>
    <dgm:pt modelId="{D9C6F1D6-C61A-41DF-B21E-C70B27E54C83}" type="pres">
      <dgm:prSet presAssocID="{B2EA2FAA-C5C0-4224-8599-80BAB04D71BE}" presName="sp" presStyleCnt="0"/>
      <dgm:spPr/>
    </dgm:pt>
    <dgm:pt modelId="{6205F870-6A18-4FC4-AD6D-61A86ACD4A5D}" type="pres">
      <dgm:prSet presAssocID="{576A6136-B372-4A95-B3DB-119464552B08}" presName="linNode" presStyleCnt="0"/>
      <dgm:spPr/>
    </dgm:pt>
    <dgm:pt modelId="{D2EA5BC3-89CC-4927-A26F-67FA7C4BFCB6}" type="pres">
      <dgm:prSet presAssocID="{576A6136-B372-4A95-B3DB-119464552B0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288258A-9533-4443-A792-35A041E65FA9}" type="pres">
      <dgm:prSet presAssocID="{576A6136-B372-4A95-B3DB-119464552B0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E20FC04-FFB5-4309-8EE5-3D452C6B20B5}" type="presOf" srcId="{6BAD12C1-EE69-4505-B21C-6F678F85B266}" destId="{E32E0DB7-A3FD-44E3-A93E-70D52CEAD3C9}" srcOrd="0" destOrd="0" presId="urn:microsoft.com/office/officeart/2005/8/layout/vList5"/>
    <dgm:cxn modelId="{A58B0B19-6CDC-4A3C-9758-E3B03E292D70}" srcId="{6BAD12C1-EE69-4505-B21C-6F678F85B266}" destId="{A352E6CF-B67B-4288-85BE-2CD5F98E15A3}" srcOrd="0" destOrd="0" parTransId="{2D44B37C-7E1B-4B7D-ABC7-FD4A7B20A603}" sibTransId="{B66E01F2-BA37-4D93-B9AC-8BE619ED2318}"/>
    <dgm:cxn modelId="{AD4CE432-A173-4ACA-80DF-3A91578B1064}" srcId="{C4516328-4E40-45B0-B6E4-F9303A5616FE}" destId="{4A38C9D4-454E-41F6-B6DF-DFB91A1AE818}" srcOrd="1" destOrd="0" parTransId="{87CE6854-851A-4210-996E-80940CCF3460}" sibTransId="{B8EDF7B0-C150-451E-8C98-6DCBBB792A80}"/>
    <dgm:cxn modelId="{9378E43B-A7CC-4650-89E0-FCCB0D97D711}" type="presOf" srcId="{4A38C9D4-454E-41F6-B6DF-DFB91A1AE818}" destId="{4A4C3BB0-EDF9-4F5C-AB64-538C6D4698A1}" srcOrd="0" destOrd="0" presId="urn:microsoft.com/office/officeart/2005/8/layout/vList5"/>
    <dgm:cxn modelId="{D058D65B-DBF1-4E29-8D6A-1EE97B289620}" type="presOf" srcId="{576A6136-B372-4A95-B3DB-119464552B08}" destId="{D2EA5BC3-89CC-4927-A26F-67FA7C4BFCB6}" srcOrd="0" destOrd="0" presId="urn:microsoft.com/office/officeart/2005/8/layout/vList5"/>
    <dgm:cxn modelId="{2DF6855C-BB34-4332-A4E9-CB5DE9A74F94}" type="presOf" srcId="{3B0E151A-344A-477C-85C7-2FB4B264AC9D}" destId="{6F2025ED-986E-4A3C-843A-A492BFAFBD5A}" srcOrd="0" destOrd="0" presId="urn:microsoft.com/office/officeart/2005/8/layout/vList5"/>
    <dgm:cxn modelId="{9E725769-3EB6-4313-9DA8-AF579B2A1A47}" type="presOf" srcId="{14DB6550-BFA3-4D78-A948-41B038759CD1}" destId="{087B9C24-AEAE-4E6B-A226-D242F3CC00D7}" srcOrd="0" destOrd="0" presId="urn:microsoft.com/office/officeart/2005/8/layout/vList5"/>
    <dgm:cxn modelId="{7E904580-48E1-4491-A296-1D5A1892E0AC}" type="presOf" srcId="{30EDC2BA-4E5F-483B-A192-EC88E2D7B347}" destId="{F288258A-9533-4443-A792-35A041E65FA9}" srcOrd="0" destOrd="1" presId="urn:microsoft.com/office/officeart/2005/8/layout/vList5"/>
    <dgm:cxn modelId="{A0AAE982-9505-4A20-8965-EB473CCE79FD}" srcId="{576A6136-B372-4A95-B3DB-119464552B08}" destId="{D583820D-0A1D-4CBB-9BCB-B09DF9F2F183}" srcOrd="0" destOrd="0" parTransId="{E8C37799-3A36-4E18-B3BF-3CC1B4AB2D85}" sibTransId="{22B63F62-5C53-423A-8788-99197BD68508}"/>
    <dgm:cxn modelId="{3048B190-E4A3-4BF7-9CF6-81AD30587A76}" srcId="{C4516328-4E40-45B0-B6E4-F9303A5616FE}" destId="{6BAD12C1-EE69-4505-B21C-6F678F85B266}" srcOrd="2" destOrd="0" parTransId="{954D8A51-AC41-4117-9967-EE1808BF5DEF}" sibTransId="{B2EA2FAA-C5C0-4224-8599-80BAB04D71BE}"/>
    <dgm:cxn modelId="{D342E693-CE56-4E02-86B3-B64C4FC3806D}" srcId="{4A38C9D4-454E-41F6-B6DF-DFB91A1AE818}" destId="{14DB6550-BFA3-4D78-A948-41B038759CD1}" srcOrd="0" destOrd="0" parTransId="{834FE8B8-7C78-4702-B099-7D5A394239C3}" sibTransId="{6AFD9A0C-AEBF-4F59-BDCE-A84E5291D1E2}"/>
    <dgm:cxn modelId="{D487BF96-09C9-4C15-AA6A-047B39246BEB}" type="presOf" srcId="{D583820D-0A1D-4CBB-9BCB-B09DF9F2F183}" destId="{F288258A-9533-4443-A792-35A041E65FA9}" srcOrd="0" destOrd="0" presId="urn:microsoft.com/office/officeart/2005/8/layout/vList5"/>
    <dgm:cxn modelId="{7F4829A9-4C18-45A1-BAD0-5F4C4F164BDC}" srcId="{576A6136-B372-4A95-B3DB-119464552B08}" destId="{30EDC2BA-4E5F-483B-A192-EC88E2D7B347}" srcOrd="1" destOrd="0" parTransId="{FBA997C1-8A04-4CB2-96A6-CF6AA8E2568A}" sibTransId="{EA4EE7DF-DD59-4A43-B8BB-D3394AA44545}"/>
    <dgm:cxn modelId="{73006CBE-F7C6-4236-AE64-F4615016D0A1}" srcId="{C4516328-4E40-45B0-B6E4-F9303A5616FE}" destId="{F8D5681F-E22D-4FCF-952C-009F2A89706D}" srcOrd="0" destOrd="0" parTransId="{ACBE1C1C-A4C6-404E-B9FD-E0A976F43301}" sibTransId="{5F1923E1-688C-4A49-961C-D655445867FF}"/>
    <dgm:cxn modelId="{FA407BC9-DA71-4A6B-B2E7-9D3790F7E4D1}" srcId="{C4516328-4E40-45B0-B6E4-F9303A5616FE}" destId="{576A6136-B372-4A95-B3DB-119464552B08}" srcOrd="3" destOrd="0" parTransId="{26FDDDEF-95C4-44FD-9CD1-089B9461EE47}" sibTransId="{C4365517-906D-4A33-A7E2-05C89A455DB4}"/>
    <dgm:cxn modelId="{BE2B0ACA-941A-43D5-9449-642E5460231B}" type="presOf" srcId="{F8D5681F-E22D-4FCF-952C-009F2A89706D}" destId="{F43DF53D-EC30-440F-96DD-570511F340FB}" srcOrd="0" destOrd="0" presId="urn:microsoft.com/office/officeart/2005/8/layout/vList5"/>
    <dgm:cxn modelId="{991191D5-530F-4786-91DB-92CFAB80DD24}" type="presOf" srcId="{C4516328-4E40-45B0-B6E4-F9303A5616FE}" destId="{417DE658-F283-4995-B1A1-833CA27754B4}" srcOrd="0" destOrd="0" presId="urn:microsoft.com/office/officeart/2005/8/layout/vList5"/>
    <dgm:cxn modelId="{B3B7C4E0-3049-4DAA-BAE3-19BDFE70AEB0}" type="presOf" srcId="{A352E6CF-B67B-4288-85BE-2CD5F98E15A3}" destId="{7F58A75D-83F5-4923-BF9D-940C287A7FA0}" srcOrd="0" destOrd="0" presId="urn:microsoft.com/office/officeart/2005/8/layout/vList5"/>
    <dgm:cxn modelId="{A603BCF9-3177-4F7D-80CD-BB80F664A225}" srcId="{F8D5681F-E22D-4FCF-952C-009F2A89706D}" destId="{3B0E151A-344A-477C-85C7-2FB4B264AC9D}" srcOrd="0" destOrd="0" parTransId="{DEDC9CB9-0F6F-415B-BCEF-912FEEF8429F}" sibTransId="{BA4E3469-F0F4-48D4-AA8F-49E68E6F9FE0}"/>
    <dgm:cxn modelId="{2650A546-59D4-4321-A129-30C3766C950F}" type="presParOf" srcId="{417DE658-F283-4995-B1A1-833CA27754B4}" destId="{45F51200-0C90-4AD1-9B04-935F7B00564A}" srcOrd="0" destOrd="0" presId="urn:microsoft.com/office/officeart/2005/8/layout/vList5"/>
    <dgm:cxn modelId="{EBC40997-911A-42BE-B130-45DCD2A0098A}" type="presParOf" srcId="{45F51200-0C90-4AD1-9B04-935F7B00564A}" destId="{F43DF53D-EC30-440F-96DD-570511F340FB}" srcOrd="0" destOrd="0" presId="urn:microsoft.com/office/officeart/2005/8/layout/vList5"/>
    <dgm:cxn modelId="{7F3F76B4-A8AD-4AEA-9A6F-B6E76367EA1D}" type="presParOf" srcId="{45F51200-0C90-4AD1-9B04-935F7B00564A}" destId="{6F2025ED-986E-4A3C-843A-A492BFAFBD5A}" srcOrd="1" destOrd="0" presId="urn:microsoft.com/office/officeart/2005/8/layout/vList5"/>
    <dgm:cxn modelId="{2F9FE7F0-AF01-49AA-93B9-83407A11CF4B}" type="presParOf" srcId="{417DE658-F283-4995-B1A1-833CA27754B4}" destId="{9F57C89F-DBA6-4238-8A77-31F6124FF062}" srcOrd="1" destOrd="0" presId="urn:microsoft.com/office/officeart/2005/8/layout/vList5"/>
    <dgm:cxn modelId="{2E081F2E-355B-4463-A993-B963D4B666BD}" type="presParOf" srcId="{417DE658-F283-4995-B1A1-833CA27754B4}" destId="{27FC7273-C7F4-4C76-A4B9-BC73A6B2160A}" srcOrd="2" destOrd="0" presId="urn:microsoft.com/office/officeart/2005/8/layout/vList5"/>
    <dgm:cxn modelId="{1416B518-09F6-408D-8578-16FBEB71FBAD}" type="presParOf" srcId="{27FC7273-C7F4-4C76-A4B9-BC73A6B2160A}" destId="{4A4C3BB0-EDF9-4F5C-AB64-538C6D4698A1}" srcOrd="0" destOrd="0" presId="urn:microsoft.com/office/officeart/2005/8/layout/vList5"/>
    <dgm:cxn modelId="{B41B4C67-AC4E-4A5E-96E6-773D0E82C492}" type="presParOf" srcId="{27FC7273-C7F4-4C76-A4B9-BC73A6B2160A}" destId="{087B9C24-AEAE-4E6B-A226-D242F3CC00D7}" srcOrd="1" destOrd="0" presId="urn:microsoft.com/office/officeart/2005/8/layout/vList5"/>
    <dgm:cxn modelId="{CCB11634-EB54-4A7E-A31C-DEA26939F862}" type="presParOf" srcId="{417DE658-F283-4995-B1A1-833CA27754B4}" destId="{F5385818-2580-4F27-8914-B52C2E196E38}" srcOrd="3" destOrd="0" presId="urn:microsoft.com/office/officeart/2005/8/layout/vList5"/>
    <dgm:cxn modelId="{2BE3890B-F86E-42E2-A429-E456B1317693}" type="presParOf" srcId="{417DE658-F283-4995-B1A1-833CA27754B4}" destId="{04A17DD2-E338-44C9-B5BD-5025F23D519C}" srcOrd="4" destOrd="0" presId="urn:microsoft.com/office/officeart/2005/8/layout/vList5"/>
    <dgm:cxn modelId="{8F3820B8-EE5E-4E13-B2FC-A9B5B395C090}" type="presParOf" srcId="{04A17DD2-E338-44C9-B5BD-5025F23D519C}" destId="{E32E0DB7-A3FD-44E3-A93E-70D52CEAD3C9}" srcOrd="0" destOrd="0" presId="urn:microsoft.com/office/officeart/2005/8/layout/vList5"/>
    <dgm:cxn modelId="{2E40A52F-65F1-47FF-8584-063138E700AB}" type="presParOf" srcId="{04A17DD2-E338-44C9-B5BD-5025F23D519C}" destId="{7F58A75D-83F5-4923-BF9D-940C287A7FA0}" srcOrd="1" destOrd="0" presId="urn:microsoft.com/office/officeart/2005/8/layout/vList5"/>
    <dgm:cxn modelId="{5F34F365-A9F2-4D68-BBA8-0A2877B7A721}" type="presParOf" srcId="{417DE658-F283-4995-B1A1-833CA27754B4}" destId="{D9C6F1D6-C61A-41DF-B21E-C70B27E54C83}" srcOrd="5" destOrd="0" presId="urn:microsoft.com/office/officeart/2005/8/layout/vList5"/>
    <dgm:cxn modelId="{2F1D7952-0AB8-4754-92AC-E1281E876A86}" type="presParOf" srcId="{417DE658-F283-4995-B1A1-833CA27754B4}" destId="{6205F870-6A18-4FC4-AD6D-61A86ACD4A5D}" srcOrd="6" destOrd="0" presId="urn:microsoft.com/office/officeart/2005/8/layout/vList5"/>
    <dgm:cxn modelId="{BC84BBC2-5D78-4D4E-A178-AD19B3F5B756}" type="presParOf" srcId="{6205F870-6A18-4FC4-AD6D-61A86ACD4A5D}" destId="{D2EA5BC3-89CC-4927-A26F-67FA7C4BFCB6}" srcOrd="0" destOrd="0" presId="urn:microsoft.com/office/officeart/2005/8/layout/vList5"/>
    <dgm:cxn modelId="{47AFEA73-6526-4A09-B1C3-44E0212C8EDF}" type="presParOf" srcId="{6205F870-6A18-4FC4-AD6D-61A86ACD4A5D}" destId="{F288258A-9533-4443-A792-35A041E65F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16328-4E40-45B0-B6E4-F9303A5616F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F4F1A03-31C1-404A-AE01-7D91212D7CD1}">
      <dgm:prSet phldrT="[Texto]"/>
      <dgm:spPr/>
      <dgm:t>
        <a:bodyPr/>
        <a:lstStyle/>
        <a:p>
          <a:r>
            <a:rPr lang="pt-BR" dirty="0"/>
            <a:t>Reverse(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657240F5-5561-4740-A9FF-4D40064CAF2C}" type="parTrans" cxnId="{028AA397-077E-4DF2-AA31-3953BDA5D72B}">
      <dgm:prSet/>
      <dgm:spPr/>
      <dgm:t>
        <a:bodyPr/>
        <a:lstStyle/>
        <a:p>
          <a:endParaRPr lang="pt-BR"/>
        </a:p>
      </dgm:t>
    </dgm:pt>
    <dgm:pt modelId="{DB90FF20-59A6-4AA5-8721-66B04B4FE8D7}" type="sibTrans" cxnId="{028AA397-077E-4DF2-AA31-3953BDA5D72B}">
      <dgm:prSet/>
      <dgm:spPr/>
      <dgm:t>
        <a:bodyPr/>
        <a:lstStyle/>
        <a:p>
          <a:endParaRPr lang="pt-BR"/>
        </a:p>
      </dgm:t>
    </dgm:pt>
    <dgm:pt modelId="{B1513B7A-FA31-4EFA-BBC1-A997F0D7B7E1}">
      <dgm:prSet phldrT="[Texto]"/>
      <dgm:spPr/>
      <dgm:t>
        <a:bodyPr/>
        <a:lstStyle/>
        <a:p>
          <a:r>
            <a:rPr lang="pt-BR" dirty="0"/>
            <a:t>Inverte uma </a:t>
          </a:r>
          <a:r>
            <a:rPr lang="pt-BR" dirty="0" err="1"/>
            <a:t>string</a:t>
          </a:r>
          <a:endParaRPr lang="pt-BR" dirty="0"/>
        </a:p>
      </dgm:t>
    </dgm:pt>
    <dgm:pt modelId="{571B6D91-9A6D-4E90-AC3C-78795A68E798}" type="parTrans" cxnId="{BFEF2C7D-AD30-44F3-9447-704F84733B3C}">
      <dgm:prSet/>
      <dgm:spPr/>
      <dgm:t>
        <a:bodyPr/>
        <a:lstStyle/>
        <a:p>
          <a:endParaRPr lang="pt-BR"/>
        </a:p>
      </dgm:t>
    </dgm:pt>
    <dgm:pt modelId="{B177B426-07A6-4E8D-B25D-AFFA9CB435AD}" type="sibTrans" cxnId="{BFEF2C7D-AD30-44F3-9447-704F84733B3C}">
      <dgm:prSet/>
      <dgm:spPr/>
      <dgm:t>
        <a:bodyPr/>
        <a:lstStyle/>
        <a:p>
          <a:endParaRPr lang="pt-BR"/>
        </a:p>
      </dgm:t>
    </dgm:pt>
    <dgm:pt modelId="{92479ED1-D6CE-44F3-B13F-E39A6C2D0580}">
      <dgm:prSet phldrT="[Texto]" custT="1"/>
      <dgm:spPr/>
      <dgm:t>
        <a:bodyPr/>
        <a:lstStyle/>
        <a:p>
          <a:r>
            <a:rPr lang="pt-BR" sz="1600" dirty="0" err="1"/>
            <a:t>Replace</a:t>
          </a:r>
          <a:r>
            <a:rPr lang="pt-BR" sz="1600" dirty="0"/>
            <a:t>(texto, </a:t>
          </a:r>
          <a:r>
            <a:rPr lang="pt-BR" sz="2000" dirty="0" err="1"/>
            <a:t>Palavraprocurada</a:t>
          </a:r>
          <a:r>
            <a:rPr lang="pt-BR" sz="1600" dirty="0"/>
            <a:t>, </a:t>
          </a:r>
          <a:r>
            <a:rPr lang="pt-BR" sz="1600" dirty="0" err="1"/>
            <a:t>PalavraSubstitutiva</a:t>
          </a:r>
          <a:r>
            <a:rPr lang="pt-BR" sz="1600" dirty="0"/>
            <a:t>)</a:t>
          </a:r>
        </a:p>
      </dgm:t>
    </dgm:pt>
    <dgm:pt modelId="{16C8ECCB-79E8-472D-A144-2832C96D9A3D}" type="parTrans" cxnId="{C479E226-4D90-463E-8D07-57E7BC1E0EAD}">
      <dgm:prSet/>
      <dgm:spPr/>
      <dgm:t>
        <a:bodyPr/>
        <a:lstStyle/>
        <a:p>
          <a:endParaRPr lang="pt-BR"/>
        </a:p>
      </dgm:t>
    </dgm:pt>
    <dgm:pt modelId="{2C620F08-0D86-47A5-AA5E-BA5CDED91979}" type="sibTrans" cxnId="{C479E226-4D90-463E-8D07-57E7BC1E0EAD}">
      <dgm:prSet/>
      <dgm:spPr/>
      <dgm:t>
        <a:bodyPr/>
        <a:lstStyle/>
        <a:p>
          <a:endParaRPr lang="pt-BR"/>
        </a:p>
      </dgm:t>
    </dgm:pt>
    <dgm:pt modelId="{6F4785FD-86AB-4231-9E6D-C585164ACAA6}">
      <dgm:prSet phldrT="[Texto]" custT="1"/>
      <dgm:spPr/>
      <dgm:t>
        <a:bodyPr/>
        <a:lstStyle/>
        <a:p>
          <a:r>
            <a:rPr lang="pt-BR" sz="2000" dirty="0"/>
            <a:t>Substitui o </a:t>
          </a:r>
          <a:r>
            <a:rPr lang="pt-BR" sz="2000" dirty="0" err="1"/>
            <a:t>string</a:t>
          </a:r>
          <a:r>
            <a:rPr lang="pt-BR" sz="2000" dirty="0"/>
            <a:t> pelo o parâmetro desejado</a:t>
          </a:r>
        </a:p>
      </dgm:t>
    </dgm:pt>
    <dgm:pt modelId="{9C4DD77F-85A1-46EC-9161-31A7E73B3C74}" type="parTrans" cxnId="{532FCA90-A0EA-4AAB-9AE9-3B2279456BFB}">
      <dgm:prSet/>
      <dgm:spPr/>
      <dgm:t>
        <a:bodyPr/>
        <a:lstStyle/>
        <a:p>
          <a:endParaRPr lang="pt-BR"/>
        </a:p>
      </dgm:t>
    </dgm:pt>
    <dgm:pt modelId="{A74590A5-0A1C-44AB-9608-19168B60F988}" type="sibTrans" cxnId="{532FCA90-A0EA-4AAB-9AE9-3B2279456BFB}">
      <dgm:prSet/>
      <dgm:spPr/>
      <dgm:t>
        <a:bodyPr/>
        <a:lstStyle/>
        <a:p>
          <a:endParaRPr lang="pt-BR"/>
        </a:p>
      </dgm:t>
    </dgm:pt>
    <dgm:pt modelId="{528012F2-B4B0-4DAA-88FC-64F524BFA752}">
      <dgm:prSet phldrT="[Texto]"/>
      <dgm:spPr/>
      <dgm:t>
        <a:bodyPr/>
        <a:lstStyle/>
        <a:p>
          <a:r>
            <a:rPr lang="pt-BR" dirty="0" err="1"/>
            <a:t>SubString</a:t>
          </a:r>
          <a:r>
            <a:rPr lang="pt-BR" dirty="0"/>
            <a:t>(texto, inicio, tamanho)</a:t>
          </a:r>
        </a:p>
      </dgm:t>
    </dgm:pt>
    <dgm:pt modelId="{5F467783-2F1D-4B9E-8BB2-19FC6D22D435}" type="parTrans" cxnId="{8AE0F092-7581-461A-AAB0-86E8D1014554}">
      <dgm:prSet/>
      <dgm:spPr/>
      <dgm:t>
        <a:bodyPr/>
        <a:lstStyle/>
        <a:p>
          <a:endParaRPr lang="pt-BR"/>
        </a:p>
      </dgm:t>
    </dgm:pt>
    <dgm:pt modelId="{79F2B666-3EAC-4292-B437-A6D3BD0B9719}" type="sibTrans" cxnId="{8AE0F092-7581-461A-AAB0-86E8D1014554}">
      <dgm:prSet/>
      <dgm:spPr/>
      <dgm:t>
        <a:bodyPr/>
        <a:lstStyle/>
        <a:p>
          <a:endParaRPr lang="pt-BR"/>
        </a:p>
      </dgm:t>
    </dgm:pt>
    <dgm:pt modelId="{8B0F7DFD-F199-4A81-B506-FB003A364487}">
      <dgm:prSet phldrT="[Texto]" custT="1"/>
      <dgm:spPr/>
      <dgm:t>
        <a:bodyPr/>
        <a:lstStyle/>
        <a:p>
          <a:r>
            <a:rPr lang="pt-BR" sz="1600" dirty="0"/>
            <a:t>Retorna uma parte do </a:t>
          </a:r>
          <a:r>
            <a:rPr lang="pt-BR" sz="1600" dirty="0" err="1"/>
            <a:t>string</a:t>
          </a:r>
          <a:r>
            <a:rPr lang="pt-BR" sz="1600" dirty="0"/>
            <a:t> passado como parâmetro, utilizando o </a:t>
          </a:r>
          <a:r>
            <a:rPr lang="pt-BR" sz="1600" dirty="0" err="1"/>
            <a:t>string</a:t>
          </a:r>
          <a:r>
            <a:rPr lang="pt-BR" sz="1600" dirty="0"/>
            <a:t>, o </a:t>
          </a:r>
          <a:r>
            <a:rPr lang="pt-BR" sz="1600" dirty="0" err="1"/>
            <a:t>caracter</a:t>
          </a:r>
          <a:r>
            <a:rPr lang="pt-BR" sz="1600" dirty="0"/>
            <a:t> inicial e o numero de caracteres que devem ser retornados</a:t>
          </a:r>
        </a:p>
      </dgm:t>
    </dgm:pt>
    <dgm:pt modelId="{64A60880-40DA-4991-9683-3BCF2CFB65DD}" type="parTrans" cxnId="{331B0134-B5D1-4383-8B12-43D4DC528F2F}">
      <dgm:prSet/>
      <dgm:spPr/>
      <dgm:t>
        <a:bodyPr/>
        <a:lstStyle/>
        <a:p>
          <a:endParaRPr lang="pt-BR"/>
        </a:p>
      </dgm:t>
    </dgm:pt>
    <dgm:pt modelId="{C030EAB9-FDAB-4198-87CA-2777707F8624}" type="sibTrans" cxnId="{331B0134-B5D1-4383-8B12-43D4DC528F2F}">
      <dgm:prSet/>
      <dgm:spPr/>
      <dgm:t>
        <a:bodyPr/>
        <a:lstStyle/>
        <a:p>
          <a:endParaRPr lang="pt-BR"/>
        </a:p>
      </dgm:t>
    </dgm:pt>
    <dgm:pt modelId="{A33603A0-1633-4865-8678-AEA283BD0337}">
      <dgm:prSet phldrT="[Texto]"/>
      <dgm:spPr/>
      <dgm:t>
        <a:bodyPr/>
        <a:lstStyle/>
        <a:p>
          <a:r>
            <a:rPr lang="pt-BR" dirty="0" err="1"/>
            <a:t>Replicate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/>
            <a:t>, NúmeroVezes)</a:t>
          </a:r>
          <a:endParaRPr lang="pt-BR" dirty="0"/>
        </a:p>
      </dgm:t>
    </dgm:pt>
    <dgm:pt modelId="{20021DD2-64FE-4CCC-8636-C072AE01111B}" type="parTrans" cxnId="{8DF1D0F9-75D3-408F-8927-A34933C171D7}">
      <dgm:prSet/>
      <dgm:spPr/>
      <dgm:t>
        <a:bodyPr/>
        <a:lstStyle/>
        <a:p>
          <a:endParaRPr lang="pt-BR"/>
        </a:p>
      </dgm:t>
    </dgm:pt>
    <dgm:pt modelId="{0FEC16AC-47D1-4761-A7AE-3B512F1C394F}" type="sibTrans" cxnId="{8DF1D0F9-75D3-408F-8927-A34933C171D7}">
      <dgm:prSet/>
      <dgm:spPr/>
      <dgm:t>
        <a:bodyPr/>
        <a:lstStyle/>
        <a:p>
          <a:endParaRPr lang="pt-BR"/>
        </a:p>
      </dgm:t>
    </dgm:pt>
    <dgm:pt modelId="{C99DF071-F9A9-45A9-A643-AED20D2610FA}">
      <dgm:prSet phldrT="[Texto]"/>
      <dgm:spPr/>
      <dgm:t>
        <a:bodyPr/>
        <a:lstStyle/>
        <a:p>
          <a:r>
            <a:rPr lang="pt-BR" dirty="0"/>
            <a:t>Repete N vezes um caractere especificado</a:t>
          </a:r>
        </a:p>
      </dgm:t>
    </dgm:pt>
    <dgm:pt modelId="{37B73EE8-D827-46D0-A584-01356000FCBE}" type="parTrans" cxnId="{34359255-0DB3-4425-A281-1582A516274D}">
      <dgm:prSet/>
      <dgm:spPr/>
      <dgm:t>
        <a:bodyPr/>
        <a:lstStyle/>
        <a:p>
          <a:endParaRPr lang="pt-BR"/>
        </a:p>
      </dgm:t>
    </dgm:pt>
    <dgm:pt modelId="{48CFFE73-B57A-455A-BC89-FC39AE54EC1A}" type="sibTrans" cxnId="{34359255-0DB3-4425-A281-1582A516274D}">
      <dgm:prSet/>
      <dgm:spPr/>
      <dgm:t>
        <a:bodyPr/>
        <a:lstStyle/>
        <a:p>
          <a:endParaRPr lang="pt-BR"/>
        </a:p>
      </dgm:t>
    </dgm:pt>
    <dgm:pt modelId="{094E4CB5-5C26-4C1E-AE9A-D0F0CDA5D139}">
      <dgm:prSet phldrT="[Texto]"/>
      <dgm:spPr/>
      <dgm:t>
        <a:bodyPr/>
        <a:lstStyle/>
        <a:p>
          <a:r>
            <a:rPr lang="pt-BR" dirty="0" err="1"/>
            <a:t>PatIndex</a:t>
          </a:r>
          <a:r>
            <a:rPr lang="pt-BR" dirty="0"/>
            <a:t>(</a:t>
          </a:r>
          <a:r>
            <a:rPr lang="pt-BR" dirty="0" err="1"/>
            <a:t>PalavraProcurada</a:t>
          </a:r>
          <a:r>
            <a:rPr lang="pt-BR" dirty="0"/>
            <a:t>, 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35AFD76D-CB17-45A9-9276-13AAA001C3A7}" type="parTrans" cxnId="{669A4614-0519-4753-98A0-94CB6866EEEC}">
      <dgm:prSet/>
      <dgm:spPr/>
      <dgm:t>
        <a:bodyPr/>
        <a:lstStyle/>
        <a:p>
          <a:endParaRPr lang="pt-BR"/>
        </a:p>
      </dgm:t>
    </dgm:pt>
    <dgm:pt modelId="{FC2EA2B8-8C61-4F87-A6F8-DC2C1CE07ADC}" type="sibTrans" cxnId="{669A4614-0519-4753-98A0-94CB6866EEEC}">
      <dgm:prSet/>
      <dgm:spPr/>
      <dgm:t>
        <a:bodyPr/>
        <a:lstStyle/>
        <a:p>
          <a:endParaRPr lang="pt-BR"/>
        </a:p>
      </dgm:t>
    </dgm:pt>
    <dgm:pt modelId="{A8998F18-DF66-469D-811D-D73ECDD9B4C2}">
      <dgm:prSet phldrT="[Texto]"/>
      <dgm:spPr/>
      <dgm:t>
        <a:bodyPr/>
        <a:lstStyle/>
        <a:p>
          <a:r>
            <a:rPr lang="pt-BR" dirty="0"/>
            <a:t>Devolve a posição de uma </a:t>
          </a:r>
          <a:r>
            <a:rPr lang="pt-BR" dirty="0" err="1"/>
            <a:t>string</a:t>
          </a:r>
          <a:r>
            <a:rPr lang="pt-BR" dirty="0"/>
            <a:t> dentro de um texto. Se não encontrar, retorna zero.</a:t>
          </a:r>
        </a:p>
      </dgm:t>
    </dgm:pt>
    <dgm:pt modelId="{BE5EE529-3E0D-4D97-ADD8-A437DB2F0A2C}" type="parTrans" cxnId="{0F73807C-0788-41BC-AF6B-ECE356D46B84}">
      <dgm:prSet/>
      <dgm:spPr/>
      <dgm:t>
        <a:bodyPr/>
        <a:lstStyle/>
        <a:p>
          <a:endParaRPr lang="pt-BR"/>
        </a:p>
      </dgm:t>
    </dgm:pt>
    <dgm:pt modelId="{608A4353-67DE-40A9-A272-3220794FDFC7}" type="sibTrans" cxnId="{0F73807C-0788-41BC-AF6B-ECE356D46B84}">
      <dgm:prSet/>
      <dgm:spPr/>
      <dgm:t>
        <a:bodyPr/>
        <a:lstStyle/>
        <a:p>
          <a:endParaRPr lang="pt-BR"/>
        </a:p>
      </dgm:t>
    </dgm:pt>
    <dgm:pt modelId="{417DE658-F283-4995-B1A1-833CA27754B4}" type="pres">
      <dgm:prSet presAssocID="{C4516328-4E40-45B0-B6E4-F9303A5616FE}" presName="Name0" presStyleCnt="0">
        <dgm:presLayoutVars>
          <dgm:dir/>
          <dgm:animLvl val="lvl"/>
          <dgm:resizeHandles val="exact"/>
        </dgm:presLayoutVars>
      </dgm:prSet>
      <dgm:spPr/>
    </dgm:pt>
    <dgm:pt modelId="{1297C3BC-0185-4AF2-BF41-011F04829F18}" type="pres">
      <dgm:prSet presAssocID="{92479ED1-D6CE-44F3-B13F-E39A6C2D0580}" presName="linNode" presStyleCnt="0"/>
      <dgm:spPr/>
    </dgm:pt>
    <dgm:pt modelId="{C7E7FFC2-1255-4715-9F6A-17B5F26EDEFD}" type="pres">
      <dgm:prSet presAssocID="{92479ED1-D6CE-44F3-B13F-E39A6C2D058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4323213-0582-4710-90F7-CD4E0B43E723}" type="pres">
      <dgm:prSet presAssocID="{92479ED1-D6CE-44F3-B13F-E39A6C2D0580}" presName="descendantText" presStyleLbl="alignAccFollowNode1" presStyleIdx="0" presStyleCnt="5">
        <dgm:presLayoutVars>
          <dgm:bulletEnabled val="1"/>
        </dgm:presLayoutVars>
      </dgm:prSet>
      <dgm:spPr/>
    </dgm:pt>
    <dgm:pt modelId="{D08F9D0B-89D9-46CE-B67A-CD0248F61010}" type="pres">
      <dgm:prSet presAssocID="{2C620F08-0D86-47A5-AA5E-BA5CDED91979}" presName="sp" presStyleCnt="0"/>
      <dgm:spPr/>
    </dgm:pt>
    <dgm:pt modelId="{71246AB9-288E-44FE-A324-E24E11709FF6}" type="pres">
      <dgm:prSet presAssocID="{528012F2-B4B0-4DAA-88FC-64F524BFA752}" presName="linNode" presStyleCnt="0"/>
      <dgm:spPr/>
    </dgm:pt>
    <dgm:pt modelId="{A318E5C5-5AF0-47DE-871F-B3F977FB6C13}" type="pres">
      <dgm:prSet presAssocID="{528012F2-B4B0-4DAA-88FC-64F524BFA75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7FC6404-88C1-4579-9B6E-D9CB39084D69}" type="pres">
      <dgm:prSet presAssocID="{528012F2-B4B0-4DAA-88FC-64F524BFA752}" presName="descendantText" presStyleLbl="alignAccFollowNode1" presStyleIdx="1" presStyleCnt="5">
        <dgm:presLayoutVars>
          <dgm:bulletEnabled val="1"/>
        </dgm:presLayoutVars>
      </dgm:prSet>
      <dgm:spPr/>
    </dgm:pt>
    <dgm:pt modelId="{7D91E748-F9CF-4EFF-BB33-0F59279497C4}" type="pres">
      <dgm:prSet presAssocID="{79F2B666-3EAC-4292-B437-A6D3BD0B9719}" presName="sp" presStyleCnt="0"/>
      <dgm:spPr/>
    </dgm:pt>
    <dgm:pt modelId="{D7745C83-206B-497F-B18D-EF40DE7EB6E7}" type="pres">
      <dgm:prSet presAssocID="{0F4F1A03-31C1-404A-AE01-7D91212D7CD1}" presName="linNode" presStyleCnt="0"/>
      <dgm:spPr/>
    </dgm:pt>
    <dgm:pt modelId="{E0EAC328-2B9B-456E-AD20-079465386D86}" type="pres">
      <dgm:prSet presAssocID="{0F4F1A03-31C1-404A-AE01-7D91212D7CD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9973EEC-EA2F-44F1-B74B-1872BA81E9E8}" type="pres">
      <dgm:prSet presAssocID="{0F4F1A03-31C1-404A-AE01-7D91212D7CD1}" presName="descendantText" presStyleLbl="alignAccFollowNode1" presStyleIdx="2" presStyleCnt="5">
        <dgm:presLayoutVars>
          <dgm:bulletEnabled val="1"/>
        </dgm:presLayoutVars>
      </dgm:prSet>
      <dgm:spPr/>
    </dgm:pt>
    <dgm:pt modelId="{A65A1A47-F6F7-4626-A069-CD3A078B1F5C}" type="pres">
      <dgm:prSet presAssocID="{DB90FF20-59A6-4AA5-8721-66B04B4FE8D7}" presName="sp" presStyleCnt="0"/>
      <dgm:spPr/>
    </dgm:pt>
    <dgm:pt modelId="{005D1292-8E57-4A3A-B18E-3B53274CD0C9}" type="pres">
      <dgm:prSet presAssocID="{A33603A0-1633-4865-8678-AEA283BD0337}" presName="linNode" presStyleCnt="0"/>
      <dgm:spPr/>
    </dgm:pt>
    <dgm:pt modelId="{FF4EB306-F68E-41D5-8DEB-0A9591E69930}" type="pres">
      <dgm:prSet presAssocID="{A33603A0-1633-4865-8678-AEA283BD033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FFCED88-95C5-4716-A3A9-15E6B2E0EC1C}" type="pres">
      <dgm:prSet presAssocID="{A33603A0-1633-4865-8678-AEA283BD0337}" presName="descendantText" presStyleLbl="alignAccFollowNode1" presStyleIdx="3" presStyleCnt="5">
        <dgm:presLayoutVars>
          <dgm:bulletEnabled val="1"/>
        </dgm:presLayoutVars>
      </dgm:prSet>
      <dgm:spPr/>
    </dgm:pt>
    <dgm:pt modelId="{F2D58BFF-D59B-4CF2-98C1-16C9E6E043E0}" type="pres">
      <dgm:prSet presAssocID="{0FEC16AC-47D1-4761-A7AE-3B512F1C394F}" presName="sp" presStyleCnt="0"/>
      <dgm:spPr/>
    </dgm:pt>
    <dgm:pt modelId="{5AE44476-D16A-490B-A3E8-1B336F5ACA6A}" type="pres">
      <dgm:prSet presAssocID="{094E4CB5-5C26-4C1E-AE9A-D0F0CDA5D139}" presName="linNode" presStyleCnt="0"/>
      <dgm:spPr/>
    </dgm:pt>
    <dgm:pt modelId="{0F2D8FAE-4464-402C-B503-909956D2322C}" type="pres">
      <dgm:prSet presAssocID="{094E4CB5-5C26-4C1E-AE9A-D0F0CDA5D13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B2FDF1E-5EFB-4E3F-9F0A-C1945D34D004}" type="pres">
      <dgm:prSet presAssocID="{094E4CB5-5C26-4C1E-AE9A-D0F0CDA5D13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9ED950B-2B89-4172-9736-1B50DD69418C}" type="presOf" srcId="{B1513B7A-FA31-4EFA-BBC1-A997F0D7B7E1}" destId="{59973EEC-EA2F-44F1-B74B-1872BA81E9E8}" srcOrd="0" destOrd="0" presId="urn:microsoft.com/office/officeart/2005/8/layout/vList5"/>
    <dgm:cxn modelId="{669A4614-0519-4753-98A0-94CB6866EEEC}" srcId="{C4516328-4E40-45B0-B6E4-F9303A5616FE}" destId="{094E4CB5-5C26-4C1E-AE9A-D0F0CDA5D139}" srcOrd="4" destOrd="0" parTransId="{35AFD76D-CB17-45A9-9276-13AAA001C3A7}" sibTransId="{FC2EA2B8-8C61-4F87-A6F8-DC2C1CE07ADC}"/>
    <dgm:cxn modelId="{19361319-633F-4E4B-AA9A-EED449A64C3A}" type="presOf" srcId="{6F4785FD-86AB-4231-9E6D-C585164ACAA6}" destId="{D4323213-0582-4710-90F7-CD4E0B43E723}" srcOrd="0" destOrd="0" presId="urn:microsoft.com/office/officeart/2005/8/layout/vList5"/>
    <dgm:cxn modelId="{C479E226-4D90-463E-8D07-57E7BC1E0EAD}" srcId="{C4516328-4E40-45B0-B6E4-F9303A5616FE}" destId="{92479ED1-D6CE-44F3-B13F-E39A6C2D0580}" srcOrd="0" destOrd="0" parTransId="{16C8ECCB-79E8-472D-A144-2832C96D9A3D}" sibTransId="{2C620F08-0D86-47A5-AA5E-BA5CDED91979}"/>
    <dgm:cxn modelId="{331B0134-B5D1-4383-8B12-43D4DC528F2F}" srcId="{528012F2-B4B0-4DAA-88FC-64F524BFA752}" destId="{8B0F7DFD-F199-4A81-B506-FB003A364487}" srcOrd="0" destOrd="0" parTransId="{64A60880-40DA-4991-9683-3BCF2CFB65DD}" sibTransId="{C030EAB9-FDAB-4198-87CA-2777707F8624}"/>
    <dgm:cxn modelId="{DA35024F-7F9D-476B-AA10-58B0A7756E03}" type="presOf" srcId="{C4516328-4E40-45B0-B6E4-F9303A5616FE}" destId="{417DE658-F283-4995-B1A1-833CA27754B4}" srcOrd="0" destOrd="0" presId="urn:microsoft.com/office/officeart/2005/8/layout/vList5"/>
    <dgm:cxn modelId="{34359255-0DB3-4425-A281-1582A516274D}" srcId="{A33603A0-1633-4865-8678-AEA283BD0337}" destId="{C99DF071-F9A9-45A9-A643-AED20D2610FA}" srcOrd="0" destOrd="0" parTransId="{37B73EE8-D827-46D0-A584-01356000FCBE}" sibTransId="{48CFFE73-B57A-455A-BC89-FC39AE54EC1A}"/>
    <dgm:cxn modelId="{5B72AE7A-BE31-4B7D-8CE9-5522A29CCDAD}" type="presOf" srcId="{0F4F1A03-31C1-404A-AE01-7D91212D7CD1}" destId="{E0EAC328-2B9B-456E-AD20-079465386D86}" srcOrd="0" destOrd="0" presId="urn:microsoft.com/office/officeart/2005/8/layout/vList5"/>
    <dgm:cxn modelId="{0F73807C-0788-41BC-AF6B-ECE356D46B84}" srcId="{094E4CB5-5C26-4C1E-AE9A-D0F0CDA5D139}" destId="{A8998F18-DF66-469D-811D-D73ECDD9B4C2}" srcOrd="0" destOrd="0" parTransId="{BE5EE529-3E0D-4D97-ADD8-A437DB2F0A2C}" sibTransId="{608A4353-67DE-40A9-A272-3220794FDFC7}"/>
    <dgm:cxn modelId="{BFEF2C7D-AD30-44F3-9447-704F84733B3C}" srcId="{0F4F1A03-31C1-404A-AE01-7D91212D7CD1}" destId="{B1513B7A-FA31-4EFA-BBC1-A997F0D7B7E1}" srcOrd="0" destOrd="0" parTransId="{571B6D91-9A6D-4E90-AC3C-78795A68E798}" sibTransId="{B177B426-07A6-4E8D-B25D-AFFA9CB435AD}"/>
    <dgm:cxn modelId="{A35EC780-F045-46BC-9187-7FB56A637AD0}" type="presOf" srcId="{A8998F18-DF66-469D-811D-D73ECDD9B4C2}" destId="{6B2FDF1E-5EFB-4E3F-9F0A-C1945D34D004}" srcOrd="0" destOrd="0" presId="urn:microsoft.com/office/officeart/2005/8/layout/vList5"/>
    <dgm:cxn modelId="{532FCA90-A0EA-4AAB-9AE9-3B2279456BFB}" srcId="{92479ED1-D6CE-44F3-B13F-E39A6C2D0580}" destId="{6F4785FD-86AB-4231-9E6D-C585164ACAA6}" srcOrd="0" destOrd="0" parTransId="{9C4DD77F-85A1-46EC-9161-31A7E73B3C74}" sibTransId="{A74590A5-0A1C-44AB-9608-19168B60F988}"/>
    <dgm:cxn modelId="{E53B2192-AB4E-4622-8871-7B06A80E4EF5}" type="presOf" srcId="{C99DF071-F9A9-45A9-A643-AED20D2610FA}" destId="{BFFCED88-95C5-4716-A3A9-15E6B2E0EC1C}" srcOrd="0" destOrd="0" presId="urn:microsoft.com/office/officeart/2005/8/layout/vList5"/>
    <dgm:cxn modelId="{8AE0F092-7581-461A-AAB0-86E8D1014554}" srcId="{C4516328-4E40-45B0-B6E4-F9303A5616FE}" destId="{528012F2-B4B0-4DAA-88FC-64F524BFA752}" srcOrd="1" destOrd="0" parTransId="{5F467783-2F1D-4B9E-8BB2-19FC6D22D435}" sibTransId="{79F2B666-3EAC-4292-B437-A6D3BD0B9719}"/>
    <dgm:cxn modelId="{028AA397-077E-4DF2-AA31-3953BDA5D72B}" srcId="{C4516328-4E40-45B0-B6E4-F9303A5616FE}" destId="{0F4F1A03-31C1-404A-AE01-7D91212D7CD1}" srcOrd="2" destOrd="0" parTransId="{657240F5-5561-4740-A9FF-4D40064CAF2C}" sibTransId="{DB90FF20-59A6-4AA5-8721-66B04B4FE8D7}"/>
    <dgm:cxn modelId="{64B959B1-7C9B-4B13-8475-EFF31E6E1F61}" type="presOf" srcId="{8B0F7DFD-F199-4A81-B506-FB003A364487}" destId="{67FC6404-88C1-4579-9B6E-D9CB39084D69}" srcOrd="0" destOrd="0" presId="urn:microsoft.com/office/officeart/2005/8/layout/vList5"/>
    <dgm:cxn modelId="{A04E7EBC-1C8B-4C5C-BA76-62FEBD2BCE4F}" type="presOf" srcId="{A33603A0-1633-4865-8678-AEA283BD0337}" destId="{FF4EB306-F68E-41D5-8DEB-0A9591E69930}" srcOrd="0" destOrd="0" presId="urn:microsoft.com/office/officeart/2005/8/layout/vList5"/>
    <dgm:cxn modelId="{B0587EBF-28A5-48CF-BCD7-C3DDD5879502}" type="presOf" srcId="{528012F2-B4B0-4DAA-88FC-64F524BFA752}" destId="{A318E5C5-5AF0-47DE-871F-B3F977FB6C13}" srcOrd="0" destOrd="0" presId="urn:microsoft.com/office/officeart/2005/8/layout/vList5"/>
    <dgm:cxn modelId="{60B843D1-DF1B-4C6F-9883-76C7AFF584F9}" type="presOf" srcId="{92479ED1-D6CE-44F3-B13F-E39A6C2D0580}" destId="{C7E7FFC2-1255-4715-9F6A-17B5F26EDEFD}" srcOrd="0" destOrd="0" presId="urn:microsoft.com/office/officeart/2005/8/layout/vList5"/>
    <dgm:cxn modelId="{8DF1D0F9-75D3-408F-8927-A34933C171D7}" srcId="{C4516328-4E40-45B0-B6E4-F9303A5616FE}" destId="{A33603A0-1633-4865-8678-AEA283BD0337}" srcOrd="3" destOrd="0" parTransId="{20021DD2-64FE-4CCC-8636-C072AE01111B}" sibTransId="{0FEC16AC-47D1-4761-A7AE-3B512F1C394F}"/>
    <dgm:cxn modelId="{F38B06FF-4874-457C-924B-5D029F9883A4}" type="presOf" srcId="{094E4CB5-5C26-4C1E-AE9A-D0F0CDA5D139}" destId="{0F2D8FAE-4464-402C-B503-909956D2322C}" srcOrd="0" destOrd="0" presId="urn:microsoft.com/office/officeart/2005/8/layout/vList5"/>
    <dgm:cxn modelId="{CA14433E-6A94-4CA6-B507-498085F60248}" type="presParOf" srcId="{417DE658-F283-4995-B1A1-833CA27754B4}" destId="{1297C3BC-0185-4AF2-BF41-011F04829F18}" srcOrd="0" destOrd="0" presId="urn:microsoft.com/office/officeart/2005/8/layout/vList5"/>
    <dgm:cxn modelId="{F465CF45-5E3E-4DAF-A8D8-047CADE9FB2E}" type="presParOf" srcId="{1297C3BC-0185-4AF2-BF41-011F04829F18}" destId="{C7E7FFC2-1255-4715-9F6A-17B5F26EDEFD}" srcOrd="0" destOrd="0" presId="urn:microsoft.com/office/officeart/2005/8/layout/vList5"/>
    <dgm:cxn modelId="{E2FF2870-3B36-4A42-99D2-789A01028D98}" type="presParOf" srcId="{1297C3BC-0185-4AF2-BF41-011F04829F18}" destId="{D4323213-0582-4710-90F7-CD4E0B43E723}" srcOrd="1" destOrd="0" presId="urn:microsoft.com/office/officeart/2005/8/layout/vList5"/>
    <dgm:cxn modelId="{570AA0AF-C418-4B7D-8089-76B2E53EF2FC}" type="presParOf" srcId="{417DE658-F283-4995-B1A1-833CA27754B4}" destId="{D08F9D0B-89D9-46CE-B67A-CD0248F61010}" srcOrd="1" destOrd="0" presId="urn:microsoft.com/office/officeart/2005/8/layout/vList5"/>
    <dgm:cxn modelId="{31CB0461-3EE0-43CA-8D83-9FFFCA303461}" type="presParOf" srcId="{417DE658-F283-4995-B1A1-833CA27754B4}" destId="{71246AB9-288E-44FE-A324-E24E11709FF6}" srcOrd="2" destOrd="0" presId="urn:microsoft.com/office/officeart/2005/8/layout/vList5"/>
    <dgm:cxn modelId="{C264CE6C-8BA7-4466-B60C-1C3B042AEA98}" type="presParOf" srcId="{71246AB9-288E-44FE-A324-E24E11709FF6}" destId="{A318E5C5-5AF0-47DE-871F-B3F977FB6C13}" srcOrd="0" destOrd="0" presId="urn:microsoft.com/office/officeart/2005/8/layout/vList5"/>
    <dgm:cxn modelId="{C985D04E-65C6-4903-B81F-65BE0FDA4514}" type="presParOf" srcId="{71246AB9-288E-44FE-A324-E24E11709FF6}" destId="{67FC6404-88C1-4579-9B6E-D9CB39084D69}" srcOrd="1" destOrd="0" presId="urn:microsoft.com/office/officeart/2005/8/layout/vList5"/>
    <dgm:cxn modelId="{FFAB6051-6D26-40A2-8290-2D372057ED34}" type="presParOf" srcId="{417DE658-F283-4995-B1A1-833CA27754B4}" destId="{7D91E748-F9CF-4EFF-BB33-0F59279497C4}" srcOrd="3" destOrd="0" presId="urn:microsoft.com/office/officeart/2005/8/layout/vList5"/>
    <dgm:cxn modelId="{84AFDB35-9337-4FB4-B65D-2225579A05BD}" type="presParOf" srcId="{417DE658-F283-4995-B1A1-833CA27754B4}" destId="{D7745C83-206B-497F-B18D-EF40DE7EB6E7}" srcOrd="4" destOrd="0" presId="urn:microsoft.com/office/officeart/2005/8/layout/vList5"/>
    <dgm:cxn modelId="{CA5D9AF3-8924-41A4-955A-12C857E3CCFE}" type="presParOf" srcId="{D7745C83-206B-497F-B18D-EF40DE7EB6E7}" destId="{E0EAC328-2B9B-456E-AD20-079465386D86}" srcOrd="0" destOrd="0" presId="urn:microsoft.com/office/officeart/2005/8/layout/vList5"/>
    <dgm:cxn modelId="{E4B9D9B7-925F-482F-AF96-77D6AADDFD34}" type="presParOf" srcId="{D7745C83-206B-497F-B18D-EF40DE7EB6E7}" destId="{59973EEC-EA2F-44F1-B74B-1872BA81E9E8}" srcOrd="1" destOrd="0" presId="urn:microsoft.com/office/officeart/2005/8/layout/vList5"/>
    <dgm:cxn modelId="{64AD02F9-D2C6-40DF-ABFE-D17446246298}" type="presParOf" srcId="{417DE658-F283-4995-B1A1-833CA27754B4}" destId="{A65A1A47-F6F7-4626-A069-CD3A078B1F5C}" srcOrd="5" destOrd="0" presId="urn:microsoft.com/office/officeart/2005/8/layout/vList5"/>
    <dgm:cxn modelId="{A10D6D36-BA9E-47FC-ACE6-479F2048AF1D}" type="presParOf" srcId="{417DE658-F283-4995-B1A1-833CA27754B4}" destId="{005D1292-8E57-4A3A-B18E-3B53274CD0C9}" srcOrd="6" destOrd="0" presId="urn:microsoft.com/office/officeart/2005/8/layout/vList5"/>
    <dgm:cxn modelId="{C1EBAEB8-1816-4D30-87FE-007C38DB7E5E}" type="presParOf" srcId="{005D1292-8E57-4A3A-B18E-3B53274CD0C9}" destId="{FF4EB306-F68E-41D5-8DEB-0A9591E69930}" srcOrd="0" destOrd="0" presId="urn:microsoft.com/office/officeart/2005/8/layout/vList5"/>
    <dgm:cxn modelId="{4FE5186E-A89A-478A-8524-BB66F565DF92}" type="presParOf" srcId="{005D1292-8E57-4A3A-B18E-3B53274CD0C9}" destId="{BFFCED88-95C5-4716-A3A9-15E6B2E0EC1C}" srcOrd="1" destOrd="0" presId="urn:microsoft.com/office/officeart/2005/8/layout/vList5"/>
    <dgm:cxn modelId="{E5A5629F-9FC6-4D69-B999-5AB75F71B142}" type="presParOf" srcId="{417DE658-F283-4995-B1A1-833CA27754B4}" destId="{F2D58BFF-D59B-4CF2-98C1-16C9E6E043E0}" srcOrd="7" destOrd="0" presId="urn:microsoft.com/office/officeart/2005/8/layout/vList5"/>
    <dgm:cxn modelId="{590427D7-DBBA-40E1-95CF-A42752C32A1C}" type="presParOf" srcId="{417DE658-F283-4995-B1A1-833CA27754B4}" destId="{5AE44476-D16A-490B-A3E8-1B336F5ACA6A}" srcOrd="8" destOrd="0" presId="urn:microsoft.com/office/officeart/2005/8/layout/vList5"/>
    <dgm:cxn modelId="{FE740C16-A2B7-4DCE-A3EC-D3AA59FD9D5A}" type="presParOf" srcId="{5AE44476-D16A-490B-A3E8-1B336F5ACA6A}" destId="{0F2D8FAE-4464-402C-B503-909956D2322C}" srcOrd="0" destOrd="0" presId="urn:microsoft.com/office/officeart/2005/8/layout/vList5"/>
    <dgm:cxn modelId="{9BA5C5C6-70C7-4FA2-A780-95583DC8382E}" type="presParOf" srcId="{5AE44476-D16A-490B-A3E8-1B336F5ACA6A}" destId="{6B2FDF1E-5EFB-4E3F-9F0A-C1945D34D0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516328-4E40-45B0-B6E4-F9303A5616F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F8D5681F-E22D-4FCF-952C-009F2A89706D}">
      <dgm:prSet phldrT="[Texto]" custT="1"/>
      <dgm:spPr/>
      <dgm:t>
        <a:bodyPr/>
        <a:lstStyle/>
        <a:p>
          <a:r>
            <a:rPr lang="pt-BR" sz="1600" dirty="0" err="1"/>
            <a:t>Lower</a:t>
          </a:r>
          <a:r>
            <a:rPr lang="pt-BR" sz="1600" dirty="0"/>
            <a:t>(</a:t>
          </a:r>
          <a:r>
            <a:rPr lang="pt-BR" sz="1600" dirty="0" err="1"/>
            <a:t>string</a:t>
          </a:r>
          <a:r>
            <a:rPr lang="pt-BR" sz="1600" dirty="0"/>
            <a:t>) e </a:t>
          </a:r>
          <a:r>
            <a:rPr lang="pt-BR" sz="1600" dirty="0" err="1"/>
            <a:t>Upper</a:t>
          </a:r>
          <a:r>
            <a:rPr lang="pt-BR" sz="1600" dirty="0"/>
            <a:t>(</a:t>
          </a:r>
          <a:r>
            <a:rPr lang="pt-BR" sz="1600" dirty="0" err="1"/>
            <a:t>string</a:t>
          </a:r>
          <a:r>
            <a:rPr lang="pt-BR" sz="1600" dirty="0"/>
            <a:t>)</a:t>
          </a:r>
        </a:p>
      </dgm:t>
    </dgm:pt>
    <dgm:pt modelId="{ACBE1C1C-A4C6-404E-B9FD-E0A976F43301}" type="parTrans" cxnId="{73006CBE-F7C6-4236-AE64-F4615016D0A1}">
      <dgm:prSet/>
      <dgm:spPr/>
      <dgm:t>
        <a:bodyPr/>
        <a:lstStyle/>
        <a:p>
          <a:endParaRPr lang="pt-BR"/>
        </a:p>
      </dgm:t>
    </dgm:pt>
    <dgm:pt modelId="{5F1923E1-688C-4A49-961C-D655445867FF}" type="sibTrans" cxnId="{73006CBE-F7C6-4236-AE64-F4615016D0A1}">
      <dgm:prSet/>
      <dgm:spPr/>
      <dgm:t>
        <a:bodyPr/>
        <a:lstStyle/>
        <a:p>
          <a:endParaRPr lang="pt-BR"/>
        </a:p>
      </dgm:t>
    </dgm:pt>
    <dgm:pt modelId="{3B0E151A-344A-477C-85C7-2FB4B264AC9D}">
      <dgm:prSet phldrT="[Texto]" custT="1"/>
      <dgm:spPr/>
      <dgm:t>
        <a:bodyPr/>
        <a:lstStyle/>
        <a:p>
          <a:r>
            <a:rPr lang="pt-BR" sz="1600" dirty="0"/>
            <a:t>Retornam</a:t>
          </a:r>
          <a:r>
            <a:rPr lang="pt-BR" sz="800" dirty="0"/>
            <a:t> apenas minúsculas e maiúsculas respectivamente</a:t>
          </a:r>
        </a:p>
      </dgm:t>
    </dgm:pt>
    <dgm:pt modelId="{DEDC9CB9-0F6F-415B-BCEF-912FEEF8429F}" type="parTrans" cxnId="{A603BCF9-3177-4F7D-80CD-BB80F664A225}">
      <dgm:prSet/>
      <dgm:spPr/>
      <dgm:t>
        <a:bodyPr/>
        <a:lstStyle/>
        <a:p>
          <a:endParaRPr lang="pt-BR"/>
        </a:p>
      </dgm:t>
    </dgm:pt>
    <dgm:pt modelId="{BA4E3469-F0F4-48D4-AA8F-49E68E6F9FE0}" type="sibTrans" cxnId="{A603BCF9-3177-4F7D-80CD-BB80F664A225}">
      <dgm:prSet/>
      <dgm:spPr/>
      <dgm:t>
        <a:bodyPr/>
        <a:lstStyle/>
        <a:p>
          <a:endParaRPr lang="pt-BR"/>
        </a:p>
      </dgm:t>
    </dgm:pt>
    <dgm:pt modelId="{4A38C9D4-454E-41F6-B6DF-DFB91A1AE818}">
      <dgm:prSet phldrT="[Texto]"/>
      <dgm:spPr/>
      <dgm:t>
        <a:bodyPr/>
        <a:lstStyle/>
        <a:p>
          <a:r>
            <a:rPr lang="pt-BR" dirty="0" err="1"/>
            <a:t>RTrim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 e </a:t>
          </a:r>
          <a:r>
            <a:rPr lang="pt-BR" dirty="0" err="1"/>
            <a:t>Ltrim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87CE6854-851A-4210-996E-80940CCF3460}" type="parTrans" cxnId="{AD4CE432-A173-4ACA-80DF-3A91578B1064}">
      <dgm:prSet/>
      <dgm:spPr/>
      <dgm:t>
        <a:bodyPr/>
        <a:lstStyle/>
        <a:p>
          <a:endParaRPr lang="pt-BR"/>
        </a:p>
      </dgm:t>
    </dgm:pt>
    <dgm:pt modelId="{B8EDF7B0-C150-451E-8C98-6DCBBB792A80}" type="sibTrans" cxnId="{AD4CE432-A173-4ACA-80DF-3A91578B1064}">
      <dgm:prSet/>
      <dgm:spPr/>
      <dgm:t>
        <a:bodyPr/>
        <a:lstStyle/>
        <a:p>
          <a:endParaRPr lang="pt-BR"/>
        </a:p>
      </dgm:t>
    </dgm:pt>
    <dgm:pt modelId="{14DB6550-BFA3-4D78-A948-41B038759CD1}">
      <dgm:prSet phldrT="[Texto]"/>
      <dgm:spPr/>
      <dgm:t>
        <a:bodyPr/>
        <a:lstStyle/>
        <a:p>
          <a:r>
            <a:rPr lang="pt-BR" dirty="0"/>
            <a:t>Retiram espaços em branco a esquerda ou a direita</a:t>
          </a:r>
        </a:p>
      </dgm:t>
    </dgm:pt>
    <dgm:pt modelId="{834FE8B8-7C78-4702-B099-7D5A394239C3}" type="parTrans" cxnId="{D342E693-CE56-4E02-86B3-B64C4FC3806D}">
      <dgm:prSet/>
      <dgm:spPr/>
      <dgm:t>
        <a:bodyPr/>
        <a:lstStyle/>
        <a:p>
          <a:endParaRPr lang="pt-BR"/>
        </a:p>
      </dgm:t>
    </dgm:pt>
    <dgm:pt modelId="{6AFD9A0C-AEBF-4F59-BDCE-A84E5291D1E2}" type="sibTrans" cxnId="{D342E693-CE56-4E02-86B3-B64C4FC3806D}">
      <dgm:prSet/>
      <dgm:spPr/>
      <dgm:t>
        <a:bodyPr/>
        <a:lstStyle/>
        <a:p>
          <a:endParaRPr lang="pt-BR"/>
        </a:p>
      </dgm:t>
    </dgm:pt>
    <dgm:pt modelId="{6BAD12C1-EE69-4505-B21C-6F678F85B266}">
      <dgm:prSet phldrT="[Texto]"/>
      <dgm:spPr/>
      <dgm:t>
        <a:bodyPr/>
        <a:lstStyle/>
        <a:p>
          <a:r>
            <a:rPr lang="pt-BR" dirty="0" err="1"/>
            <a:t>Len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954D8A51-AC41-4117-9967-EE1808BF5DEF}" type="parTrans" cxnId="{3048B190-E4A3-4BF7-9CF6-81AD30587A76}">
      <dgm:prSet/>
      <dgm:spPr/>
      <dgm:t>
        <a:bodyPr/>
        <a:lstStyle/>
        <a:p>
          <a:endParaRPr lang="pt-BR"/>
        </a:p>
      </dgm:t>
    </dgm:pt>
    <dgm:pt modelId="{B2EA2FAA-C5C0-4224-8599-80BAB04D71BE}" type="sibTrans" cxnId="{3048B190-E4A3-4BF7-9CF6-81AD30587A76}">
      <dgm:prSet/>
      <dgm:spPr/>
      <dgm:t>
        <a:bodyPr/>
        <a:lstStyle/>
        <a:p>
          <a:endParaRPr lang="pt-BR"/>
        </a:p>
      </dgm:t>
    </dgm:pt>
    <dgm:pt modelId="{A352E6CF-B67B-4288-85BE-2CD5F98E15A3}">
      <dgm:prSet phldrT="[Texto]"/>
      <dgm:spPr/>
      <dgm:t>
        <a:bodyPr/>
        <a:lstStyle/>
        <a:p>
          <a:r>
            <a:rPr lang="pt-BR" dirty="0"/>
            <a:t>Quantidade de caracteres de uma </a:t>
          </a:r>
          <a:r>
            <a:rPr lang="pt-BR" dirty="0" err="1"/>
            <a:t>string</a:t>
          </a:r>
          <a:endParaRPr lang="pt-BR" dirty="0"/>
        </a:p>
      </dgm:t>
    </dgm:pt>
    <dgm:pt modelId="{2D44B37C-7E1B-4B7D-ABC7-FD4A7B20A603}" type="parTrans" cxnId="{A58B0B19-6CDC-4A3C-9758-E3B03E292D70}">
      <dgm:prSet/>
      <dgm:spPr/>
      <dgm:t>
        <a:bodyPr/>
        <a:lstStyle/>
        <a:p>
          <a:endParaRPr lang="pt-BR"/>
        </a:p>
      </dgm:t>
    </dgm:pt>
    <dgm:pt modelId="{B66E01F2-BA37-4D93-B9AC-8BE619ED2318}" type="sibTrans" cxnId="{A58B0B19-6CDC-4A3C-9758-E3B03E292D70}">
      <dgm:prSet/>
      <dgm:spPr/>
      <dgm:t>
        <a:bodyPr/>
        <a:lstStyle/>
        <a:p>
          <a:endParaRPr lang="pt-BR"/>
        </a:p>
      </dgm:t>
    </dgm:pt>
    <dgm:pt modelId="{0F4F1A03-31C1-404A-AE01-7D91212D7CD1}">
      <dgm:prSet phldrT="[Texto]"/>
      <dgm:spPr/>
      <dgm:t>
        <a:bodyPr/>
        <a:lstStyle/>
        <a:p>
          <a:r>
            <a:rPr lang="pt-BR" dirty="0"/>
            <a:t>Reverse(</a:t>
          </a:r>
          <a:r>
            <a:rPr lang="pt-BR" dirty="0" err="1"/>
            <a:t>string</a:t>
          </a:r>
          <a:r>
            <a:rPr lang="pt-BR" dirty="0"/>
            <a:t>)</a:t>
          </a:r>
        </a:p>
      </dgm:t>
    </dgm:pt>
    <dgm:pt modelId="{657240F5-5561-4740-A9FF-4D40064CAF2C}" type="parTrans" cxnId="{028AA397-077E-4DF2-AA31-3953BDA5D72B}">
      <dgm:prSet/>
      <dgm:spPr/>
      <dgm:t>
        <a:bodyPr/>
        <a:lstStyle/>
        <a:p>
          <a:endParaRPr lang="pt-BR"/>
        </a:p>
      </dgm:t>
    </dgm:pt>
    <dgm:pt modelId="{DB90FF20-59A6-4AA5-8721-66B04B4FE8D7}" type="sibTrans" cxnId="{028AA397-077E-4DF2-AA31-3953BDA5D72B}">
      <dgm:prSet/>
      <dgm:spPr/>
      <dgm:t>
        <a:bodyPr/>
        <a:lstStyle/>
        <a:p>
          <a:endParaRPr lang="pt-BR"/>
        </a:p>
      </dgm:t>
    </dgm:pt>
    <dgm:pt modelId="{B1513B7A-FA31-4EFA-BBC1-A997F0D7B7E1}">
      <dgm:prSet phldrT="[Texto]"/>
      <dgm:spPr/>
      <dgm:t>
        <a:bodyPr/>
        <a:lstStyle/>
        <a:p>
          <a:r>
            <a:rPr lang="pt-BR" dirty="0"/>
            <a:t>Inverte uma </a:t>
          </a:r>
          <a:r>
            <a:rPr lang="pt-BR" dirty="0" err="1"/>
            <a:t>string</a:t>
          </a:r>
          <a:endParaRPr lang="pt-BR" dirty="0"/>
        </a:p>
      </dgm:t>
    </dgm:pt>
    <dgm:pt modelId="{571B6D91-9A6D-4E90-AC3C-78795A68E798}" type="parTrans" cxnId="{BFEF2C7D-AD30-44F3-9447-704F84733B3C}">
      <dgm:prSet/>
      <dgm:spPr/>
      <dgm:t>
        <a:bodyPr/>
        <a:lstStyle/>
        <a:p>
          <a:endParaRPr lang="pt-BR"/>
        </a:p>
      </dgm:t>
    </dgm:pt>
    <dgm:pt modelId="{B177B426-07A6-4E8D-B25D-AFFA9CB435AD}" type="sibTrans" cxnId="{BFEF2C7D-AD30-44F3-9447-704F84733B3C}">
      <dgm:prSet/>
      <dgm:spPr/>
      <dgm:t>
        <a:bodyPr/>
        <a:lstStyle/>
        <a:p>
          <a:endParaRPr lang="pt-BR"/>
        </a:p>
      </dgm:t>
    </dgm:pt>
    <dgm:pt modelId="{576A6136-B372-4A95-B3DB-119464552B08}">
      <dgm:prSet phldrT="[Texto]"/>
      <dgm:spPr/>
      <dgm:t>
        <a:bodyPr/>
        <a:lstStyle/>
        <a:p>
          <a:r>
            <a:rPr lang="pt-BR" dirty="0" err="1"/>
            <a:t>Left</a:t>
          </a:r>
          <a:r>
            <a:rPr lang="pt-BR" dirty="0"/>
            <a:t> (texto, tamanho) e </a:t>
          </a:r>
          <a:r>
            <a:rPr lang="pt-BR" dirty="0" err="1"/>
            <a:t>Right</a:t>
          </a:r>
          <a:r>
            <a:rPr lang="pt-BR" dirty="0"/>
            <a:t>(texto, tamanho)</a:t>
          </a:r>
        </a:p>
      </dgm:t>
    </dgm:pt>
    <dgm:pt modelId="{26FDDDEF-95C4-44FD-9CD1-089B9461EE47}" type="parTrans" cxnId="{FA407BC9-DA71-4A6B-B2E7-9D3790F7E4D1}">
      <dgm:prSet/>
      <dgm:spPr/>
      <dgm:t>
        <a:bodyPr/>
        <a:lstStyle/>
        <a:p>
          <a:endParaRPr lang="pt-BR"/>
        </a:p>
      </dgm:t>
    </dgm:pt>
    <dgm:pt modelId="{C4365517-906D-4A33-A7E2-05C89A455DB4}" type="sibTrans" cxnId="{FA407BC9-DA71-4A6B-B2E7-9D3790F7E4D1}">
      <dgm:prSet/>
      <dgm:spPr/>
      <dgm:t>
        <a:bodyPr/>
        <a:lstStyle/>
        <a:p>
          <a:endParaRPr lang="pt-BR"/>
        </a:p>
      </dgm:t>
    </dgm:pt>
    <dgm:pt modelId="{92479ED1-D6CE-44F3-B13F-E39A6C2D0580}">
      <dgm:prSet phldrT="[Texto]"/>
      <dgm:spPr/>
      <dgm:t>
        <a:bodyPr/>
        <a:lstStyle/>
        <a:p>
          <a:r>
            <a:rPr lang="pt-BR" dirty="0" err="1"/>
            <a:t>Replace</a:t>
          </a:r>
          <a:r>
            <a:rPr lang="pt-BR" dirty="0"/>
            <a:t>(texto, palavra)</a:t>
          </a:r>
        </a:p>
      </dgm:t>
    </dgm:pt>
    <dgm:pt modelId="{16C8ECCB-79E8-472D-A144-2832C96D9A3D}" type="parTrans" cxnId="{C479E226-4D90-463E-8D07-57E7BC1E0EAD}">
      <dgm:prSet/>
      <dgm:spPr/>
      <dgm:t>
        <a:bodyPr/>
        <a:lstStyle/>
        <a:p>
          <a:endParaRPr lang="pt-BR"/>
        </a:p>
      </dgm:t>
    </dgm:pt>
    <dgm:pt modelId="{2C620F08-0D86-47A5-AA5E-BA5CDED91979}" type="sibTrans" cxnId="{C479E226-4D90-463E-8D07-57E7BC1E0EAD}">
      <dgm:prSet/>
      <dgm:spPr/>
      <dgm:t>
        <a:bodyPr/>
        <a:lstStyle/>
        <a:p>
          <a:endParaRPr lang="pt-BR"/>
        </a:p>
      </dgm:t>
    </dgm:pt>
    <dgm:pt modelId="{6F4785FD-86AB-4231-9E6D-C585164ACAA6}">
      <dgm:prSet phldrT="[Texto]"/>
      <dgm:spPr/>
      <dgm:t>
        <a:bodyPr/>
        <a:lstStyle/>
        <a:p>
          <a:r>
            <a:rPr lang="pt-BR" dirty="0"/>
            <a:t>Substitui o </a:t>
          </a:r>
          <a:r>
            <a:rPr lang="pt-BR" dirty="0" err="1"/>
            <a:t>string</a:t>
          </a:r>
          <a:r>
            <a:rPr lang="pt-BR" dirty="0"/>
            <a:t> pelo o parâmetro desejado</a:t>
          </a:r>
        </a:p>
      </dgm:t>
    </dgm:pt>
    <dgm:pt modelId="{9C4DD77F-85A1-46EC-9161-31A7E73B3C74}" type="parTrans" cxnId="{532FCA90-A0EA-4AAB-9AE9-3B2279456BFB}">
      <dgm:prSet/>
      <dgm:spPr/>
      <dgm:t>
        <a:bodyPr/>
        <a:lstStyle/>
        <a:p>
          <a:endParaRPr lang="pt-BR"/>
        </a:p>
      </dgm:t>
    </dgm:pt>
    <dgm:pt modelId="{A74590A5-0A1C-44AB-9608-19168B60F988}" type="sibTrans" cxnId="{532FCA90-A0EA-4AAB-9AE9-3B2279456BFB}">
      <dgm:prSet/>
      <dgm:spPr/>
      <dgm:t>
        <a:bodyPr/>
        <a:lstStyle/>
        <a:p>
          <a:endParaRPr lang="pt-BR"/>
        </a:p>
      </dgm:t>
    </dgm:pt>
    <dgm:pt modelId="{528012F2-B4B0-4DAA-88FC-64F524BFA752}">
      <dgm:prSet phldrT="[Texto]"/>
      <dgm:spPr/>
      <dgm:t>
        <a:bodyPr/>
        <a:lstStyle/>
        <a:p>
          <a:r>
            <a:rPr lang="pt-BR" dirty="0" err="1"/>
            <a:t>SubString</a:t>
          </a:r>
          <a:r>
            <a:rPr lang="pt-BR" dirty="0"/>
            <a:t>(texto, inicio, tamanho)</a:t>
          </a:r>
        </a:p>
      </dgm:t>
    </dgm:pt>
    <dgm:pt modelId="{5F467783-2F1D-4B9E-8BB2-19FC6D22D435}" type="parTrans" cxnId="{8AE0F092-7581-461A-AAB0-86E8D1014554}">
      <dgm:prSet/>
      <dgm:spPr/>
      <dgm:t>
        <a:bodyPr/>
        <a:lstStyle/>
        <a:p>
          <a:endParaRPr lang="pt-BR"/>
        </a:p>
      </dgm:t>
    </dgm:pt>
    <dgm:pt modelId="{79F2B666-3EAC-4292-B437-A6D3BD0B9719}" type="sibTrans" cxnId="{8AE0F092-7581-461A-AAB0-86E8D1014554}">
      <dgm:prSet/>
      <dgm:spPr/>
      <dgm:t>
        <a:bodyPr/>
        <a:lstStyle/>
        <a:p>
          <a:endParaRPr lang="pt-BR"/>
        </a:p>
      </dgm:t>
    </dgm:pt>
    <dgm:pt modelId="{8B0F7DFD-F199-4A81-B506-FB003A364487}">
      <dgm:prSet phldrT="[Texto]"/>
      <dgm:spPr/>
      <dgm:t>
        <a:bodyPr/>
        <a:lstStyle/>
        <a:p>
          <a:r>
            <a:rPr lang="pt-BR" dirty="0"/>
            <a:t>Retorna uma parte do </a:t>
          </a:r>
          <a:r>
            <a:rPr lang="pt-BR" dirty="0" err="1"/>
            <a:t>string</a:t>
          </a:r>
          <a:r>
            <a:rPr lang="pt-BR" dirty="0"/>
            <a:t> passado como parâmetro, utilizando o </a:t>
          </a:r>
          <a:r>
            <a:rPr lang="pt-BR" dirty="0" err="1"/>
            <a:t>string</a:t>
          </a:r>
          <a:r>
            <a:rPr lang="pt-BR" dirty="0"/>
            <a:t>, o </a:t>
          </a:r>
          <a:r>
            <a:rPr lang="pt-BR" dirty="0" err="1"/>
            <a:t>caracter</a:t>
          </a:r>
          <a:r>
            <a:rPr lang="pt-BR" dirty="0"/>
            <a:t> inicial e o numero de caracteres que devem ser retornados</a:t>
          </a:r>
        </a:p>
      </dgm:t>
    </dgm:pt>
    <dgm:pt modelId="{64A60880-40DA-4991-9683-3BCF2CFB65DD}" type="parTrans" cxnId="{331B0134-B5D1-4383-8B12-43D4DC528F2F}">
      <dgm:prSet/>
      <dgm:spPr/>
      <dgm:t>
        <a:bodyPr/>
        <a:lstStyle/>
        <a:p>
          <a:endParaRPr lang="pt-BR"/>
        </a:p>
      </dgm:t>
    </dgm:pt>
    <dgm:pt modelId="{C030EAB9-FDAB-4198-87CA-2777707F8624}" type="sibTrans" cxnId="{331B0134-B5D1-4383-8B12-43D4DC528F2F}">
      <dgm:prSet/>
      <dgm:spPr/>
      <dgm:t>
        <a:bodyPr/>
        <a:lstStyle/>
        <a:p>
          <a:endParaRPr lang="pt-BR"/>
        </a:p>
      </dgm:t>
    </dgm:pt>
    <dgm:pt modelId="{D583820D-0A1D-4CBB-9BCB-B09DF9F2F183}">
      <dgm:prSet phldrT="[Texto]"/>
      <dgm:spPr/>
      <dgm:t>
        <a:bodyPr/>
        <a:lstStyle/>
        <a:p>
          <a:r>
            <a:rPr lang="pt-BR" dirty="0"/>
            <a:t>Retorna o conteúdo do lado esquerdo do texto a partir da posição passada na função.</a:t>
          </a:r>
        </a:p>
      </dgm:t>
    </dgm:pt>
    <dgm:pt modelId="{E8C37799-3A36-4E18-B3BF-3CC1B4AB2D85}" type="parTrans" cxnId="{A0AAE982-9505-4A20-8965-EB473CCE79FD}">
      <dgm:prSet/>
      <dgm:spPr/>
      <dgm:t>
        <a:bodyPr/>
        <a:lstStyle/>
        <a:p>
          <a:endParaRPr lang="pt-BR"/>
        </a:p>
      </dgm:t>
    </dgm:pt>
    <dgm:pt modelId="{22B63F62-5C53-423A-8788-99197BD68508}" type="sibTrans" cxnId="{A0AAE982-9505-4A20-8965-EB473CCE79FD}">
      <dgm:prSet/>
      <dgm:spPr/>
      <dgm:t>
        <a:bodyPr/>
        <a:lstStyle/>
        <a:p>
          <a:endParaRPr lang="pt-BR"/>
        </a:p>
      </dgm:t>
    </dgm:pt>
    <dgm:pt modelId="{30EDC2BA-4E5F-483B-A192-EC88E2D7B347}">
      <dgm:prSet phldrT="[Texto]"/>
      <dgm:spPr/>
      <dgm:t>
        <a:bodyPr/>
        <a:lstStyle/>
        <a:p>
          <a:r>
            <a:rPr lang="pt-BR" dirty="0"/>
            <a:t>Retorna o conteúdo do lado direito do texto a partir da posição passada na função.</a:t>
          </a:r>
        </a:p>
      </dgm:t>
    </dgm:pt>
    <dgm:pt modelId="{FBA997C1-8A04-4CB2-96A6-CF6AA8E2568A}" type="parTrans" cxnId="{7F4829A9-4C18-45A1-BAD0-5F4C4F164BDC}">
      <dgm:prSet/>
      <dgm:spPr/>
      <dgm:t>
        <a:bodyPr/>
        <a:lstStyle/>
        <a:p>
          <a:endParaRPr lang="pt-BR"/>
        </a:p>
      </dgm:t>
    </dgm:pt>
    <dgm:pt modelId="{EA4EE7DF-DD59-4A43-B8BB-D3394AA44545}" type="sibTrans" cxnId="{7F4829A9-4C18-45A1-BAD0-5F4C4F164BDC}">
      <dgm:prSet/>
      <dgm:spPr/>
      <dgm:t>
        <a:bodyPr/>
        <a:lstStyle/>
        <a:p>
          <a:endParaRPr lang="pt-BR"/>
        </a:p>
      </dgm:t>
    </dgm:pt>
    <dgm:pt modelId="{A33603A0-1633-4865-8678-AEA283BD0337}">
      <dgm:prSet phldrT="[Texto]"/>
      <dgm:spPr/>
      <dgm:t>
        <a:bodyPr/>
        <a:lstStyle/>
        <a:p>
          <a:r>
            <a:rPr lang="pt-BR" dirty="0" err="1"/>
            <a:t>Replicate</a:t>
          </a:r>
          <a:r>
            <a:rPr lang="pt-BR" dirty="0"/>
            <a:t>(</a:t>
          </a:r>
          <a:r>
            <a:rPr lang="pt-BR" dirty="0" err="1"/>
            <a:t>string</a:t>
          </a:r>
          <a:r>
            <a:rPr lang="pt-BR" dirty="0"/>
            <a:t>, </a:t>
          </a:r>
          <a:r>
            <a:rPr lang="pt-BR" dirty="0" err="1"/>
            <a:t>int</a:t>
          </a:r>
          <a:r>
            <a:rPr lang="pt-BR" dirty="0"/>
            <a:t>)</a:t>
          </a:r>
        </a:p>
      </dgm:t>
    </dgm:pt>
    <dgm:pt modelId="{20021DD2-64FE-4CCC-8636-C072AE01111B}" type="parTrans" cxnId="{8DF1D0F9-75D3-408F-8927-A34933C171D7}">
      <dgm:prSet/>
      <dgm:spPr/>
      <dgm:t>
        <a:bodyPr/>
        <a:lstStyle/>
        <a:p>
          <a:endParaRPr lang="pt-BR"/>
        </a:p>
      </dgm:t>
    </dgm:pt>
    <dgm:pt modelId="{0FEC16AC-47D1-4761-A7AE-3B512F1C394F}" type="sibTrans" cxnId="{8DF1D0F9-75D3-408F-8927-A34933C171D7}">
      <dgm:prSet/>
      <dgm:spPr/>
      <dgm:t>
        <a:bodyPr/>
        <a:lstStyle/>
        <a:p>
          <a:endParaRPr lang="pt-BR"/>
        </a:p>
      </dgm:t>
    </dgm:pt>
    <dgm:pt modelId="{C99DF071-F9A9-45A9-A643-AED20D2610FA}">
      <dgm:prSet phldrT="[Texto]"/>
      <dgm:spPr/>
      <dgm:t>
        <a:bodyPr/>
        <a:lstStyle/>
        <a:p>
          <a:r>
            <a:rPr lang="pt-BR" dirty="0"/>
            <a:t>Repete N vezes um caractere especificado</a:t>
          </a:r>
        </a:p>
      </dgm:t>
    </dgm:pt>
    <dgm:pt modelId="{37B73EE8-D827-46D0-A584-01356000FCBE}" type="parTrans" cxnId="{34359255-0DB3-4425-A281-1582A516274D}">
      <dgm:prSet/>
      <dgm:spPr/>
      <dgm:t>
        <a:bodyPr/>
        <a:lstStyle/>
        <a:p>
          <a:endParaRPr lang="pt-BR"/>
        </a:p>
      </dgm:t>
    </dgm:pt>
    <dgm:pt modelId="{48CFFE73-B57A-455A-BC89-FC39AE54EC1A}" type="sibTrans" cxnId="{34359255-0DB3-4425-A281-1582A516274D}">
      <dgm:prSet/>
      <dgm:spPr/>
      <dgm:t>
        <a:bodyPr/>
        <a:lstStyle/>
        <a:p>
          <a:endParaRPr lang="pt-BR"/>
        </a:p>
      </dgm:t>
    </dgm:pt>
    <dgm:pt modelId="{094E4CB5-5C26-4C1E-AE9A-D0F0CDA5D139}">
      <dgm:prSet phldrT="[Texto]"/>
      <dgm:spPr/>
      <dgm:t>
        <a:bodyPr/>
        <a:lstStyle/>
        <a:p>
          <a:r>
            <a:rPr lang="pt-BR" dirty="0" err="1"/>
            <a:t>PatIndex</a:t>
          </a:r>
          <a:r>
            <a:rPr lang="pt-BR"/>
            <a:t>(posição</a:t>
          </a:r>
          <a:r>
            <a:rPr lang="pt-BR" dirty="0"/>
            <a:t>, expressão)</a:t>
          </a:r>
        </a:p>
      </dgm:t>
    </dgm:pt>
    <dgm:pt modelId="{35AFD76D-CB17-45A9-9276-13AAA001C3A7}" type="parTrans" cxnId="{669A4614-0519-4753-98A0-94CB6866EEEC}">
      <dgm:prSet/>
      <dgm:spPr/>
      <dgm:t>
        <a:bodyPr/>
        <a:lstStyle/>
        <a:p>
          <a:endParaRPr lang="pt-BR"/>
        </a:p>
      </dgm:t>
    </dgm:pt>
    <dgm:pt modelId="{FC2EA2B8-8C61-4F87-A6F8-DC2C1CE07ADC}" type="sibTrans" cxnId="{669A4614-0519-4753-98A0-94CB6866EEEC}">
      <dgm:prSet/>
      <dgm:spPr/>
      <dgm:t>
        <a:bodyPr/>
        <a:lstStyle/>
        <a:p>
          <a:endParaRPr lang="pt-BR"/>
        </a:p>
      </dgm:t>
    </dgm:pt>
    <dgm:pt modelId="{A8998F18-DF66-469D-811D-D73ECDD9B4C2}">
      <dgm:prSet phldrT="[Texto]"/>
      <dgm:spPr/>
      <dgm:t>
        <a:bodyPr/>
        <a:lstStyle/>
        <a:p>
          <a:r>
            <a:rPr lang="pt-BR" dirty="0"/>
            <a:t>Devolve a posição de uma </a:t>
          </a:r>
          <a:r>
            <a:rPr lang="pt-BR" dirty="0" err="1"/>
            <a:t>string</a:t>
          </a:r>
          <a:r>
            <a:rPr lang="pt-BR" dirty="0"/>
            <a:t> dentro de um texto. Se não encontrar, retorna zero.</a:t>
          </a:r>
        </a:p>
      </dgm:t>
    </dgm:pt>
    <dgm:pt modelId="{BE5EE529-3E0D-4D97-ADD8-A437DB2F0A2C}" type="parTrans" cxnId="{0F73807C-0788-41BC-AF6B-ECE356D46B84}">
      <dgm:prSet/>
      <dgm:spPr/>
      <dgm:t>
        <a:bodyPr/>
        <a:lstStyle/>
        <a:p>
          <a:endParaRPr lang="pt-BR"/>
        </a:p>
      </dgm:t>
    </dgm:pt>
    <dgm:pt modelId="{608A4353-67DE-40A9-A272-3220794FDFC7}" type="sibTrans" cxnId="{0F73807C-0788-41BC-AF6B-ECE356D46B84}">
      <dgm:prSet/>
      <dgm:spPr/>
      <dgm:t>
        <a:bodyPr/>
        <a:lstStyle/>
        <a:p>
          <a:endParaRPr lang="pt-BR"/>
        </a:p>
      </dgm:t>
    </dgm:pt>
    <dgm:pt modelId="{417DE658-F283-4995-B1A1-833CA27754B4}" type="pres">
      <dgm:prSet presAssocID="{C4516328-4E40-45B0-B6E4-F9303A5616FE}" presName="Name0" presStyleCnt="0">
        <dgm:presLayoutVars>
          <dgm:dir/>
          <dgm:animLvl val="lvl"/>
          <dgm:resizeHandles val="exact"/>
        </dgm:presLayoutVars>
      </dgm:prSet>
      <dgm:spPr/>
    </dgm:pt>
    <dgm:pt modelId="{45F51200-0C90-4AD1-9B04-935F7B00564A}" type="pres">
      <dgm:prSet presAssocID="{F8D5681F-E22D-4FCF-952C-009F2A89706D}" presName="linNode" presStyleCnt="0"/>
      <dgm:spPr/>
    </dgm:pt>
    <dgm:pt modelId="{F43DF53D-EC30-440F-96DD-570511F340FB}" type="pres">
      <dgm:prSet presAssocID="{F8D5681F-E22D-4FCF-952C-009F2A89706D}" presName="parentText" presStyleLbl="node1" presStyleIdx="0" presStyleCnt="9" custLinFactNeighborX="7" custLinFactNeighborY="-9591">
        <dgm:presLayoutVars>
          <dgm:chMax val="1"/>
          <dgm:bulletEnabled val="1"/>
        </dgm:presLayoutVars>
      </dgm:prSet>
      <dgm:spPr/>
    </dgm:pt>
    <dgm:pt modelId="{6F2025ED-986E-4A3C-843A-A492BFAFBD5A}" type="pres">
      <dgm:prSet presAssocID="{F8D5681F-E22D-4FCF-952C-009F2A89706D}" presName="descendantText" presStyleLbl="alignAccFollowNode1" presStyleIdx="0" presStyleCnt="9">
        <dgm:presLayoutVars>
          <dgm:bulletEnabled val="1"/>
        </dgm:presLayoutVars>
      </dgm:prSet>
      <dgm:spPr/>
    </dgm:pt>
    <dgm:pt modelId="{9F57C89F-DBA6-4238-8A77-31F6124FF062}" type="pres">
      <dgm:prSet presAssocID="{5F1923E1-688C-4A49-961C-D655445867FF}" presName="sp" presStyleCnt="0"/>
      <dgm:spPr/>
    </dgm:pt>
    <dgm:pt modelId="{27FC7273-C7F4-4C76-A4B9-BC73A6B2160A}" type="pres">
      <dgm:prSet presAssocID="{4A38C9D4-454E-41F6-B6DF-DFB91A1AE818}" presName="linNode" presStyleCnt="0"/>
      <dgm:spPr/>
    </dgm:pt>
    <dgm:pt modelId="{4A4C3BB0-EDF9-4F5C-AB64-538C6D4698A1}" type="pres">
      <dgm:prSet presAssocID="{4A38C9D4-454E-41F6-B6DF-DFB91A1AE818}" presName="parentText" presStyleLbl="node1" presStyleIdx="1" presStyleCnt="9" custLinFactNeighborX="7" custLinFactNeighborY="-3925">
        <dgm:presLayoutVars>
          <dgm:chMax val="1"/>
          <dgm:bulletEnabled val="1"/>
        </dgm:presLayoutVars>
      </dgm:prSet>
      <dgm:spPr/>
    </dgm:pt>
    <dgm:pt modelId="{087B9C24-AEAE-4E6B-A226-D242F3CC00D7}" type="pres">
      <dgm:prSet presAssocID="{4A38C9D4-454E-41F6-B6DF-DFB91A1AE818}" presName="descendantText" presStyleLbl="alignAccFollowNode1" presStyleIdx="1" presStyleCnt="9">
        <dgm:presLayoutVars>
          <dgm:bulletEnabled val="1"/>
        </dgm:presLayoutVars>
      </dgm:prSet>
      <dgm:spPr/>
    </dgm:pt>
    <dgm:pt modelId="{F5385818-2580-4F27-8914-B52C2E196E38}" type="pres">
      <dgm:prSet presAssocID="{B8EDF7B0-C150-451E-8C98-6DCBBB792A80}" presName="sp" presStyleCnt="0"/>
      <dgm:spPr/>
    </dgm:pt>
    <dgm:pt modelId="{04A17DD2-E338-44C9-B5BD-5025F23D519C}" type="pres">
      <dgm:prSet presAssocID="{6BAD12C1-EE69-4505-B21C-6F678F85B266}" presName="linNode" presStyleCnt="0"/>
      <dgm:spPr/>
    </dgm:pt>
    <dgm:pt modelId="{E32E0DB7-A3FD-44E3-A93E-70D52CEAD3C9}" type="pres">
      <dgm:prSet presAssocID="{6BAD12C1-EE69-4505-B21C-6F678F85B266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7F58A75D-83F5-4923-BF9D-940C287A7FA0}" type="pres">
      <dgm:prSet presAssocID="{6BAD12C1-EE69-4505-B21C-6F678F85B266}" presName="descendantText" presStyleLbl="alignAccFollowNode1" presStyleIdx="2" presStyleCnt="9">
        <dgm:presLayoutVars>
          <dgm:bulletEnabled val="1"/>
        </dgm:presLayoutVars>
      </dgm:prSet>
      <dgm:spPr/>
    </dgm:pt>
    <dgm:pt modelId="{D9C6F1D6-C61A-41DF-B21E-C70B27E54C83}" type="pres">
      <dgm:prSet presAssocID="{B2EA2FAA-C5C0-4224-8599-80BAB04D71BE}" presName="sp" presStyleCnt="0"/>
      <dgm:spPr/>
    </dgm:pt>
    <dgm:pt modelId="{6205F870-6A18-4FC4-AD6D-61A86ACD4A5D}" type="pres">
      <dgm:prSet presAssocID="{576A6136-B372-4A95-B3DB-119464552B08}" presName="linNode" presStyleCnt="0"/>
      <dgm:spPr/>
    </dgm:pt>
    <dgm:pt modelId="{D2EA5BC3-89CC-4927-A26F-67FA7C4BFCB6}" type="pres">
      <dgm:prSet presAssocID="{576A6136-B372-4A95-B3DB-119464552B08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F288258A-9533-4443-A792-35A041E65FA9}" type="pres">
      <dgm:prSet presAssocID="{576A6136-B372-4A95-B3DB-119464552B08}" presName="descendantText" presStyleLbl="alignAccFollowNode1" presStyleIdx="3" presStyleCnt="9">
        <dgm:presLayoutVars>
          <dgm:bulletEnabled val="1"/>
        </dgm:presLayoutVars>
      </dgm:prSet>
      <dgm:spPr/>
    </dgm:pt>
    <dgm:pt modelId="{09417ABC-9ED6-4C46-B233-329770A78C37}" type="pres">
      <dgm:prSet presAssocID="{C4365517-906D-4A33-A7E2-05C89A455DB4}" presName="sp" presStyleCnt="0"/>
      <dgm:spPr/>
    </dgm:pt>
    <dgm:pt modelId="{1297C3BC-0185-4AF2-BF41-011F04829F18}" type="pres">
      <dgm:prSet presAssocID="{92479ED1-D6CE-44F3-B13F-E39A6C2D0580}" presName="linNode" presStyleCnt="0"/>
      <dgm:spPr/>
    </dgm:pt>
    <dgm:pt modelId="{C7E7FFC2-1255-4715-9F6A-17B5F26EDEFD}" type="pres">
      <dgm:prSet presAssocID="{92479ED1-D6CE-44F3-B13F-E39A6C2D0580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D4323213-0582-4710-90F7-CD4E0B43E723}" type="pres">
      <dgm:prSet presAssocID="{92479ED1-D6CE-44F3-B13F-E39A6C2D0580}" presName="descendantText" presStyleLbl="alignAccFollowNode1" presStyleIdx="4" presStyleCnt="9">
        <dgm:presLayoutVars>
          <dgm:bulletEnabled val="1"/>
        </dgm:presLayoutVars>
      </dgm:prSet>
      <dgm:spPr/>
    </dgm:pt>
    <dgm:pt modelId="{D08F9D0B-89D9-46CE-B67A-CD0248F61010}" type="pres">
      <dgm:prSet presAssocID="{2C620F08-0D86-47A5-AA5E-BA5CDED91979}" presName="sp" presStyleCnt="0"/>
      <dgm:spPr/>
    </dgm:pt>
    <dgm:pt modelId="{71246AB9-288E-44FE-A324-E24E11709FF6}" type="pres">
      <dgm:prSet presAssocID="{528012F2-B4B0-4DAA-88FC-64F524BFA752}" presName="linNode" presStyleCnt="0"/>
      <dgm:spPr/>
    </dgm:pt>
    <dgm:pt modelId="{A318E5C5-5AF0-47DE-871F-B3F977FB6C13}" type="pres">
      <dgm:prSet presAssocID="{528012F2-B4B0-4DAA-88FC-64F524BFA752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7FC6404-88C1-4579-9B6E-D9CB39084D69}" type="pres">
      <dgm:prSet presAssocID="{528012F2-B4B0-4DAA-88FC-64F524BFA752}" presName="descendantText" presStyleLbl="alignAccFollowNode1" presStyleIdx="5" presStyleCnt="9">
        <dgm:presLayoutVars>
          <dgm:bulletEnabled val="1"/>
        </dgm:presLayoutVars>
      </dgm:prSet>
      <dgm:spPr/>
    </dgm:pt>
    <dgm:pt modelId="{7D91E748-F9CF-4EFF-BB33-0F59279497C4}" type="pres">
      <dgm:prSet presAssocID="{79F2B666-3EAC-4292-B437-A6D3BD0B9719}" presName="sp" presStyleCnt="0"/>
      <dgm:spPr/>
    </dgm:pt>
    <dgm:pt modelId="{D7745C83-206B-497F-B18D-EF40DE7EB6E7}" type="pres">
      <dgm:prSet presAssocID="{0F4F1A03-31C1-404A-AE01-7D91212D7CD1}" presName="linNode" presStyleCnt="0"/>
      <dgm:spPr/>
    </dgm:pt>
    <dgm:pt modelId="{E0EAC328-2B9B-456E-AD20-079465386D86}" type="pres">
      <dgm:prSet presAssocID="{0F4F1A03-31C1-404A-AE01-7D91212D7CD1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59973EEC-EA2F-44F1-B74B-1872BA81E9E8}" type="pres">
      <dgm:prSet presAssocID="{0F4F1A03-31C1-404A-AE01-7D91212D7CD1}" presName="descendantText" presStyleLbl="alignAccFollowNode1" presStyleIdx="6" presStyleCnt="9">
        <dgm:presLayoutVars>
          <dgm:bulletEnabled val="1"/>
        </dgm:presLayoutVars>
      </dgm:prSet>
      <dgm:spPr/>
    </dgm:pt>
    <dgm:pt modelId="{A65A1A47-F6F7-4626-A069-CD3A078B1F5C}" type="pres">
      <dgm:prSet presAssocID="{DB90FF20-59A6-4AA5-8721-66B04B4FE8D7}" presName="sp" presStyleCnt="0"/>
      <dgm:spPr/>
    </dgm:pt>
    <dgm:pt modelId="{005D1292-8E57-4A3A-B18E-3B53274CD0C9}" type="pres">
      <dgm:prSet presAssocID="{A33603A0-1633-4865-8678-AEA283BD0337}" presName="linNode" presStyleCnt="0"/>
      <dgm:spPr/>
    </dgm:pt>
    <dgm:pt modelId="{FF4EB306-F68E-41D5-8DEB-0A9591E69930}" type="pres">
      <dgm:prSet presAssocID="{A33603A0-1633-4865-8678-AEA283BD0337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BFFCED88-95C5-4716-A3A9-15E6B2E0EC1C}" type="pres">
      <dgm:prSet presAssocID="{A33603A0-1633-4865-8678-AEA283BD0337}" presName="descendantText" presStyleLbl="alignAccFollowNode1" presStyleIdx="7" presStyleCnt="9">
        <dgm:presLayoutVars>
          <dgm:bulletEnabled val="1"/>
        </dgm:presLayoutVars>
      </dgm:prSet>
      <dgm:spPr/>
    </dgm:pt>
    <dgm:pt modelId="{F2D58BFF-D59B-4CF2-98C1-16C9E6E043E0}" type="pres">
      <dgm:prSet presAssocID="{0FEC16AC-47D1-4761-A7AE-3B512F1C394F}" presName="sp" presStyleCnt="0"/>
      <dgm:spPr/>
    </dgm:pt>
    <dgm:pt modelId="{5AE44476-D16A-490B-A3E8-1B336F5ACA6A}" type="pres">
      <dgm:prSet presAssocID="{094E4CB5-5C26-4C1E-AE9A-D0F0CDA5D139}" presName="linNode" presStyleCnt="0"/>
      <dgm:spPr/>
    </dgm:pt>
    <dgm:pt modelId="{0F2D8FAE-4464-402C-B503-909956D2322C}" type="pres">
      <dgm:prSet presAssocID="{094E4CB5-5C26-4C1E-AE9A-D0F0CDA5D139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6B2FDF1E-5EFB-4E3F-9F0A-C1945D34D004}" type="pres">
      <dgm:prSet presAssocID="{094E4CB5-5C26-4C1E-AE9A-D0F0CDA5D139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669A4614-0519-4753-98A0-94CB6866EEEC}" srcId="{C4516328-4E40-45B0-B6E4-F9303A5616FE}" destId="{094E4CB5-5C26-4C1E-AE9A-D0F0CDA5D139}" srcOrd="8" destOrd="0" parTransId="{35AFD76D-CB17-45A9-9276-13AAA001C3A7}" sibTransId="{FC2EA2B8-8C61-4F87-A6F8-DC2C1CE07ADC}"/>
    <dgm:cxn modelId="{A58B0B19-6CDC-4A3C-9758-E3B03E292D70}" srcId="{6BAD12C1-EE69-4505-B21C-6F678F85B266}" destId="{A352E6CF-B67B-4288-85BE-2CD5F98E15A3}" srcOrd="0" destOrd="0" parTransId="{2D44B37C-7E1B-4B7D-ABC7-FD4A7B20A603}" sibTransId="{B66E01F2-BA37-4D93-B9AC-8BE619ED2318}"/>
    <dgm:cxn modelId="{B22D291B-3627-4356-A5BE-41786E2F8DAF}" type="presOf" srcId="{F8D5681F-E22D-4FCF-952C-009F2A89706D}" destId="{F43DF53D-EC30-440F-96DD-570511F340FB}" srcOrd="0" destOrd="0" presId="urn:microsoft.com/office/officeart/2005/8/layout/vList5"/>
    <dgm:cxn modelId="{C29BF621-8B58-416A-8975-244A76FE7274}" type="presOf" srcId="{A33603A0-1633-4865-8678-AEA283BD0337}" destId="{FF4EB306-F68E-41D5-8DEB-0A9591E69930}" srcOrd="0" destOrd="0" presId="urn:microsoft.com/office/officeart/2005/8/layout/vList5"/>
    <dgm:cxn modelId="{DFC94226-5E7A-4D0F-8B72-5DAC6B966D23}" type="presOf" srcId="{3B0E151A-344A-477C-85C7-2FB4B264AC9D}" destId="{6F2025ED-986E-4A3C-843A-A492BFAFBD5A}" srcOrd="0" destOrd="0" presId="urn:microsoft.com/office/officeart/2005/8/layout/vList5"/>
    <dgm:cxn modelId="{C479E226-4D90-463E-8D07-57E7BC1E0EAD}" srcId="{C4516328-4E40-45B0-B6E4-F9303A5616FE}" destId="{92479ED1-D6CE-44F3-B13F-E39A6C2D0580}" srcOrd="4" destOrd="0" parTransId="{16C8ECCB-79E8-472D-A144-2832C96D9A3D}" sibTransId="{2C620F08-0D86-47A5-AA5E-BA5CDED91979}"/>
    <dgm:cxn modelId="{EA6E3627-62DD-4003-B9D5-6E0E0AAFE675}" type="presOf" srcId="{92479ED1-D6CE-44F3-B13F-E39A6C2D0580}" destId="{C7E7FFC2-1255-4715-9F6A-17B5F26EDEFD}" srcOrd="0" destOrd="0" presId="urn:microsoft.com/office/officeart/2005/8/layout/vList5"/>
    <dgm:cxn modelId="{AD4CE432-A173-4ACA-80DF-3A91578B1064}" srcId="{C4516328-4E40-45B0-B6E4-F9303A5616FE}" destId="{4A38C9D4-454E-41F6-B6DF-DFB91A1AE818}" srcOrd="1" destOrd="0" parTransId="{87CE6854-851A-4210-996E-80940CCF3460}" sibTransId="{B8EDF7B0-C150-451E-8C98-6DCBBB792A80}"/>
    <dgm:cxn modelId="{331B0134-B5D1-4383-8B12-43D4DC528F2F}" srcId="{528012F2-B4B0-4DAA-88FC-64F524BFA752}" destId="{8B0F7DFD-F199-4A81-B506-FB003A364487}" srcOrd="0" destOrd="0" parTransId="{64A60880-40DA-4991-9683-3BCF2CFB65DD}" sibTransId="{C030EAB9-FDAB-4198-87CA-2777707F8624}"/>
    <dgm:cxn modelId="{56BA813C-F2EC-42A2-AC08-DE0261157B13}" type="presOf" srcId="{8B0F7DFD-F199-4A81-B506-FB003A364487}" destId="{67FC6404-88C1-4579-9B6E-D9CB39084D69}" srcOrd="0" destOrd="0" presId="urn:microsoft.com/office/officeart/2005/8/layout/vList5"/>
    <dgm:cxn modelId="{4E85CD3D-E2A3-41B2-A60C-F2134721A4A5}" type="presOf" srcId="{6F4785FD-86AB-4231-9E6D-C585164ACAA6}" destId="{D4323213-0582-4710-90F7-CD4E0B43E723}" srcOrd="0" destOrd="0" presId="urn:microsoft.com/office/officeart/2005/8/layout/vList5"/>
    <dgm:cxn modelId="{3C99B043-25D0-423C-9F4A-0D8049CC190F}" type="presOf" srcId="{4A38C9D4-454E-41F6-B6DF-DFB91A1AE818}" destId="{4A4C3BB0-EDF9-4F5C-AB64-538C6D4698A1}" srcOrd="0" destOrd="0" presId="urn:microsoft.com/office/officeart/2005/8/layout/vList5"/>
    <dgm:cxn modelId="{34359255-0DB3-4425-A281-1582A516274D}" srcId="{A33603A0-1633-4865-8678-AEA283BD0337}" destId="{C99DF071-F9A9-45A9-A643-AED20D2610FA}" srcOrd="0" destOrd="0" parTransId="{37B73EE8-D827-46D0-A584-01356000FCBE}" sibTransId="{48CFFE73-B57A-455A-BC89-FC39AE54EC1A}"/>
    <dgm:cxn modelId="{E4156257-E9BB-4E4B-BE5B-CA79814C1F20}" type="presOf" srcId="{C4516328-4E40-45B0-B6E4-F9303A5616FE}" destId="{417DE658-F283-4995-B1A1-833CA27754B4}" srcOrd="0" destOrd="0" presId="urn:microsoft.com/office/officeart/2005/8/layout/vList5"/>
    <dgm:cxn modelId="{DEABAE59-0C1F-4D9E-9708-BB07080A14FF}" type="presOf" srcId="{0F4F1A03-31C1-404A-AE01-7D91212D7CD1}" destId="{E0EAC328-2B9B-456E-AD20-079465386D86}" srcOrd="0" destOrd="0" presId="urn:microsoft.com/office/officeart/2005/8/layout/vList5"/>
    <dgm:cxn modelId="{0F73807C-0788-41BC-AF6B-ECE356D46B84}" srcId="{094E4CB5-5C26-4C1E-AE9A-D0F0CDA5D139}" destId="{A8998F18-DF66-469D-811D-D73ECDD9B4C2}" srcOrd="0" destOrd="0" parTransId="{BE5EE529-3E0D-4D97-ADD8-A437DB2F0A2C}" sibTransId="{608A4353-67DE-40A9-A272-3220794FDFC7}"/>
    <dgm:cxn modelId="{BFEF2C7D-AD30-44F3-9447-704F84733B3C}" srcId="{0F4F1A03-31C1-404A-AE01-7D91212D7CD1}" destId="{B1513B7A-FA31-4EFA-BBC1-A997F0D7B7E1}" srcOrd="0" destOrd="0" parTransId="{571B6D91-9A6D-4E90-AC3C-78795A68E798}" sibTransId="{B177B426-07A6-4E8D-B25D-AFFA9CB435AD}"/>
    <dgm:cxn modelId="{A0AAE982-9505-4A20-8965-EB473CCE79FD}" srcId="{576A6136-B372-4A95-B3DB-119464552B08}" destId="{D583820D-0A1D-4CBB-9BCB-B09DF9F2F183}" srcOrd="0" destOrd="0" parTransId="{E8C37799-3A36-4E18-B3BF-3CC1B4AB2D85}" sibTransId="{22B63F62-5C53-423A-8788-99197BD68508}"/>
    <dgm:cxn modelId="{8AE8CC8D-7679-40C8-8C3E-E2CDC243DC62}" type="presOf" srcId="{6BAD12C1-EE69-4505-B21C-6F678F85B266}" destId="{E32E0DB7-A3FD-44E3-A93E-70D52CEAD3C9}" srcOrd="0" destOrd="0" presId="urn:microsoft.com/office/officeart/2005/8/layout/vList5"/>
    <dgm:cxn modelId="{F06C158E-99FE-4128-9488-66A0861CCE90}" type="presOf" srcId="{D583820D-0A1D-4CBB-9BCB-B09DF9F2F183}" destId="{F288258A-9533-4443-A792-35A041E65FA9}" srcOrd="0" destOrd="0" presId="urn:microsoft.com/office/officeart/2005/8/layout/vList5"/>
    <dgm:cxn modelId="{3A72B68E-0142-41EA-905B-11A2C464DCB4}" type="presOf" srcId="{30EDC2BA-4E5F-483B-A192-EC88E2D7B347}" destId="{F288258A-9533-4443-A792-35A041E65FA9}" srcOrd="0" destOrd="1" presId="urn:microsoft.com/office/officeart/2005/8/layout/vList5"/>
    <dgm:cxn modelId="{3048B190-E4A3-4BF7-9CF6-81AD30587A76}" srcId="{C4516328-4E40-45B0-B6E4-F9303A5616FE}" destId="{6BAD12C1-EE69-4505-B21C-6F678F85B266}" srcOrd="2" destOrd="0" parTransId="{954D8A51-AC41-4117-9967-EE1808BF5DEF}" sibTransId="{B2EA2FAA-C5C0-4224-8599-80BAB04D71BE}"/>
    <dgm:cxn modelId="{532FCA90-A0EA-4AAB-9AE9-3B2279456BFB}" srcId="{92479ED1-D6CE-44F3-B13F-E39A6C2D0580}" destId="{6F4785FD-86AB-4231-9E6D-C585164ACAA6}" srcOrd="0" destOrd="0" parTransId="{9C4DD77F-85A1-46EC-9161-31A7E73B3C74}" sibTransId="{A74590A5-0A1C-44AB-9608-19168B60F988}"/>
    <dgm:cxn modelId="{8AE0F092-7581-461A-AAB0-86E8D1014554}" srcId="{C4516328-4E40-45B0-B6E4-F9303A5616FE}" destId="{528012F2-B4B0-4DAA-88FC-64F524BFA752}" srcOrd="5" destOrd="0" parTransId="{5F467783-2F1D-4B9E-8BB2-19FC6D22D435}" sibTransId="{79F2B666-3EAC-4292-B437-A6D3BD0B9719}"/>
    <dgm:cxn modelId="{D342E693-CE56-4E02-86B3-B64C4FC3806D}" srcId="{4A38C9D4-454E-41F6-B6DF-DFB91A1AE818}" destId="{14DB6550-BFA3-4D78-A948-41B038759CD1}" srcOrd="0" destOrd="0" parTransId="{834FE8B8-7C78-4702-B099-7D5A394239C3}" sibTransId="{6AFD9A0C-AEBF-4F59-BDCE-A84E5291D1E2}"/>
    <dgm:cxn modelId="{028AA397-077E-4DF2-AA31-3953BDA5D72B}" srcId="{C4516328-4E40-45B0-B6E4-F9303A5616FE}" destId="{0F4F1A03-31C1-404A-AE01-7D91212D7CD1}" srcOrd="6" destOrd="0" parTransId="{657240F5-5561-4740-A9FF-4D40064CAF2C}" sibTransId="{DB90FF20-59A6-4AA5-8721-66B04B4FE8D7}"/>
    <dgm:cxn modelId="{7F4829A9-4C18-45A1-BAD0-5F4C4F164BDC}" srcId="{576A6136-B372-4A95-B3DB-119464552B08}" destId="{30EDC2BA-4E5F-483B-A192-EC88E2D7B347}" srcOrd="1" destOrd="0" parTransId="{FBA997C1-8A04-4CB2-96A6-CF6AA8E2568A}" sibTransId="{EA4EE7DF-DD59-4A43-B8BB-D3394AA44545}"/>
    <dgm:cxn modelId="{50A972B4-54D6-4F3F-8089-9E9A61B518A4}" type="presOf" srcId="{576A6136-B372-4A95-B3DB-119464552B08}" destId="{D2EA5BC3-89CC-4927-A26F-67FA7C4BFCB6}" srcOrd="0" destOrd="0" presId="urn:microsoft.com/office/officeart/2005/8/layout/vList5"/>
    <dgm:cxn modelId="{B58B62B6-C722-4587-A5CC-4540C2B6A501}" type="presOf" srcId="{528012F2-B4B0-4DAA-88FC-64F524BFA752}" destId="{A318E5C5-5AF0-47DE-871F-B3F977FB6C13}" srcOrd="0" destOrd="0" presId="urn:microsoft.com/office/officeart/2005/8/layout/vList5"/>
    <dgm:cxn modelId="{C3BDF6BC-CA9D-4425-BAD5-2BACFD016698}" type="presOf" srcId="{C99DF071-F9A9-45A9-A643-AED20D2610FA}" destId="{BFFCED88-95C5-4716-A3A9-15E6B2E0EC1C}" srcOrd="0" destOrd="0" presId="urn:microsoft.com/office/officeart/2005/8/layout/vList5"/>
    <dgm:cxn modelId="{73006CBE-F7C6-4236-AE64-F4615016D0A1}" srcId="{C4516328-4E40-45B0-B6E4-F9303A5616FE}" destId="{F8D5681F-E22D-4FCF-952C-009F2A89706D}" srcOrd="0" destOrd="0" parTransId="{ACBE1C1C-A4C6-404E-B9FD-E0A976F43301}" sibTransId="{5F1923E1-688C-4A49-961C-D655445867FF}"/>
    <dgm:cxn modelId="{FA407BC9-DA71-4A6B-B2E7-9D3790F7E4D1}" srcId="{C4516328-4E40-45B0-B6E4-F9303A5616FE}" destId="{576A6136-B372-4A95-B3DB-119464552B08}" srcOrd="3" destOrd="0" parTransId="{26FDDDEF-95C4-44FD-9CD1-089B9461EE47}" sibTransId="{C4365517-906D-4A33-A7E2-05C89A455DB4}"/>
    <dgm:cxn modelId="{BF77AFCC-6D15-481E-AB7E-FBC0FEE1DE5E}" type="presOf" srcId="{14DB6550-BFA3-4D78-A948-41B038759CD1}" destId="{087B9C24-AEAE-4E6B-A226-D242F3CC00D7}" srcOrd="0" destOrd="0" presId="urn:microsoft.com/office/officeart/2005/8/layout/vList5"/>
    <dgm:cxn modelId="{372A3ED2-417C-4ADA-A255-47F6D9646517}" type="presOf" srcId="{094E4CB5-5C26-4C1E-AE9A-D0F0CDA5D139}" destId="{0F2D8FAE-4464-402C-B503-909956D2322C}" srcOrd="0" destOrd="0" presId="urn:microsoft.com/office/officeart/2005/8/layout/vList5"/>
    <dgm:cxn modelId="{771B6ED4-57CD-451A-A5B0-7E321AF809DF}" type="presOf" srcId="{A352E6CF-B67B-4288-85BE-2CD5F98E15A3}" destId="{7F58A75D-83F5-4923-BF9D-940C287A7FA0}" srcOrd="0" destOrd="0" presId="urn:microsoft.com/office/officeart/2005/8/layout/vList5"/>
    <dgm:cxn modelId="{557389DE-FB76-455E-A757-8F4B15018FE3}" type="presOf" srcId="{B1513B7A-FA31-4EFA-BBC1-A997F0D7B7E1}" destId="{59973EEC-EA2F-44F1-B74B-1872BA81E9E8}" srcOrd="0" destOrd="0" presId="urn:microsoft.com/office/officeart/2005/8/layout/vList5"/>
    <dgm:cxn modelId="{81AC66DF-AA8C-4DE0-9FEB-B4626399CD00}" type="presOf" srcId="{A8998F18-DF66-469D-811D-D73ECDD9B4C2}" destId="{6B2FDF1E-5EFB-4E3F-9F0A-C1945D34D004}" srcOrd="0" destOrd="0" presId="urn:microsoft.com/office/officeart/2005/8/layout/vList5"/>
    <dgm:cxn modelId="{A603BCF9-3177-4F7D-80CD-BB80F664A225}" srcId="{F8D5681F-E22D-4FCF-952C-009F2A89706D}" destId="{3B0E151A-344A-477C-85C7-2FB4B264AC9D}" srcOrd="0" destOrd="0" parTransId="{DEDC9CB9-0F6F-415B-BCEF-912FEEF8429F}" sibTransId="{BA4E3469-F0F4-48D4-AA8F-49E68E6F9FE0}"/>
    <dgm:cxn modelId="{8DF1D0F9-75D3-408F-8927-A34933C171D7}" srcId="{C4516328-4E40-45B0-B6E4-F9303A5616FE}" destId="{A33603A0-1633-4865-8678-AEA283BD0337}" srcOrd="7" destOrd="0" parTransId="{20021DD2-64FE-4CCC-8636-C072AE01111B}" sibTransId="{0FEC16AC-47D1-4761-A7AE-3B512F1C394F}"/>
    <dgm:cxn modelId="{9D81311E-D4F5-4948-934E-D5387880A9D7}" type="presParOf" srcId="{417DE658-F283-4995-B1A1-833CA27754B4}" destId="{45F51200-0C90-4AD1-9B04-935F7B00564A}" srcOrd="0" destOrd="0" presId="urn:microsoft.com/office/officeart/2005/8/layout/vList5"/>
    <dgm:cxn modelId="{45AD78F8-156E-4D3E-ADB0-DE998AA6F736}" type="presParOf" srcId="{45F51200-0C90-4AD1-9B04-935F7B00564A}" destId="{F43DF53D-EC30-440F-96DD-570511F340FB}" srcOrd="0" destOrd="0" presId="urn:microsoft.com/office/officeart/2005/8/layout/vList5"/>
    <dgm:cxn modelId="{E5C3598C-9556-449C-A31D-F1052F0F7C7E}" type="presParOf" srcId="{45F51200-0C90-4AD1-9B04-935F7B00564A}" destId="{6F2025ED-986E-4A3C-843A-A492BFAFBD5A}" srcOrd="1" destOrd="0" presId="urn:microsoft.com/office/officeart/2005/8/layout/vList5"/>
    <dgm:cxn modelId="{21B4DD1A-B5DB-452E-AD5E-863B33968333}" type="presParOf" srcId="{417DE658-F283-4995-B1A1-833CA27754B4}" destId="{9F57C89F-DBA6-4238-8A77-31F6124FF062}" srcOrd="1" destOrd="0" presId="urn:microsoft.com/office/officeart/2005/8/layout/vList5"/>
    <dgm:cxn modelId="{AFD58EB4-0EDD-4FCA-9633-AF9BAEAE953F}" type="presParOf" srcId="{417DE658-F283-4995-B1A1-833CA27754B4}" destId="{27FC7273-C7F4-4C76-A4B9-BC73A6B2160A}" srcOrd="2" destOrd="0" presId="urn:microsoft.com/office/officeart/2005/8/layout/vList5"/>
    <dgm:cxn modelId="{1785EF64-F49E-469E-80AB-4FE19A96DD32}" type="presParOf" srcId="{27FC7273-C7F4-4C76-A4B9-BC73A6B2160A}" destId="{4A4C3BB0-EDF9-4F5C-AB64-538C6D4698A1}" srcOrd="0" destOrd="0" presId="urn:microsoft.com/office/officeart/2005/8/layout/vList5"/>
    <dgm:cxn modelId="{518036A7-B116-443A-9E64-FB1CA5A358AC}" type="presParOf" srcId="{27FC7273-C7F4-4C76-A4B9-BC73A6B2160A}" destId="{087B9C24-AEAE-4E6B-A226-D242F3CC00D7}" srcOrd="1" destOrd="0" presId="urn:microsoft.com/office/officeart/2005/8/layout/vList5"/>
    <dgm:cxn modelId="{29001B9D-0CDE-4F86-BD07-85EF68DAE778}" type="presParOf" srcId="{417DE658-F283-4995-B1A1-833CA27754B4}" destId="{F5385818-2580-4F27-8914-B52C2E196E38}" srcOrd="3" destOrd="0" presId="urn:microsoft.com/office/officeart/2005/8/layout/vList5"/>
    <dgm:cxn modelId="{6F0A1EDE-9530-4108-9622-4F517C0308DA}" type="presParOf" srcId="{417DE658-F283-4995-B1A1-833CA27754B4}" destId="{04A17DD2-E338-44C9-B5BD-5025F23D519C}" srcOrd="4" destOrd="0" presId="urn:microsoft.com/office/officeart/2005/8/layout/vList5"/>
    <dgm:cxn modelId="{BFBD8B4E-156A-44E4-9A3E-6C3202E572A4}" type="presParOf" srcId="{04A17DD2-E338-44C9-B5BD-5025F23D519C}" destId="{E32E0DB7-A3FD-44E3-A93E-70D52CEAD3C9}" srcOrd="0" destOrd="0" presId="urn:microsoft.com/office/officeart/2005/8/layout/vList5"/>
    <dgm:cxn modelId="{D7EFA339-28C7-49E2-87A7-C8898A50D7DD}" type="presParOf" srcId="{04A17DD2-E338-44C9-B5BD-5025F23D519C}" destId="{7F58A75D-83F5-4923-BF9D-940C287A7FA0}" srcOrd="1" destOrd="0" presId="urn:microsoft.com/office/officeart/2005/8/layout/vList5"/>
    <dgm:cxn modelId="{FADF18B8-990D-40BF-BD5B-53942F5283DA}" type="presParOf" srcId="{417DE658-F283-4995-B1A1-833CA27754B4}" destId="{D9C6F1D6-C61A-41DF-B21E-C70B27E54C83}" srcOrd="5" destOrd="0" presId="urn:microsoft.com/office/officeart/2005/8/layout/vList5"/>
    <dgm:cxn modelId="{8916F99F-F54D-47C8-942D-538739F07FFA}" type="presParOf" srcId="{417DE658-F283-4995-B1A1-833CA27754B4}" destId="{6205F870-6A18-4FC4-AD6D-61A86ACD4A5D}" srcOrd="6" destOrd="0" presId="urn:microsoft.com/office/officeart/2005/8/layout/vList5"/>
    <dgm:cxn modelId="{3F9836CB-86C6-4D27-844A-EF5BD954ED1A}" type="presParOf" srcId="{6205F870-6A18-4FC4-AD6D-61A86ACD4A5D}" destId="{D2EA5BC3-89CC-4927-A26F-67FA7C4BFCB6}" srcOrd="0" destOrd="0" presId="urn:microsoft.com/office/officeart/2005/8/layout/vList5"/>
    <dgm:cxn modelId="{D518C8ED-AAC8-431B-B33C-3C10D75D13E3}" type="presParOf" srcId="{6205F870-6A18-4FC4-AD6D-61A86ACD4A5D}" destId="{F288258A-9533-4443-A792-35A041E65FA9}" srcOrd="1" destOrd="0" presId="urn:microsoft.com/office/officeart/2005/8/layout/vList5"/>
    <dgm:cxn modelId="{2418A624-A6D3-4EF7-8C65-E035ABAE1429}" type="presParOf" srcId="{417DE658-F283-4995-B1A1-833CA27754B4}" destId="{09417ABC-9ED6-4C46-B233-329770A78C37}" srcOrd="7" destOrd="0" presId="urn:microsoft.com/office/officeart/2005/8/layout/vList5"/>
    <dgm:cxn modelId="{04D306E4-33F1-4FC1-BD1F-917F063D6BA3}" type="presParOf" srcId="{417DE658-F283-4995-B1A1-833CA27754B4}" destId="{1297C3BC-0185-4AF2-BF41-011F04829F18}" srcOrd="8" destOrd="0" presId="urn:microsoft.com/office/officeart/2005/8/layout/vList5"/>
    <dgm:cxn modelId="{43DB5FF6-83EB-4095-AFCE-21A369BC993F}" type="presParOf" srcId="{1297C3BC-0185-4AF2-BF41-011F04829F18}" destId="{C7E7FFC2-1255-4715-9F6A-17B5F26EDEFD}" srcOrd="0" destOrd="0" presId="urn:microsoft.com/office/officeart/2005/8/layout/vList5"/>
    <dgm:cxn modelId="{9CC9AAF2-81C9-45ED-A9D8-C6E30FD912ED}" type="presParOf" srcId="{1297C3BC-0185-4AF2-BF41-011F04829F18}" destId="{D4323213-0582-4710-90F7-CD4E0B43E723}" srcOrd="1" destOrd="0" presId="urn:microsoft.com/office/officeart/2005/8/layout/vList5"/>
    <dgm:cxn modelId="{F57FA7B4-0939-48D4-86ED-7DFB870FD277}" type="presParOf" srcId="{417DE658-F283-4995-B1A1-833CA27754B4}" destId="{D08F9D0B-89D9-46CE-B67A-CD0248F61010}" srcOrd="9" destOrd="0" presId="urn:microsoft.com/office/officeart/2005/8/layout/vList5"/>
    <dgm:cxn modelId="{0B0AC5CC-CD2E-4445-982F-4224DBADEA91}" type="presParOf" srcId="{417DE658-F283-4995-B1A1-833CA27754B4}" destId="{71246AB9-288E-44FE-A324-E24E11709FF6}" srcOrd="10" destOrd="0" presId="urn:microsoft.com/office/officeart/2005/8/layout/vList5"/>
    <dgm:cxn modelId="{D9E10335-CAC0-4F53-B671-A2CA6EE120D3}" type="presParOf" srcId="{71246AB9-288E-44FE-A324-E24E11709FF6}" destId="{A318E5C5-5AF0-47DE-871F-B3F977FB6C13}" srcOrd="0" destOrd="0" presId="urn:microsoft.com/office/officeart/2005/8/layout/vList5"/>
    <dgm:cxn modelId="{9B190B3C-776E-4E63-B79B-74759E158292}" type="presParOf" srcId="{71246AB9-288E-44FE-A324-E24E11709FF6}" destId="{67FC6404-88C1-4579-9B6E-D9CB39084D69}" srcOrd="1" destOrd="0" presId="urn:microsoft.com/office/officeart/2005/8/layout/vList5"/>
    <dgm:cxn modelId="{150DB601-054C-46C4-BAFB-B5C7BB36ADB0}" type="presParOf" srcId="{417DE658-F283-4995-B1A1-833CA27754B4}" destId="{7D91E748-F9CF-4EFF-BB33-0F59279497C4}" srcOrd="11" destOrd="0" presId="urn:microsoft.com/office/officeart/2005/8/layout/vList5"/>
    <dgm:cxn modelId="{C75D88B9-C772-43E1-A937-66143D4DA0EC}" type="presParOf" srcId="{417DE658-F283-4995-B1A1-833CA27754B4}" destId="{D7745C83-206B-497F-B18D-EF40DE7EB6E7}" srcOrd="12" destOrd="0" presId="urn:microsoft.com/office/officeart/2005/8/layout/vList5"/>
    <dgm:cxn modelId="{A6AC64C4-AEB0-4036-8EB6-92EFAB0156FA}" type="presParOf" srcId="{D7745C83-206B-497F-B18D-EF40DE7EB6E7}" destId="{E0EAC328-2B9B-456E-AD20-079465386D86}" srcOrd="0" destOrd="0" presId="urn:microsoft.com/office/officeart/2005/8/layout/vList5"/>
    <dgm:cxn modelId="{D1E50B2D-43ED-48A8-A11C-F392C62503A1}" type="presParOf" srcId="{D7745C83-206B-497F-B18D-EF40DE7EB6E7}" destId="{59973EEC-EA2F-44F1-B74B-1872BA81E9E8}" srcOrd="1" destOrd="0" presId="urn:microsoft.com/office/officeart/2005/8/layout/vList5"/>
    <dgm:cxn modelId="{B41D3C31-014F-4267-A53B-8D643C4DFA86}" type="presParOf" srcId="{417DE658-F283-4995-B1A1-833CA27754B4}" destId="{A65A1A47-F6F7-4626-A069-CD3A078B1F5C}" srcOrd="13" destOrd="0" presId="urn:microsoft.com/office/officeart/2005/8/layout/vList5"/>
    <dgm:cxn modelId="{FA647B46-8814-4448-8D32-4C7B42A44BCA}" type="presParOf" srcId="{417DE658-F283-4995-B1A1-833CA27754B4}" destId="{005D1292-8E57-4A3A-B18E-3B53274CD0C9}" srcOrd="14" destOrd="0" presId="urn:microsoft.com/office/officeart/2005/8/layout/vList5"/>
    <dgm:cxn modelId="{B82D0400-6D24-49F1-B2BF-6BC10E700F2C}" type="presParOf" srcId="{005D1292-8E57-4A3A-B18E-3B53274CD0C9}" destId="{FF4EB306-F68E-41D5-8DEB-0A9591E69930}" srcOrd="0" destOrd="0" presId="urn:microsoft.com/office/officeart/2005/8/layout/vList5"/>
    <dgm:cxn modelId="{4B6F478D-6A39-4CF0-91C4-18F086E9098E}" type="presParOf" srcId="{005D1292-8E57-4A3A-B18E-3B53274CD0C9}" destId="{BFFCED88-95C5-4716-A3A9-15E6B2E0EC1C}" srcOrd="1" destOrd="0" presId="urn:microsoft.com/office/officeart/2005/8/layout/vList5"/>
    <dgm:cxn modelId="{1E24378F-BA67-4853-B1E0-A527EB208872}" type="presParOf" srcId="{417DE658-F283-4995-B1A1-833CA27754B4}" destId="{F2D58BFF-D59B-4CF2-98C1-16C9E6E043E0}" srcOrd="15" destOrd="0" presId="urn:microsoft.com/office/officeart/2005/8/layout/vList5"/>
    <dgm:cxn modelId="{82471C03-A97E-4CFA-A21D-F6FF90501163}" type="presParOf" srcId="{417DE658-F283-4995-B1A1-833CA27754B4}" destId="{5AE44476-D16A-490B-A3E8-1B336F5ACA6A}" srcOrd="16" destOrd="0" presId="urn:microsoft.com/office/officeart/2005/8/layout/vList5"/>
    <dgm:cxn modelId="{E9C7AE90-D83C-4640-8EDC-843DEA66A9CF}" type="presParOf" srcId="{5AE44476-D16A-490B-A3E8-1B336F5ACA6A}" destId="{0F2D8FAE-4464-402C-B503-909956D2322C}" srcOrd="0" destOrd="0" presId="urn:microsoft.com/office/officeart/2005/8/layout/vList5"/>
    <dgm:cxn modelId="{B1DC109D-3BA6-4074-B2FA-2A96F9DCF31A}" type="presParOf" srcId="{5AE44476-D16A-490B-A3E8-1B336F5ACA6A}" destId="{6B2FDF1E-5EFB-4E3F-9F0A-C1945D34D0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025ED-986E-4A3C-843A-A492BFAFBD5A}">
      <dsp:nvSpPr>
        <dsp:cNvPr id="0" name=""/>
        <dsp:cNvSpPr/>
      </dsp:nvSpPr>
      <dsp:spPr>
        <a:xfrm rot="5400000">
          <a:off x="5302477" y="-2217874"/>
          <a:ext cx="707125" cy="53233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Retornam apenas minúsculas e maiúsculas respectivamente</a:t>
          </a:r>
        </a:p>
      </dsp:txBody>
      <dsp:txXfrm rot="-5400000">
        <a:off x="2994375" y="124747"/>
        <a:ext cx="5288812" cy="638087"/>
      </dsp:txXfrm>
    </dsp:sp>
    <dsp:sp modelId="{F43DF53D-EC30-440F-96DD-570511F340FB}">
      <dsp:nvSpPr>
        <dsp:cNvPr id="0" name=""/>
        <dsp:cNvSpPr/>
      </dsp:nvSpPr>
      <dsp:spPr>
        <a:xfrm>
          <a:off x="0" y="1837"/>
          <a:ext cx="2994374" cy="8839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Lower</a:t>
          </a:r>
          <a:r>
            <a:rPr lang="pt-BR" sz="2200" kern="1200" dirty="0"/>
            <a:t>(</a:t>
          </a:r>
          <a:r>
            <a:rPr lang="pt-BR" sz="2200" kern="1200" dirty="0" err="1"/>
            <a:t>string</a:t>
          </a:r>
          <a:r>
            <a:rPr lang="pt-BR" sz="2200" kern="1200" dirty="0"/>
            <a:t>) e </a:t>
          </a:r>
          <a:r>
            <a:rPr lang="pt-BR" sz="2200" kern="1200" dirty="0" err="1"/>
            <a:t>Upper</a:t>
          </a:r>
          <a:r>
            <a:rPr lang="pt-BR" sz="2200" kern="1200" dirty="0"/>
            <a:t>(</a:t>
          </a:r>
          <a:r>
            <a:rPr lang="pt-BR" sz="2200" kern="1200" dirty="0" err="1"/>
            <a:t>string</a:t>
          </a:r>
          <a:r>
            <a:rPr lang="pt-BR" sz="2200" kern="1200" dirty="0"/>
            <a:t>)</a:t>
          </a:r>
        </a:p>
      </dsp:txBody>
      <dsp:txXfrm>
        <a:off x="43149" y="44986"/>
        <a:ext cx="2908076" cy="797608"/>
      </dsp:txXfrm>
    </dsp:sp>
    <dsp:sp modelId="{087B9C24-AEAE-4E6B-A226-D242F3CC00D7}">
      <dsp:nvSpPr>
        <dsp:cNvPr id="0" name=""/>
        <dsp:cNvSpPr/>
      </dsp:nvSpPr>
      <dsp:spPr>
        <a:xfrm rot="5400000">
          <a:off x="5302477" y="-1289772"/>
          <a:ext cx="707125" cy="53233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Retiram espaços em branco a esquerda ou a direita</a:t>
          </a:r>
        </a:p>
      </dsp:txBody>
      <dsp:txXfrm rot="-5400000">
        <a:off x="2994375" y="1052849"/>
        <a:ext cx="5288812" cy="638087"/>
      </dsp:txXfrm>
    </dsp:sp>
    <dsp:sp modelId="{4A4C3BB0-EDF9-4F5C-AB64-538C6D4698A1}">
      <dsp:nvSpPr>
        <dsp:cNvPr id="0" name=""/>
        <dsp:cNvSpPr/>
      </dsp:nvSpPr>
      <dsp:spPr>
        <a:xfrm>
          <a:off x="0" y="929939"/>
          <a:ext cx="2994374" cy="8839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RTrim</a:t>
          </a:r>
          <a:r>
            <a:rPr lang="pt-BR" sz="2200" kern="1200" dirty="0"/>
            <a:t>(</a:t>
          </a:r>
          <a:r>
            <a:rPr lang="pt-BR" sz="2200" kern="1200" dirty="0" err="1"/>
            <a:t>string</a:t>
          </a:r>
          <a:r>
            <a:rPr lang="pt-BR" sz="2200" kern="1200" dirty="0"/>
            <a:t>) e </a:t>
          </a:r>
          <a:r>
            <a:rPr lang="pt-BR" sz="2200" kern="1200" dirty="0" err="1"/>
            <a:t>Ltrim</a:t>
          </a:r>
          <a:r>
            <a:rPr lang="pt-BR" sz="2200" kern="1200" dirty="0"/>
            <a:t>(</a:t>
          </a:r>
          <a:r>
            <a:rPr lang="pt-BR" sz="2200" kern="1200" dirty="0" err="1"/>
            <a:t>string</a:t>
          </a:r>
          <a:r>
            <a:rPr lang="pt-BR" sz="2200" kern="1200" dirty="0"/>
            <a:t>)</a:t>
          </a:r>
        </a:p>
      </dsp:txBody>
      <dsp:txXfrm>
        <a:off x="43149" y="973088"/>
        <a:ext cx="2908076" cy="797608"/>
      </dsp:txXfrm>
    </dsp:sp>
    <dsp:sp modelId="{7F58A75D-83F5-4923-BF9D-940C287A7FA0}">
      <dsp:nvSpPr>
        <dsp:cNvPr id="0" name=""/>
        <dsp:cNvSpPr/>
      </dsp:nvSpPr>
      <dsp:spPr>
        <a:xfrm rot="5400000">
          <a:off x="5302477" y="-361670"/>
          <a:ext cx="707125" cy="53233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Quantidade de caracteres de uma </a:t>
          </a:r>
          <a:r>
            <a:rPr lang="pt-BR" sz="2000" kern="1200" dirty="0" err="1"/>
            <a:t>string</a:t>
          </a:r>
          <a:endParaRPr lang="pt-BR" sz="2000" kern="1200" dirty="0"/>
        </a:p>
      </dsp:txBody>
      <dsp:txXfrm rot="-5400000">
        <a:off x="2994375" y="1980951"/>
        <a:ext cx="5288812" cy="638087"/>
      </dsp:txXfrm>
    </dsp:sp>
    <dsp:sp modelId="{E32E0DB7-A3FD-44E3-A93E-70D52CEAD3C9}">
      <dsp:nvSpPr>
        <dsp:cNvPr id="0" name=""/>
        <dsp:cNvSpPr/>
      </dsp:nvSpPr>
      <dsp:spPr>
        <a:xfrm>
          <a:off x="0" y="1858041"/>
          <a:ext cx="2994374" cy="8839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Len</a:t>
          </a:r>
          <a:r>
            <a:rPr lang="pt-BR" sz="2200" kern="1200" dirty="0"/>
            <a:t>(</a:t>
          </a:r>
          <a:r>
            <a:rPr lang="pt-BR" sz="2200" kern="1200" dirty="0" err="1"/>
            <a:t>string</a:t>
          </a:r>
          <a:r>
            <a:rPr lang="pt-BR" sz="2200" kern="1200" dirty="0"/>
            <a:t>)</a:t>
          </a:r>
        </a:p>
      </dsp:txBody>
      <dsp:txXfrm>
        <a:off x="43149" y="1901190"/>
        <a:ext cx="2908076" cy="797608"/>
      </dsp:txXfrm>
    </dsp:sp>
    <dsp:sp modelId="{F288258A-9533-4443-A792-35A041E65FA9}">
      <dsp:nvSpPr>
        <dsp:cNvPr id="0" name=""/>
        <dsp:cNvSpPr/>
      </dsp:nvSpPr>
      <dsp:spPr>
        <a:xfrm rot="5400000">
          <a:off x="5302477" y="566431"/>
          <a:ext cx="707125" cy="53233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Retorna o conteúdo do lado esquerdo do texto a partir da posição passada na função.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Retorna o conteúdo do lado direito do texto a partir da posição passada na função.</a:t>
          </a:r>
        </a:p>
      </dsp:txBody>
      <dsp:txXfrm rot="-5400000">
        <a:off x="2994375" y="2909053"/>
        <a:ext cx="5288812" cy="638087"/>
      </dsp:txXfrm>
    </dsp:sp>
    <dsp:sp modelId="{D2EA5BC3-89CC-4927-A26F-67FA7C4BFCB6}">
      <dsp:nvSpPr>
        <dsp:cNvPr id="0" name=""/>
        <dsp:cNvSpPr/>
      </dsp:nvSpPr>
      <dsp:spPr>
        <a:xfrm>
          <a:off x="0" y="2786143"/>
          <a:ext cx="2994374" cy="883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Left</a:t>
          </a:r>
          <a:r>
            <a:rPr lang="pt-BR" sz="2200" kern="1200" dirty="0"/>
            <a:t> (texto, tamanho) e </a:t>
          </a:r>
          <a:r>
            <a:rPr lang="pt-BR" sz="2200" kern="1200" dirty="0" err="1"/>
            <a:t>Right</a:t>
          </a:r>
          <a:r>
            <a:rPr lang="pt-BR" sz="2200" kern="1200" dirty="0"/>
            <a:t>(texto, tamanho)</a:t>
          </a:r>
        </a:p>
      </dsp:txBody>
      <dsp:txXfrm>
        <a:off x="43149" y="2829292"/>
        <a:ext cx="2908076" cy="797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23213-0582-4710-90F7-CD4E0B43E723}">
      <dsp:nvSpPr>
        <dsp:cNvPr id="0" name=""/>
        <dsp:cNvSpPr/>
      </dsp:nvSpPr>
      <dsp:spPr>
        <a:xfrm rot="5400000">
          <a:off x="5373835" y="-2307296"/>
          <a:ext cx="564409" cy="53233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Substitui o </a:t>
          </a:r>
          <a:r>
            <a:rPr lang="pt-BR" sz="2000" kern="1200" dirty="0" err="1"/>
            <a:t>string</a:t>
          </a:r>
          <a:r>
            <a:rPr lang="pt-BR" sz="2000" kern="1200" dirty="0"/>
            <a:t> pelo o parâmetro desejado</a:t>
          </a:r>
        </a:p>
      </dsp:txBody>
      <dsp:txXfrm rot="-5400000">
        <a:off x="2994374" y="99717"/>
        <a:ext cx="5295779" cy="509305"/>
      </dsp:txXfrm>
    </dsp:sp>
    <dsp:sp modelId="{C7E7FFC2-1255-4715-9F6A-17B5F26EDEFD}">
      <dsp:nvSpPr>
        <dsp:cNvPr id="0" name=""/>
        <dsp:cNvSpPr/>
      </dsp:nvSpPr>
      <dsp:spPr>
        <a:xfrm>
          <a:off x="0" y="1613"/>
          <a:ext cx="2994374" cy="7055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Replace</a:t>
          </a:r>
          <a:r>
            <a:rPr lang="pt-BR" sz="1600" kern="1200" dirty="0"/>
            <a:t>(texto, </a:t>
          </a:r>
          <a:r>
            <a:rPr lang="pt-BR" sz="2000" kern="1200" dirty="0" err="1"/>
            <a:t>Palavraprocurada</a:t>
          </a:r>
          <a:r>
            <a:rPr lang="pt-BR" sz="1600" kern="1200" dirty="0"/>
            <a:t>, </a:t>
          </a:r>
          <a:r>
            <a:rPr lang="pt-BR" sz="1600" kern="1200" dirty="0" err="1"/>
            <a:t>PalavraSubstitutiva</a:t>
          </a:r>
          <a:r>
            <a:rPr lang="pt-BR" sz="1600" kern="1200" dirty="0"/>
            <a:t>)</a:t>
          </a:r>
        </a:p>
      </dsp:txBody>
      <dsp:txXfrm>
        <a:off x="34440" y="36053"/>
        <a:ext cx="2925494" cy="636631"/>
      </dsp:txXfrm>
    </dsp:sp>
    <dsp:sp modelId="{67FC6404-88C1-4579-9B6E-D9CB39084D69}">
      <dsp:nvSpPr>
        <dsp:cNvPr id="0" name=""/>
        <dsp:cNvSpPr/>
      </dsp:nvSpPr>
      <dsp:spPr>
        <a:xfrm rot="5400000">
          <a:off x="5373835" y="-1566509"/>
          <a:ext cx="564409" cy="53233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Retorna uma parte do </a:t>
          </a:r>
          <a:r>
            <a:rPr lang="pt-BR" sz="1600" kern="1200" dirty="0" err="1"/>
            <a:t>string</a:t>
          </a:r>
          <a:r>
            <a:rPr lang="pt-BR" sz="1600" kern="1200" dirty="0"/>
            <a:t> passado como parâmetro, utilizando o </a:t>
          </a:r>
          <a:r>
            <a:rPr lang="pt-BR" sz="1600" kern="1200" dirty="0" err="1"/>
            <a:t>string</a:t>
          </a:r>
          <a:r>
            <a:rPr lang="pt-BR" sz="1600" kern="1200" dirty="0"/>
            <a:t>, o </a:t>
          </a:r>
          <a:r>
            <a:rPr lang="pt-BR" sz="1600" kern="1200" dirty="0" err="1"/>
            <a:t>caracter</a:t>
          </a:r>
          <a:r>
            <a:rPr lang="pt-BR" sz="1600" kern="1200" dirty="0"/>
            <a:t> inicial e o numero de caracteres que devem ser retornados</a:t>
          </a:r>
        </a:p>
      </dsp:txBody>
      <dsp:txXfrm rot="-5400000">
        <a:off x="2994374" y="840504"/>
        <a:ext cx="5295779" cy="509305"/>
      </dsp:txXfrm>
    </dsp:sp>
    <dsp:sp modelId="{A318E5C5-5AF0-47DE-871F-B3F977FB6C13}">
      <dsp:nvSpPr>
        <dsp:cNvPr id="0" name=""/>
        <dsp:cNvSpPr/>
      </dsp:nvSpPr>
      <dsp:spPr>
        <a:xfrm>
          <a:off x="0" y="742400"/>
          <a:ext cx="2994374" cy="7055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SubString</a:t>
          </a:r>
          <a:r>
            <a:rPr lang="pt-BR" sz="1700" kern="1200" dirty="0"/>
            <a:t>(texto, inicio, tamanho)</a:t>
          </a:r>
        </a:p>
      </dsp:txBody>
      <dsp:txXfrm>
        <a:off x="34440" y="776840"/>
        <a:ext cx="2925494" cy="636631"/>
      </dsp:txXfrm>
    </dsp:sp>
    <dsp:sp modelId="{59973EEC-EA2F-44F1-B74B-1872BA81E9E8}">
      <dsp:nvSpPr>
        <dsp:cNvPr id="0" name=""/>
        <dsp:cNvSpPr/>
      </dsp:nvSpPr>
      <dsp:spPr>
        <a:xfrm rot="5400000">
          <a:off x="5373835" y="-825721"/>
          <a:ext cx="564409" cy="53233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Inverte uma </a:t>
          </a:r>
          <a:r>
            <a:rPr lang="pt-BR" sz="1600" kern="1200" dirty="0" err="1"/>
            <a:t>string</a:t>
          </a:r>
          <a:endParaRPr lang="pt-BR" sz="1600" kern="1200" dirty="0"/>
        </a:p>
      </dsp:txBody>
      <dsp:txXfrm rot="-5400000">
        <a:off x="2994374" y="1581292"/>
        <a:ext cx="5295779" cy="509305"/>
      </dsp:txXfrm>
    </dsp:sp>
    <dsp:sp modelId="{E0EAC328-2B9B-456E-AD20-079465386D86}">
      <dsp:nvSpPr>
        <dsp:cNvPr id="0" name=""/>
        <dsp:cNvSpPr/>
      </dsp:nvSpPr>
      <dsp:spPr>
        <a:xfrm>
          <a:off x="0" y="1483188"/>
          <a:ext cx="2994374" cy="7055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Reverse(</a:t>
          </a:r>
          <a:r>
            <a:rPr lang="pt-BR" sz="1700" kern="1200" dirty="0" err="1"/>
            <a:t>string</a:t>
          </a:r>
          <a:r>
            <a:rPr lang="pt-BR" sz="1700" kern="1200" dirty="0"/>
            <a:t>)</a:t>
          </a:r>
        </a:p>
      </dsp:txBody>
      <dsp:txXfrm>
        <a:off x="34440" y="1517628"/>
        <a:ext cx="2925494" cy="636631"/>
      </dsp:txXfrm>
    </dsp:sp>
    <dsp:sp modelId="{BFFCED88-95C5-4716-A3A9-15E6B2E0EC1C}">
      <dsp:nvSpPr>
        <dsp:cNvPr id="0" name=""/>
        <dsp:cNvSpPr/>
      </dsp:nvSpPr>
      <dsp:spPr>
        <a:xfrm rot="5400000">
          <a:off x="5373835" y="-84934"/>
          <a:ext cx="564409" cy="53233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Repete N vezes um caractere especificado</a:t>
          </a:r>
        </a:p>
      </dsp:txBody>
      <dsp:txXfrm rot="-5400000">
        <a:off x="2994374" y="2322079"/>
        <a:ext cx="5295779" cy="509305"/>
      </dsp:txXfrm>
    </dsp:sp>
    <dsp:sp modelId="{FF4EB306-F68E-41D5-8DEB-0A9591E69930}">
      <dsp:nvSpPr>
        <dsp:cNvPr id="0" name=""/>
        <dsp:cNvSpPr/>
      </dsp:nvSpPr>
      <dsp:spPr>
        <a:xfrm>
          <a:off x="0" y="2223975"/>
          <a:ext cx="2994374" cy="7055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Replicate</a:t>
          </a:r>
          <a:r>
            <a:rPr lang="pt-BR" sz="1700" kern="1200" dirty="0"/>
            <a:t>(</a:t>
          </a:r>
          <a:r>
            <a:rPr lang="pt-BR" sz="1700" kern="1200" dirty="0" err="1"/>
            <a:t>string</a:t>
          </a:r>
          <a:r>
            <a:rPr lang="pt-BR" sz="1700" kern="1200"/>
            <a:t>, NúmeroVezes)</a:t>
          </a:r>
          <a:endParaRPr lang="pt-BR" sz="1700" kern="1200" dirty="0"/>
        </a:p>
      </dsp:txBody>
      <dsp:txXfrm>
        <a:off x="34440" y="2258415"/>
        <a:ext cx="2925494" cy="636631"/>
      </dsp:txXfrm>
    </dsp:sp>
    <dsp:sp modelId="{6B2FDF1E-5EFB-4E3F-9F0A-C1945D34D004}">
      <dsp:nvSpPr>
        <dsp:cNvPr id="0" name=""/>
        <dsp:cNvSpPr/>
      </dsp:nvSpPr>
      <dsp:spPr>
        <a:xfrm rot="5400000">
          <a:off x="5373835" y="655852"/>
          <a:ext cx="564409" cy="532333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Devolve a posição de uma </a:t>
          </a:r>
          <a:r>
            <a:rPr lang="pt-BR" sz="1600" kern="1200" dirty="0" err="1"/>
            <a:t>string</a:t>
          </a:r>
          <a:r>
            <a:rPr lang="pt-BR" sz="1600" kern="1200" dirty="0"/>
            <a:t> dentro de um texto. Se não encontrar, retorna zero.</a:t>
          </a:r>
        </a:p>
      </dsp:txBody>
      <dsp:txXfrm rot="-5400000">
        <a:off x="2994374" y="3062865"/>
        <a:ext cx="5295779" cy="509305"/>
      </dsp:txXfrm>
    </dsp:sp>
    <dsp:sp modelId="{0F2D8FAE-4464-402C-B503-909956D2322C}">
      <dsp:nvSpPr>
        <dsp:cNvPr id="0" name=""/>
        <dsp:cNvSpPr/>
      </dsp:nvSpPr>
      <dsp:spPr>
        <a:xfrm>
          <a:off x="0" y="2964762"/>
          <a:ext cx="2994374" cy="70551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PatIndex</a:t>
          </a:r>
          <a:r>
            <a:rPr lang="pt-BR" sz="1700" kern="1200" dirty="0"/>
            <a:t>(</a:t>
          </a:r>
          <a:r>
            <a:rPr lang="pt-BR" sz="1700" kern="1200" dirty="0" err="1"/>
            <a:t>PalavraProcurada</a:t>
          </a:r>
          <a:r>
            <a:rPr lang="pt-BR" sz="1700" kern="1200" dirty="0"/>
            <a:t>, </a:t>
          </a:r>
          <a:r>
            <a:rPr lang="pt-BR" sz="1700" kern="1200" dirty="0" err="1"/>
            <a:t>string</a:t>
          </a:r>
          <a:r>
            <a:rPr lang="pt-BR" sz="1700" kern="1200" dirty="0"/>
            <a:t>)</a:t>
          </a:r>
        </a:p>
      </dsp:txBody>
      <dsp:txXfrm>
        <a:off x="34440" y="2999202"/>
        <a:ext cx="2925494" cy="636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025ED-986E-4A3C-843A-A492BFAFBD5A}">
      <dsp:nvSpPr>
        <dsp:cNvPr id="0" name=""/>
        <dsp:cNvSpPr/>
      </dsp:nvSpPr>
      <dsp:spPr>
        <a:xfrm rot="5400000">
          <a:off x="5499877" y="-2465431"/>
          <a:ext cx="312325" cy="53233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Retornam</a:t>
          </a:r>
          <a:r>
            <a:rPr lang="pt-BR" sz="800" kern="1200" dirty="0"/>
            <a:t> apenas minúsculas e maiúsculas respectivamente</a:t>
          </a:r>
        </a:p>
      </dsp:txBody>
      <dsp:txXfrm rot="-5400000">
        <a:off x="2994374" y="55318"/>
        <a:ext cx="5308085" cy="281833"/>
      </dsp:txXfrm>
    </dsp:sp>
    <dsp:sp modelId="{F43DF53D-EC30-440F-96DD-570511F340FB}">
      <dsp:nvSpPr>
        <dsp:cNvPr id="0" name=""/>
        <dsp:cNvSpPr/>
      </dsp:nvSpPr>
      <dsp:spPr>
        <a:xfrm>
          <a:off x="372" y="0"/>
          <a:ext cx="2994374" cy="390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Lower</a:t>
          </a:r>
          <a:r>
            <a:rPr lang="pt-BR" sz="1600" kern="1200" dirty="0"/>
            <a:t>(</a:t>
          </a:r>
          <a:r>
            <a:rPr lang="pt-BR" sz="1600" kern="1200" dirty="0" err="1"/>
            <a:t>string</a:t>
          </a:r>
          <a:r>
            <a:rPr lang="pt-BR" sz="1600" kern="1200" dirty="0"/>
            <a:t>) e </a:t>
          </a:r>
          <a:r>
            <a:rPr lang="pt-BR" sz="1600" kern="1200" dirty="0" err="1"/>
            <a:t>Upper</a:t>
          </a:r>
          <a:r>
            <a:rPr lang="pt-BR" sz="1600" kern="1200" dirty="0"/>
            <a:t>(</a:t>
          </a:r>
          <a:r>
            <a:rPr lang="pt-BR" sz="1600" kern="1200" dirty="0" err="1"/>
            <a:t>string</a:t>
          </a:r>
          <a:r>
            <a:rPr lang="pt-BR" sz="1600" kern="1200" dirty="0"/>
            <a:t>)</a:t>
          </a:r>
        </a:p>
      </dsp:txBody>
      <dsp:txXfrm>
        <a:off x="19430" y="19058"/>
        <a:ext cx="2956258" cy="352291"/>
      </dsp:txXfrm>
    </dsp:sp>
    <dsp:sp modelId="{087B9C24-AEAE-4E6B-A226-D242F3CC00D7}">
      <dsp:nvSpPr>
        <dsp:cNvPr id="0" name=""/>
        <dsp:cNvSpPr/>
      </dsp:nvSpPr>
      <dsp:spPr>
        <a:xfrm rot="5400000">
          <a:off x="5499877" y="-2055504"/>
          <a:ext cx="312325" cy="53233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Retiram espaços em branco a esquerda ou a direita</a:t>
          </a:r>
        </a:p>
      </dsp:txBody>
      <dsp:txXfrm rot="-5400000">
        <a:off x="2994374" y="465245"/>
        <a:ext cx="5308085" cy="281833"/>
      </dsp:txXfrm>
    </dsp:sp>
    <dsp:sp modelId="{4A4C3BB0-EDF9-4F5C-AB64-538C6D4698A1}">
      <dsp:nvSpPr>
        <dsp:cNvPr id="0" name=""/>
        <dsp:cNvSpPr/>
      </dsp:nvSpPr>
      <dsp:spPr>
        <a:xfrm>
          <a:off x="372" y="395634"/>
          <a:ext cx="2994374" cy="390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RTrim</a:t>
          </a:r>
          <a:r>
            <a:rPr lang="pt-BR" sz="1100" kern="1200" dirty="0"/>
            <a:t>(</a:t>
          </a:r>
          <a:r>
            <a:rPr lang="pt-BR" sz="1100" kern="1200" dirty="0" err="1"/>
            <a:t>string</a:t>
          </a:r>
          <a:r>
            <a:rPr lang="pt-BR" sz="1100" kern="1200" dirty="0"/>
            <a:t>) e </a:t>
          </a:r>
          <a:r>
            <a:rPr lang="pt-BR" sz="1100" kern="1200" dirty="0" err="1"/>
            <a:t>Ltrim</a:t>
          </a:r>
          <a:r>
            <a:rPr lang="pt-BR" sz="1100" kern="1200" dirty="0"/>
            <a:t>(</a:t>
          </a:r>
          <a:r>
            <a:rPr lang="pt-BR" sz="1100" kern="1200" dirty="0" err="1"/>
            <a:t>string</a:t>
          </a:r>
          <a:r>
            <a:rPr lang="pt-BR" sz="1100" kern="1200" dirty="0"/>
            <a:t>)</a:t>
          </a:r>
        </a:p>
      </dsp:txBody>
      <dsp:txXfrm>
        <a:off x="19430" y="414692"/>
        <a:ext cx="2956258" cy="352291"/>
      </dsp:txXfrm>
    </dsp:sp>
    <dsp:sp modelId="{7F58A75D-83F5-4923-BF9D-940C287A7FA0}">
      <dsp:nvSpPr>
        <dsp:cNvPr id="0" name=""/>
        <dsp:cNvSpPr/>
      </dsp:nvSpPr>
      <dsp:spPr>
        <a:xfrm rot="5400000">
          <a:off x="5499877" y="-1645576"/>
          <a:ext cx="312325" cy="53233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Quantidade de caracteres de uma </a:t>
          </a:r>
          <a:r>
            <a:rPr lang="pt-BR" sz="800" kern="1200" dirty="0" err="1"/>
            <a:t>string</a:t>
          </a:r>
          <a:endParaRPr lang="pt-BR" sz="800" kern="1200" dirty="0"/>
        </a:p>
      </dsp:txBody>
      <dsp:txXfrm rot="-5400000">
        <a:off x="2994374" y="875173"/>
        <a:ext cx="5308085" cy="281833"/>
      </dsp:txXfrm>
    </dsp:sp>
    <dsp:sp modelId="{E32E0DB7-A3FD-44E3-A93E-70D52CEAD3C9}">
      <dsp:nvSpPr>
        <dsp:cNvPr id="0" name=""/>
        <dsp:cNvSpPr/>
      </dsp:nvSpPr>
      <dsp:spPr>
        <a:xfrm>
          <a:off x="0" y="820885"/>
          <a:ext cx="2994374" cy="3904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Len</a:t>
          </a:r>
          <a:r>
            <a:rPr lang="pt-BR" sz="1100" kern="1200" dirty="0"/>
            <a:t>(</a:t>
          </a:r>
          <a:r>
            <a:rPr lang="pt-BR" sz="1100" kern="1200" dirty="0" err="1"/>
            <a:t>string</a:t>
          </a:r>
          <a:r>
            <a:rPr lang="pt-BR" sz="1100" kern="1200" dirty="0"/>
            <a:t>)</a:t>
          </a:r>
        </a:p>
      </dsp:txBody>
      <dsp:txXfrm>
        <a:off x="19058" y="839943"/>
        <a:ext cx="2956258" cy="352291"/>
      </dsp:txXfrm>
    </dsp:sp>
    <dsp:sp modelId="{F288258A-9533-4443-A792-35A041E65FA9}">
      <dsp:nvSpPr>
        <dsp:cNvPr id="0" name=""/>
        <dsp:cNvSpPr/>
      </dsp:nvSpPr>
      <dsp:spPr>
        <a:xfrm rot="5400000">
          <a:off x="5499877" y="-1235649"/>
          <a:ext cx="312325" cy="53233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Retorna o conteúdo do lado esquerdo do texto a partir da posição passada na função.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Retorna o conteúdo do lado direito do texto a partir da posição passada na função.</a:t>
          </a:r>
        </a:p>
      </dsp:txBody>
      <dsp:txXfrm rot="-5400000">
        <a:off x="2994374" y="1285100"/>
        <a:ext cx="5308085" cy="281833"/>
      </dsp:txXfrm>
    </dsp:sp>
    <dsp:sp modelId="{D2EA5BC3-89CC-4927-A26F-67FA7C4BFCB6}">
      <dsp:nvSpPr>
        <dsp:cNvPr id="0" name=""/>
        <dsp:cNvSpPr/>
      </dsp:nvSpPr>
      <dsp:spPr>
        <a:xfrm>
          <a:off x="0" y="1230813"/>
          <a:ext cx="2994374" cy="3904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Left</a:t>
          </a:r>
          <a:r>
            <a:rPr lang="pt-BR" sz="1100" kern="1200" dirty="0"/>
            <a:t> (texto, tamanho) e </a:t>
          </a:r>
          <a:r>
            <a:rPr lang="pt-BR" sz="1100" kern="1200" dirty="0" err="1"/>
            <a:t>Right</a:t>
          </a:r>
          <a:r>
            <a:rPr lang="pt-BR" sz="1100" kern="1200" dirty="0"/>
            <a:t>(texto, tamanho)</a:t>
          </a:r>
        </a:p>
      </dsp:txBody>
      <dsp:txXfrm>
        <a:off x="19058" y="1249871"/>
        <a:ext cx="2956258" cy="352291"/>
      </dsp:txXfrm>
    </dsp:sp>
    <dsp:sp modelId="{D4323213-0582-4710-90F7-CD4E0B43E723}">
      <dsp:nvSpPr>
        <dsp:cNvPr id="0" name=""/>
        <dsp:cNvSpPr/>
      </dsp:nvSpPr>
      <dsp:spPr>
        <a:xfrm rot="5400000">
          <a:off x="5499877" y="-825721"/>
          <a:ext cx="312325" cy="532333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Substitui o </a:t>
          </a:r>
          <a:r>
            <a:rPr lang="pt-BR" sz="800" kern="1200" dirty="0" err="1"/>
            <a:t>string</a:t>
          </a:r>
          <a:r>
            <a:rPr lang="pt-BR" sz="800" kern="1200" dirty="0"/>
            <a:t> pelo o parâmetro desejado</a:t>
          </a:r>
        </a:p>
      </dsp:txBody>
      <dsp:txXfrm rot="-5400000">
        <a:off x="2994374" y="1695028"/>
        <a:ext cx="5308085" cy="281833"/>
      </dsp:txXfrm>
    </dsp:sp>
    <dsp:sp modelId="{C7E7FFC2-1255-4715-9F6A-17B5F26EDEFD}">
      <dsp:nvSpPr>
        <dsp:cNvPr id="0" name=""/>
        <dsp:cNvSpPr/>
      </dsp:nvSpPr>
      <dsp:spPr>
        <a:xfrm>
          <a:off x="0" y="1640740"/>
          <a:ext cx="2994374" cy="3904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Replace</a:t>
          </a:r>
          <a:r>
            <a:rPr lang="pt-BR" sz="1100" kern="1200" dirty="0"/>
            <a:t>(texto, palavra)</a:t>
          </a:r>
        </a:p>
      </dsp:txBody>
      <dsp:txXfrm>
        <a:off x="19058" y="1659798"/>
        <a:ext cx="2956258" cy="352291"/>
      </dsp:txXfrm>
    </dsp:sp>
    <dsp:sp modelId="{67FC6404-88C1-4579-9B6E-D9CB39084D69}">
      <dsp:nvSpPr>
        <dsp:cNvPr id="0" name=""/>
        <dsp:cNvSpPr/>
      </dsp:nvSpPr>
      <dsp:spPr>
        <a:xfrm rot="5400000">
          <a:off x="5499877" y="-415794"/>
          <a:ext cx="312325" cy="53233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Retorna uma parte do </a:t>
          </a:r>
          <a:r>
            <a:rPr lang="pt-BR" sz="800" kern="1200" dirty="0" err="1"/>
            <a:t>string</a:t>
          </a:r>
          <a:r>
            <a:rPr lang="pt-BR" sz="800" kern="1200" dirty="0"/>
            <a:t> passado como parâmetro, utilizando o </a:t>
          </a:r>
          <a:r>
            <a:rPr lang="pt-BR" sz="800" kern="1200" dirty="0" err="1"/>
            <a:t>string</a:t>
          </a:r>
          <a:r>
            <a:rPr lang="pt-BR" sz="800" kern="1200" dirty="0"/>
            <a:t>, o </a:t>
          </a:r>
          <a:r>
            <a:rPr lang="pt-BR" sz="800" kern="1200" dirty="0" err="1"/>
            <a:t>caracter</a:t>
          </a:r>
          <a:r>
            <a:rPr lang="pt-BR" sz="800" kern="1200" dirty="0"/>
            <a:t> inicial e o numero de caracteres que devem ser retornados</a:t>
          </a:r>
        </a:p>
      </dsp:txBody>
      <dsp:txXfrm rot="-5400000">
        <a:off x="2994374" y="2104955"/>
        <a:ext cx="5308085" cy="281833"/>
      </dsp:txXfrm>
    </dsp:sp>
    <dsp:sp modelId="{A318E5C5-5AF0-47DE-871F-B3F977FB6C13}">
      <dsp:nvSpPr>
        <dsp:cNvPr id="0" name=""/>
        <dsp:cNvSpPr/>
      </dsp:nvSpPr>
      <dsp:spPr>
        <a:xfrm>
          <a:off x="0" y="2050667"/>
          <a:ext cx="2994374" cy="390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SubString</a:t>
          </a:r>
          <a:r>
            <a:rPr lang="pt-BR" sz="1100" kern="1200" dirty="0"/>
            <a:t>(texto, inicio, tamanho)</a:t>
          </a:r>
        </a:p>
      </dsp:txBody>
      <dsp:txXfrm>
        <a:off x="19058" y="2069725"/>
        <a:ext cx="2956258" cy="352291"/>
      </dsp:txXfrm>
    </dsp:sp>
    <dsp:sp modelId="{59973EEC-EA2F-44F1-B74B-1872BA81E9E8}">
      <dsp:nvSpPr>
        <dsp:cNvPr id="0" name=""/>
        <dsp:cNvSpPr/>
      </dsp:nvSpPr>
      <dsp:spPr>
        <a:xfrm rot="5400000">
          <a:off x="5499877" y="-5867"/>
          <a:ext cx="312325" cy="532333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Inverte uma </a:t>
          </a:r>
          <a:r>
            <a:rPr lang="pt-BR" sz="800" kern="1200" dirty="0" err="1"/>
            <a:t>string</a:t>
          </a:r>
          <a:endParaRPr lang="pt-BR" sz="800" kern="1200" dirty="0"/>
        </a:p>
      </dsp:txBody>
      <dsp:txXfrm rot="-5400000">
        <a:off x="2994374" y="2514882"/>
        <a:ext cx="5308085" cy="281833"/>
      </dsp:txXfrm>
    </dsp:sp>
    <dsp:sp modelId="{E0EAC328-2B9B-456E-AD20-079465386D86}">
      <dsp:nvSpPr>
        <dsp:cNvPr id="0" name=""/>
        <dsp:cNvSpPr/>
      </dsp:nvSpPr>
      <dsp:spPr>
        <a:xfrm>
          <a:off x="0" y="2460595"/>
          <a:ext cx="2994374" cy="390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Reverse(</a:t>
          </a:r>
          <a:r>
            <a:rPr lang="pt-BR" sz="1100" kern="1200" dirty="0" err="1"/>
            <a:t>string</a:t>
          </a:r>
          <a:r>
            <a:rPr lang="pt-BR" sz="1100" kern="1200" dirty="0"/>
            <a:t>)</a:t>
          </a:r>
        </a:p>
      </dsp:txBody>
      <dsp:txXfrm>
        <a:off x="19058" y="2479653"/>
        <a:ext cx="2956258" cy="352291"/>
      </dsp:txXfrm>
    </dsp:sp>
    <dsp:sp modelId="{BFFCED88-95C5-4716-A3A9-15E6B2E0EC1C}">
      <dsp:nvSpPr>
        <dsp:cNvPr id="0" name=""/>
        <dsp:cNvSpPr/>
      </dsp:nvSpPr>
      <dsp:spPr>
        <a:xfrm rot="5400000">
          <a:off x="5499877" y="404060"/>
          <a:ext cx="312325" cy="53233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Repete N vezes um caractere especificado</a:t>
          </a:r>
        </a:p>
      </dsp:txBody>
      <dsp:txXfrm rot="-5400000">
        <a:off x="2994374" y="2924809"/>
        <a:ext cx="5308085" cy="281833"/>
      </dsp:txXfrm>
    </dsp:sp>
    <dsp:sp modelId="{FF4EB306-F68E-41D5-8DEB-0A9591E69930}">
      <dsp:nvSpPr>
        <dsp:cNvPr id="0" name=""/>
        <dsp:cNvSpPr/>
      </dsp:nvSpPr>
      <dsp:spPr>
        <a:xfrm>
          <a:off x="0" y="2870522"/>
          <a:ext cx="2994374" cy="3904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Replicate</a:t>
          </a:r>
          <a:r>
            <a:rPr lang="pt-BR" sz="1100" kern="1200" dirty="0"/>
            <a:t>(</a:t>
          </a:r>
          <a:r>
            <a:rPr lang="pt-BR" sz="1100" kern="1200" dirty="0" err="1"/>
            <a:t>string</a:t>
          </a:r>
          <a:r>
            <a:rPr lang="pt-BR" sz="1100" kern="1200" dirty="0"/>
            <a:t>, </a:t>
          </a:r>
          <a:r>
            <a:rPr lang="pt-BR" sz="1100" kern="1200" dirty="0" err="1"/>
            <a:t>int</a:t>
          </a:r>
          <a:r>
            <a:rPr lang="pt-BR" sz="1100" kern="1200" dirty="0"/>
            <a:t>)</a:t>
          </a:r>
        </a:p>
      </dsp:txBody>
      <dsp:txXfrm>
        <a:off x="19058" y="2889580"/>
        <a:ext cx="2956258" cy="352291"/>
      </dsp:txXfrm>
    </dsp:sp>
    <dsp:sp modelId="{6B2FDF1E-5EFB-4E3F-9F0A-C1945D34D004}">
      <dsp:nvSpPr>
        <dsp:cNvPr id="0" name=""/>
        <dsp:cNvSpPr/>
      </dsp:nvSpPr>
      <dsp:spPr>
        <a:xfrm rot="5400000">
          <a:off x="5499877" y="813987"/>
          <a:ext cx="312325" cy="53233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800" kern="1200" dirty="0"/>
            <a:t>Devolve a posição de uma </a:t>
          </a:r>
          <a:r>
            <a:rPr lang="pt-BR" sz="800" kern="1200" dirty="0" err="1"/>
            <a:t>string</a:t>
          </a:r>
          <a:r>
            <a:rPr lang="pt-BR" sz="800" kern="1200" dirty="0"/>
            <a:t> dentro de um texto. Se não encontrar, retorna zero.</a:t>
          </a:r>
        </a:p>
      </dsp:txBody>
      <dsp:txXfrm rot="-5400000">
        <a:off x="2994374" y="3334736"/>
        <a:ext cx="5308085" cy="281833"/>
      </dsp:txXfrm>
    </dsp:sp>
    <dsp:sp modelId="{0F2D8FAE-4464-402C-B503-909956D2322C}">
      <dsp:nvSpPr>
        <dsp:cNvPr id="0" name=""/>
        <dsp:cNvSpPr/>
      </dsp:nvSpPr>
      <dsp:spPr>
        <a:xfrm>
          <a:off x="0" y="3280450"/>
          <a:ext cx="2994374" cy="3904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PatIndex</a:t>
          </a:r>
          <a:r>
            <a:rPr lang="pt-BR" sz="1100" kern="1200"/>
            <a:t>(posição</a:t>
          </a:r>
          <a:r>
            <a:rPr lang="pt-BR" sz="1100" kern="1200" dirty="0"/>
            <a:t>, expressão)</a:t>
          </a:r>
        </a:p>
      </dsp:txBody>
      <dsp:txXfrm>
        <a:off x="19058" y="3299508"/>
        <a:ext cx="2956258" cy="35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2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ltGray">
          <a:xfrm>
            <a:off x="-2" y="4754880"/>
            <a:ext cx="9144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96" y="4724400"/>
            <a:ext cx="914162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9" y="4800600"/>
            <a:ext cx="7776863" cy="11430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2379" y="5943600"/>
            <a:ext cx="7776863" cy="76200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none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" y="-1"/>
            <a:ext cx="9141620" cy="47104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8" y="1340769"/>
            <a:ext cx="1567364" cy="21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0659" y="685800"/>
            <a:ext cx="5429251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ctr">
            <a:normAutofit/>
          </a:bodyPr>
          <a:lstStyle>
            <a:lvl1pPr>
              <a:defRPr sz="255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ctr">
            <a:normAutofit/>
          </a:bodyPr>
          <a:lstStyle>
            <a:lvl1pPr>
              <a:defRPr sz="255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(Codigo Fon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" indent="0">
              <a:spcBef>
                <a:spcPts val="450"/>
              </a:spcBef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20" indent="0">
              <a:buNone/>
              <a:defRPr/>
            </a:lvl2pPr>
            <a:lvl3pPr marL="514350" indent="0">
              <a:buNone/>
              <a:defRPr/>
            </a:lvl3pPr>
            <a:lvl4pPr marL="754380" indent="0">
              <a:buNone/>
              <a:defRPr/>
            </a:lvl4pPr>
            <a:lvl5pPr marL="994410" indent="0">
              <a:buNone/>
              <a:defRPr/>
            </a:lvl5pPr>
            <a:lvl6pPr>
              <a:defRPr/>
            </a:lvl6pPr>
          </a:lstStyle>
          <a:p>
            <a:pPr lv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4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9141620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35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>
              <a:defRPr sz="39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none" baseline="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>
              <a:defRPr sz="39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81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13538" y="1901952"/>
            <a:ext cx="4021302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4021302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66344"/>
            <a:ext cx="7132320" cy="1234440"/>
          </a:xfrm>
        </p:spPr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06/09/2018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190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35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190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13538" y="116632"/>
            <a:ext cx="8316924" cy="12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13538" y="1556792"/>
            <a:ext cx="8316924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  <a:p>
            <a:pPr lvl="5"/>
            <a:r>
              <a:rPr lang="pt-BR" dirty="0"/>
              <a:t>Sexto nível</a:t>
            </a:r>
          </a:p>
          <a:p>
            <a:pPr lvl="6"/>
            <a:r>
              <a:rPr lang="pt-BR" dirty="0"/>
              <a:t>Sétimo nível</a:t>
            </a:r>
          </a:p>
          <a:p>
            <a:pPr lvl="7"/>
            <a:r>
              <a:rPr lang="pt-BR" dirty="0"/>
              <a:t>Oitavo nível</a:t>
            </a:r>
          </a:p>
          <a:p>
            <a:pPr lvl="8"/>
            <a:r>
              <a:rPr lang="pt-BR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80000"/>
        <a:buFont typeface="Wingdings" pitchFamily="2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80000"/>
        <a:buFont typeface="Wingdings" pitchFamily="2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30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co.montebello@facens.com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>
                <a:latin typeface="Corbel"/>
              </a:rPr>
              <a:t>Modelagem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0" i="0" baseline="0" dirty="0">
                <a:solidFill>
                  <a:schemeClr val="bg1"/>
                </a:solidFill>
              </a:rPr>
              <a:t>Marco</a:t>
            </a:r>
            <a:r>
              <a:rPr lang="pt-BR" b="0" i="0" dirty="0">
                <a:solidFill>
                  <a:schemeClr val="bg1"/>
                </a:solidFill>
              </a:rPr>
              <a:t> Montebello | FACENS</a:t>
            </a:r>
          </a:p>
          <a:p>
            <a:r>
              <a:rPr lang="pt-BR" dirty="0">
                <a:hlinkClick r:id="rId2"/>
              </a:rPr>
              <a:t>marco.montebello@facens.br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38" y="179352"/>
            <a:ext cx="8316924" cy="1233424"/>
          </a:xfrm>
        </p:spPr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Exibindo dados com cláusula para  seleção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Paciente</a:t>
            </a:r>
            <a:endParaRPr lang="en-US" sz="2000" dirty="0"/>
          </a:p>
          <a:p>
            <a:r>
              <a:rPr lang="en-US" sz="2000" b="1" dirty="0"/>
              <a:t>WHERE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Sexo</a:t>
            </a:r>
            <a:r>
              <a:rPr lang="en-US" sz="2000" dirty="0"/>
              <a:t> = 'F'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Seleção de registros específicos (usando AND)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Paciente</a:t>
            </a:r>
            <a:endParaRPr lang="en-US" sz="2000" dirty="0"/>
          </a:p>
          <a:p>
            <a:r>
              <a:rPr lang="en-US" sz="2000" b="1" dirty="0"/>
              <a:t>WHERE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Sexo</a:t>
            </a:r>
            <a:r>
              <a:rPr lang="en-US" sz="2000" dirty="0"/>
              <a:t> = 'F'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FF0000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Cidade</a:t>
            </a:r>
            <a:r>
              <a:rPr lang="en-US" sz="2000" dirty="0"/>
              <a:t> = '</a:t>
            </a:r>
            <a:r>
              <a:rPr lang="en-US" sz="2000" dirty="0" err="1"/>
              <a:t>Sorocity</a:t>
            </a:r>
            <a:r>
              <a:rPr lang="en-US" sz="2000" dirty="0"/>
              <a:t>'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3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 Seleção de registros específicos (usando 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Paciente</a:t>
            </a:r>
            <a:endParaRPr lang="en-US" sz="2000" dirty="0"/>
          </a:p>
          <a:p>
            <a:r>
              <a:rPr lang="en-US" sz="2000" b="1" dirty="0"/>
              <a:t>WHERE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Cidade</a:t>
            </a:r>
            <a:r>
              <a:rPr lang="en-US" sz="2000" dirty="0"/>
              <a:t> = '</a:t>
            </a:r>
            <a:r>
              <a:rPr lang="en-US" sz="2000" dirty="0" err="1"/>
              <a:t>Sorocity</a:t>
            </a:r>
            <a:r>
              <a:rPr lang="en-US" sz="2000" dirty="0"/>
              <a:t>'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/>
              <a:t> UF = 'SP'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Expressões aritméticas em determinada coluna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SELECT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CodConsulta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ValConsulta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* 0.80</a:t>
            </a:r>
            <a:r>
              <a:rPr lang="pt-BR" sz="2000" dirty="0"/>
              <a:t> </a:t>
            </a:r>
            <a:r>
              <a:rPr lang="pt-BR" sz="2000" dirty="0" err="1"/>
              <a:t>ValorConsulta</a:t>
            </a:r>
            <a:endParaRPr lang="pt-BR" sz="2000" dirty="0"/>
          </a:p>
          <a:p>
            <a:r>
              <a:rPr lang="pt-BR" sz="2000" b="1" dirty="0"/>
              <a:t>FROM</a:t>
            </a:r>
          </a:p>
          <a:p>
            <a:r>
              <a:rPr lang="pt-BR" sz="2000" dirty="0"/>
              <a:t>    Consulta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3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Concatenando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SELECT</a:t>
            </a:r>
          </a:p>
          <a:p>
            <a:r>
              <a:rPr lang="pt-BR" sz="2000" dirty="0"/>
              <a:t>    </a:t>
            </a:r>
            <a:r>
              <a:rPr lang="pt-BR" sz="2000" b="1" dirty="0" err="1">
                <a:solidFill>
                  <a:srgbClr val="FF0000"/>
                </a:solidFill>
              </a:rPr>
              <a:t>cast</a:t>
            </a:r>
            <a:r>
              <a:rPr lang="pt-BR" sz="2000" dirty="0"/>
              <a:t>(</a:t>
            </a:r>
            <a:r>
              <a:rPr lang="pt-BR" sz="2000" dirty="0" err="1"/>
              <a:t>CodPaciente</a:t>
            </a:r>
            <a:r>
              <a:rPr lang="pt-BR" sz="2000" dirty="0"/>
              <a:t> as </a:t>
            </a:r>
            <a:r>
              <a:rPr lang="pt-BR" sz="2000" b="1" dirty="0" err="1"/>
              <a:t>varchar</a:t>
            </a:r>
            <a:r>
              <a:rPr lang="pt-BR" sz="2000" dirty="0"/>
              <a:t>) + ' – ' + </a:t>
            </a:r>
            <a:r>
              <a:rPr lang="pt-BR" sz="2000" dirty="0" err="1"/>
              <a:t>NomePaciente</a:t>
            </a:r>
            <a:endParaRPr lang="pt-BR" sz="2000" dirty="0"/>
          </a:p>
          <a:p>
            <a:r>
              <a:rPr lang="pt-BR" sz="2000" b="1" dirty="0"/>
              <a:t>FROM</a:t>
            </a:r>
          </a:p>
          <a:p>
            <a:r>
              <a:rPr lang="pt-BR" sz="2000" dirty="0"/>
              <a:t>    Paciente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8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grande vantagem do LIKE é que ele permite o uso de caracteres coringas</a:t>
            </a:r>
            <a:r>
              <a:rPr lang="pt-BR" dirty="0"/>
              <a:t>.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8644"/>
              </p:ext>
            </p:extLst>
          </p:nvPr>
        </p:nvGraphicFramePr>
        <p:xfrm>
          <a:off x="401799" y="3374994"/>
          <a:ext cx="8317707" cy="1866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Expressão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Retorno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Qualquer combinação de caracteres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_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Um único caractere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[ ]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Quaisquer caracteres especificados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[^]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Quaisquer caracteres que não sejam os especificados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68916"/>
              </p:ext>
            </p:extLst>
          </p:nvPr>
        </p:nvGraphicFramePr>
        <p:xfrm>
          <a:off x="413147" y="2025254"/>
          <a:ext cx="8317707" cy="3154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Exemplo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Descrição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LIKE </a:t>
                      </a:r>
                      <a:r>
                        <a:rPr lang="pt-BR" sz="2000" b="1" dirty="0"/>
                        <a:t>'A%'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Tudo que começar por 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LIKE </a:t>
                      </a:r>
                      <a:r>
                        <a:rPr lang="pt-BR" sz="2000" b="1" dirty="0"/>
                        <a:t>'_NG'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Tudo que comece por qualquer caractere e logo em seguida 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LIKE </a:t>
                      </a:r>
                      <a:r>
                        <a:rPr lang="pt-BR" sz="2000" b="1" dirty="0"/>
                        <a:t>'[AF]%'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Tudo que começar por A ou 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LIKE </a:t>
                      </a:r>
                      <a:r>
                        <a:rPr lang="pt-BR" sz="2000" b="1" dirty="0"/>
                        <a:t>'[A-F]%'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Tudo que comece por qualquer letra compreendida entre a </a:t>
                      </a:r>
                      <a:r>
                        <a:rPr lang="pt-BR" sz="2000" dirty="0" err="1"/>
                        <a:t>A</a:t>
                      </a:r>
                      <a:r>
                        <a:rPr lang="pt-BR" sz="2000" dirty="0"/>
                        <a:t> e a 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2000" dirty="0"/>
                        <a:t>LIKE </a:t>
                      </a:r>
                      <a:r>
                        <a:rPr lang="pt-BR" sz="2000" b="1" dirty="0"/>
                        <a:t>'[A^B]%'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Tudo que começar por A e a segunda letra não for uma 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b="1" dirty="0"/>
              <a:t>CREATE TABLE </a:t>
            </a:r>
            <a:r>
              <a:rPr lang="pt-BR" sz="1800" dirty="0"/>
              <a:t>#CONTATO</a:t>
            </a:r>
          </a:p>
          <a:p>
            <a:r>
              <a:rPr lang="pt-BR" sz="1800" dirty="0"/>
              <a:t>(</a:t>
            </a:r>
          </a:p>
          <a:p>
            <a:r>
              <a:rPr lang="pt-BR" sz="1800" dirty="0"/>
              <a:t>	ID   		</a:t>
            </a:r>
            <a:r>
              <a:rPr lang="pt-BR" sz="1800" b="1" dirty="0" err="1"/>
              <a:t>int</a:t>
            </a:r>
            <a:r>
              <a:rPr lang="pt-BR" sz="1800" dirty="0"/>
              <a:t>,</a:t>
            </a:r>
          </a:p>
          <a:p>
            <a:r>
              <a:rPr lang="pt-BR" sz="1800" dirty="0"/>
              <a:t>	Nome		</a:t>
            </a:r>
            <a:r>
              <a:rPr lang="pt-BR" sz="1800" b="1" dirty="0" err="1"/>
              <a:t>varchar</a:t>
            </a:r>
            <a:r>
              <a:rPr lang="pt-BR" sz="1800" b="1" dirty="0"/>
              <a:t>(100</a:t>
            </a:r>
            <a:r>
              <a:rPr lang="pt-BR" sz="1800" dirty="0"/>
              <a:t>),</a:t>
            </a:r>
          </a:p>
          <a:p>
            <a:r>
              <a:rPr lang="pt-BR" sz="1800" dirty="0"/>
              <a:t>	</a:t>
            </a:r>
            <a:r>
              <a:rPr lang="pt-BR" sz="1800" dirty="0" err="1"/>
              <a:t>Email</a:t>
            </a:r>
            <a:r>
              <a:rPr lang="pt-BR" sz="1800" dirty="0"/>
              <a:t>  	</a:t>
            </a:r>
            <a:r>
              <a:rPr lang="pt-BR" sz="1800" b="1" dirty="0" err="1"/>
              <a:t>varchar</a:t>
            </a:r>
            <a:r>
              <a:rPr lang="pt-BR" sz="1800" b="1" dirty="0"/>
              <a:t>(100</a:t>
            </a:r>
            <a:r>
              <a:rPr lang="pt-BR" sz="1800" dirty="0"/>
              <a:t>),</a:t>
            </a:r>
          </a:p>
          <a:p>
            <a:r>
              <a:rPr lang="pt-BR" sz="1800" dirty="0"/>
              <a:t>	Percentual	</a:t>
            </a:r>
            <a:r>
              <a:rPr lang="pt-BR" sz="1800" b="1" dirty="0" err="1"/>
              <a:t>varchar</a:t>
            </a:r>
            <a:r>
              <a:rPr lang="pt-BR" sz="1800" b="1" dirty="0"/>
              <a:t>(4</a:t>
            </a:r>
            <a:r>
              <a:rPr lang="pt-BR" sz="1800" dirty="0"/>
              <a:t>)</a:t>
            </a:r>
          </a:p>
          <a:p>
            <a:r>
              <a:rPr lang="pt-BR" sz="1800" dirty="0"/>
              <a:t>)</a:t>
            </a:r>
          </a:p>
          <a:p>
            <a:endParaRPr lang="pt-BR" sz="1800" dirty="0"/>
          </a:p>
          <a:p>
            <a:r>
              <a:rPr lang="pt-BR" sz="1800" b="1" dirty="0"/>
              <a:t>INSERT INTO </a:t>
            </a:r>
            <a:r>
              <a:rPr lang="pt-BR" sz="1800" dirty="0"/>
              <a:t>#CONTATO </a:t>
            </a:r>
            <a:r>
              <a:rPr lang="pt-BR" sz="1800" b="1" dirty="0"/>
              <a:t>VALUES</a:t>
            </a:r>
          </a:p>
          <a:p>
            <a:r>
              <a:rPr lang="pt-BR" sz="1800" dirty="0"/>
              <a:t>	(1,'Maria de Fatima','mariaf@gmail.com','5%'),</a:t>
            </a:r>
          </a:p>
          <a:p>
            <a:r>
              <a:rPr lang="pt-BR" sz="1800" dirty="0"/>
              <a:t>	(2,'Antonio Jose','antoniojose@yahoo.com','15%'),</a:t>
            </a:r>
          </a:p>
          <a:p>
            <a:r>
              <a:rPr lang="pt-BR" sz="1800" dirty="0"/>
              <a:t>	(3,'Fernanda de Carvalho','fc@yahoo.com','70%'),</a:t>
            </a:r>
          </a:p>
          <a:p>
            <a:r>
              <a:rPr lang="pt-BR" sz="1800" dirty="0"/>
              <a:t>	(4,'Uelinton Josenildo','josenildo.u@gmail.com','35%'),</a:t>
            </a:r>
          </a:p>
          <a:p>
            <a:r>
              <a:rPr lang="pt-BR" sz="1800" dirty="0"/>
              <a:t>	(5,'Welinton Barbosa','wb@yahoo.com','84%'),</a:t>
            </a:r>
          </a:p>
          <a:p>
            <a:r>
              <a:rPr lang="pt-BR" sz="1800" dirty="0"/>
              <a:t>	(6,'Jose Carlos','zeca@yahoo.com','13%')</a:t>
            </a:r>
          </a:p>
        </p:txBody>
      </p:sp>
    </p:spTree>
    <p:extLst>
      <p:ext uri="{BB962C8B-B14F-4D97-AF65-F5344CB8AC3E}">
        <p14:creationId xmlns:p14="http://schemas.microsoft.com/office/powerpoint/2010/main" val="4536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Selecionar todos os registros que no campo nome contenha exatamente o termo </a:t>
            </a:r>
            <a:r>
              <a:rPr lang="pt-BR" sz="2000" b="1" dirty="0"/>
              <a:t>“Maria de Fatima”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'Maria de Fatima'</a:t>
            </a:r>
          </a:p>
          <a:p>
            <a:endParaRPr lang="pt-BR" sz="2000" dirty="0"/>
          </a:p>
          <a:p>
            <a:r>
              <a:rPr lang="pt-BR" sz="2000" dirty="0"/>
              <a:t>No comando acima estamos solicitando para o banco </a:t>
            </a:r>
            <a:r>
              <a:rPr lang="pt-BR" sz="2000" b="1" i="1" dirty="0"/>
              <a:t>eu quero todos os registros que no campo nome contenha exatamente o texto "Maria de Fatima"</a:t>
            </a:r>
            <a:r>
              <a:rPr lang="pt-BR" sz="2000" dirty="0"/>
              <a:t>. </a:t>
            </a:r>
          </a:p>
          <a:p>
            <a:pPr marL="3429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7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que o campo </a:t>
            </a:r>
            <a:r>
              <a:rPr lang="pt-BR" sz="2000" b="1" dirty="0"/>
              <a:t>nome</a:t>
            </a:r>
            <a:r>
              <a:rPr lang="pt-BR" sz="2000" dirty="0"/>
              <a:t> se inicie com o termo </a:t>
            </a:r>
            <a:r>
              <a:rPr lang="pt-BR" sz="2000" b="1" dirty="0"/>
              <a:t>“Jose”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'Jose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261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>
                <a:latin typeface="Corbel"/>
              </a:rPr>
              <a:t>DML – </a:t>
            </a:r>
            <a:r>
              <a:rPr lang="pt-BR" i="1" dirty="0"/>
              <a:t>Data </a:t>
            </a:r>
            <a:r>
              <a:rPr lang="pt-BR" i="1" dirty="0" err="1"/>
              <a:t>Manipulation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i="1" dirty="0"/>
              <a:t> (</a:t>
            </a:r>
            <a:r>
              <a:rPr lang="pt-BR" i="1" dirty="0" err="1"/>
              <a:t>Select</a:t>
            </a:r>
            <a:r>
              <a:rPr lang="pt-BR" i="1" dirty="0"/>
              <a:t>)</a:t>
            </a:r>
            <a:endParaRPr lang="pt-BR" i="1" dirty="0">
              <a:latin typeface="Corbe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pt-BR" dirty="0">
                <a:latin typeface="Corbel"/>
              </a:rPr>
              <a:t>Linguagem de manipulação de Dados. Comando SQL utilizado para consultar as informações inseridas nas tabelas existentes.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que em qualquer parte do campo nome contenha o termo “Jose”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83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</a:t>
            </a:r>
            <a:r>
              <a:rPr lang="pt-BR" sz="2000" b="1" dirty="0"/>
              <a:t>nome</a:t>
            </a:r>
            <a:r>
              <a:rPr lang="pt-BR" sz="2000" dirty="0"/>
              <a:t> que comecem com qualquer letra e terminem com </a:t>
            </a:r>
            <a:r>
              <a:rPr lang="pt-BR" sz="2000" b="1" dirty="0"/>
              <a:t>“</a:t>
            </a:r>
            <a:r>
              <a:rPr lang="pt-BR" sz="2000" b="1" dirty="0" err="1"/>
              <a:t>elinton</a:t>
            </a:r>
            <a:r>
              <a:rPr lang="pt-BR" sz="2000" b="1" dirty="0"/>
              <a:t>”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84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</a:t>
            </a:r>
            <a:r>
              <a:rPr lang="pt-BR" sz="2000" b="1" dirty="0"/>
              <a:t>nome</a:t>
            </a:r>
            <a:r>
              <a:rPr lang="pt-BR" sz="2000" dirty="0"/>
              <a:t> que comecem com qualquer letra contenham a palavra </a:t>
            </a:r>
            <a:r>
              <a:rPr lang="pt-BR" sz="2000" b="1" dirty="0"/>
              <a:t>“</a:t>
            </a:r>
            <a:r>
              <a:rPr lang="pt-BR" sz="2000" b="1" dirty="0" err="1"/>
              <a:t>elinton</a:t>
            </a:r>
            <a:r>
              <a:rPr lang="pt-BR" sz="2000" b="1" dirty="0"/>
              <a:t>”</a:t>
            </a:r>
            <a:r>
              <a:rPr lang="pt-BR" sz="2000" dirty="0"/>
              <a:t> e terminem com qualquer letra.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0598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</a:t>
            </a:r>
            <a:r>
              <a:rPr lang="pt-BR" sz="2000" b="1" dirty="0"/>
              <a:t>nome</a:t>
            </a:r>
            <a:r>
              <a:rPr lang="pt-BR" sz="2000" dirty="0"/>
              <a:t> que comecem com a letra </a:t>
            </a:r>
            <a:r>
              <a:rPr lang="pt-BR" sz="2000" b="1" dirty="0"/>
              <a:t>U</a:t>
            </a:r>
            <a:r>
              <a:rPr lang="pt-BR" sz="2000" dirty="0"/>
              <a:t> ou </a:t>
            </a:r>
            <a:r>
              <a:rPr lang="pt-BR" sz="2000" b="1" dirty="0"/>
              <a:t>W</a:t>
            </a:r>
            <a:r>
              <a:rPr lang="pt-BR" sz="2000" dirty="0"/>
              <a:t> contenham a palavra </a:t>
            </a:r>
            <a:r>
              <a:rPr lang="pt-BR" sz="2000" b="1" dirty="0"/>
              <a:t>“</a:t>
            </a:r>
            <a:r>
              <a:rPr lang="pt-BR" sz="2000" b="1" dirty="0" err="1"/>
              <a:t>elinton</a:t>
            </a:r>
            <a:r>
              <a:rPr lang="pt-BR" sz="2000" b="1" dirty="0"/>
              <a:t>”</a:t>
            </a:r>
            <a:r>
              <a:rPr lang="pt-BR" sz="2000" dirty="0"/>
              <a:t> e terminem com qualquer letra.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[UW]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</a:t>
            </a:r>
            <a:r>
              <a:rPr lang="pt-BR" sz="2000" b="1" dirty="0"/>
              <a:t>nome</a:t>
            </a:r>
            <a:r>
              <a:rPr lang="pt-BR" sz="2000" dirty="0"/>
              <a:t> que comecem com letras entre </a:t>
            </a:r>
            <a:r>
              <a:rPr lang="pt-BR" sz="2000" b="1" dirty="0"/>
              <a:t>M</a:t>
            </a:r>
            <a:r>
              <a:rPr lang="pt-BR" sz="2000" dirty="0"/>
              <a:t> e </a:t>
            </a:r>
            <a:r>
              <a:rPr lang="pt-BR" sz="2000" b="1" dirty="0"/>
              <a:t>W</a:t>
            </a:r>
            <a:r>
              <a:rPr lang="pt-BR" sz="2000" dirty="0"/>
              <a:t> contenham a palavra </a:t>
            </a:r>
            <a:r>
              <a:rPr lang="pt-BR" sz="2000" b="1" dirty="0"/>
              <a:t>“</a:t>
            </a:r>
            <a:r>
              <a:rPr lang="pt-BR" sz="2000" b="1" dirty="0" err="1"/>
              <a:t>elinton</a:t>
            </a:r>
            <a:r>
              <a:rPr lang="pt-BR" sz="2000" b="1" dirty="0"/>
              <a:t>”</a:t>
            </a:r>
            <a:r>
              <a:rPr lang="pt-BR" sz="2000" dirty="0"/>
              <a:t> e terminem com qualquer letra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[M-W]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136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nome que </a:t>
            </a:r>
            <a:r>
              <a:rPr lang="pt-BR" sz="2000" b="1" dirty="0"/>
              <a:t>não</a:t>
            </a:r>
            <a:r>
              <a:rPr lang="pt-BR" sz="2000" dirty="0"/>
              <a:t> comecem com a letra </a:t>
            </a:r>
            <a:r>
              <a:rPr lang="pt-BR" sz="2000" b="1" dirty="0"/>
              <a:t>W</a:t>
            </a:r>
            <a:r>
              <a:rPr lang="pt-BR" sz="2000" dirty="0"/>
              <a:t> contenham a palavra </a:t>
            </a:r>
            <a:r>
              <a:rPr lang="pt-BR" sz="2000" b="1" dirty="0"/>
              <a:t>“</a:t>
            </a:r>
            <a:r>
              <a:rPr lang="pt-BR" sz="2000" b="1" dirty="0" err="1"/>
              <a:t>elinton</a:t>
            </a:r>
            <a:r>
              <a:rPr lang="pt-BR" sz="2000" b="1" dirty="0"/>
              <a:t>”</a:t>
            </a:r>
            <a:r>
              <a:rPr lang="pt-BR" sz="2000" dirty="0"/>
              <a:t> e terminem com qualquer letra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[^W]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45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</a:t>
            </a:r>
            <a:r>
              <a:rPr lang="pt-BR" sz="2000" b="1" dirty="0"/>
              <a:t>nome</a:t>
            </a:r>
            <a:r>
              <a:rPr lang="pt-BR" sz="2000" dirty="0"/>
              <a:t> que </a:t>
            </a:r>
            <a:r>
              <a:rPr lang="pt-BR" sz="2000" b="1" dirty="0"/>
              <a:t>não</a:t>
            </a:r>
            <a:r>
              <a:rPr lang="pt-BR" sz="2000" dirty="0"/>
              <a:t> comecem com as letras </a:t>
            </a:r>
            <a:r>
              <a:rPr lang="pt-BR" sz="2000" b="1" dirty="0"/>
              <a:t>A</a:t>
            </a:r>
            <a:r>
              <a:rPr lang="pt-BR" sz="2000" dirty="0"/>
              <a:t>,</a:t>
            </a:r>
            <a:r>
              <a:rPr lang="pt-BR" sz="2000" b="1" dirty="0"/>
              <a:t> B</a:t>
            </a:r>
            <a:r>
              <a:rPr lang="pt-BR" sz="2000" dirty="0"/>
              <a:t>,</a:t>
            </a:r>
            <a:r>
              <a:rPr lang="pt-BR" sz="2000" b="1" dirty="0"/>
              <a:t> C </a:t>
            </a:r>
            <a:r>
              <a:rPr lang="pt-BR" sz="2000" dirty="0"/>
              <a:t>e</a:t>
            </a:r>
            <a:r>
              <a:rPr lang="pt-BR" sz="2000" b="1" dirty="0"/>
              <a:t> D</a:t>
            </a:r>
            <a:r>
              <a:rPr lang="pt-BR" sz="2000" dirty="0"/>
              <a:t> contenham a palavra</a:t>
            </a:r>
            <a:r>
              <a:rPr lang="pt-BR" sz="2000" b="1" dirty="0"/>
              <a:t> “</a:t>
            </a:r>
            <a:r>
              <a:rPr lang="pt-BR" sz="2000" b="1" dirty="0" err="1"/>
              <a:t>elinton</a:t>
            </a:r>
            <a:r>
              <a:rPr lang="pt-BR" sz="2000" b="1" dirty="0"/>
              <a:t>”</a:t>
            </a:r>
            <a:r>
              <a:rPr lang="pt-BR" sz="2000" dirty="0"/>
              <a:t> e terminem com qualquer letra.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[^ABCD]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LIKE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Selecionar todos os registros do campo nome que </a:t>
            </a:r>
            <a:r>
              <a:rPr lang="pt-BR" sz="2000" b="1" dirty="0"/>
              <a:t>não</a:t>
            </a:r>
            <a:r>
              <a:rPr lang="pt-BR" sz="2000" dirty="0"/>
              <a:t> comecem com as letras entre </a:t>
            </a:r>
            <a:r>
              <a:rPr lang="pt-BR" sz="2000" b="1" dirty="0"/>
              <a:t>A</a:t>
            </a:r>
            <a:r>
              <a:rPr lang="pt-BR" sz="2000" dirty="0"/>
              <a:t> e </a:t>
            </a:r>
            <a:r>
              <a:rPr lang="pt-BR" sz="2000" b="1" dirty="0"/>
              <a:t>D </a:t>
            </a:r>
            <a:r>
              <a:rPr lang="pt-BR" sz="2000" dirty="0"/>
              <a:t>contenham a palavra </a:t>
            </a:r>
            <a:r>
              <a:rPr lang="pt-BR" sz="2000" b="1" dirty="0"/>
              <a:t>“</a:t>
            </a:r>
            <a:r>
              <a:rPr lang="pt-BR" sz="2000" b="1" dirty="0" err="1"/>
              <a:t>elinton</a:t>
            </a:r>
            <a:r>
              <a:rPr lang="pt-BR" sz="2000" b="1" dirty="0"/>
              <a:t>” </a:t>
            </a:r>
            <a:r>
              <a:rPr lang="pt-BR" sz="2000" dirty="0"/>
              <a:t>e terminem com qualquer letra.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#CONTATO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[^A-D]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elinton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UNION</a:t>
            </a:r>
          </a:p>
          <a:p>
            <a:pPr lvl="1"/>
            <a:r>
              <a:rPr lang="pt-BR" sz="2000" dirty="0"/>
              <a:t>Usado para juntar os resultados de dois ou mais </a:t>
            </a:r>
            <a:r>
              <a:rPr lang="pt-BR" sz="2000" dirty="0" err="1"/>
              <a:t>selects</a:t>
            </a:r>
            <a:r>
              <a:rPr lang="pt-BR" sz="2000" dirty="0"/>
              <a:t> diferentes em uma só consulta. </a:t>
            </a:r>
          </a:p>
          <a:p>
            <a:pPr lvl="1"/>
            <a:r>
              <a:rPr lang="pt-BR" sz="2000" dirty="0"/>
              <a:t>Sempre que possível deve ser usado UNION ALL.</a:t>
            </a:r>
          </a:p>
          <a:p>
            <a:pPr lvl="1"/>
            <a:r>
              <a:rPr lang="pt-BR" sz="2000" dirty="0"/>
              <a:t>As colunas dos </a:t>
            </a:r>
            <a:r>
              <a:rPr lang="pt-BR" sz="2000" dirty="0" err="1"/>
              <a:t>selects</a:t>
            </a:r>
            <a:r>
              <a:rPr lang="pt-BR" sz="2000" dirty="0"/>
              <a:t> devem ser exatamente as mesmas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8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UNION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UNION serve para juntar ou unir dois </a:t>
            </a:r>
            <a:r>
              <a:rPr lang="pt-BR" sz="2000" dirty="0" err="1"/>
              <a:t>selects</a:t>
            </a:r>
            <a:r>
              <a:rPr lang="pt-BR" sz="2000" dirty="0"/>
              <a:t>, um abaixo do outro. As linhas repetidas são ignoradas.</a:t>
            </a:r>
          </a:p>
          <a:p>
            <a:endParaRPr lang="pt-BR" sz="2000" dirty="0"/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NomeProfessor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Professores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Alunos</a:t>
            </a:r>
          </a:p>
        </p:txBody>
      </p:sp>
    </p:spTree>
    <p:extLst>
      <p:ext uri="{BB962C8B-B14F-4D97-AF65-F5344CB8AC3E}">
        <p14:creationId xmlns:p14="http://schemas.microsoft.com/office/powerpoint/2010/main" val="39381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>
                <a:solidFill>
                  <a:srgbClr val="263050">
                    <a:lumMod val="75000"/>
                  </a:srgbClr>
                </a:solidFill>
                <a:latin typeface="Corbel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i="1" dirty="0">
                <a:solidFill>
                  <a:srgbClr val="263050"/>
                </a:solidFill>
              </a:rPr>
              <a:t>Data </a:t>
            </a:r>
            <a:r>
              <a:rPr lang="pt-BR" sz="2000" i="1" dirty="0" err="1">
                <a:solidFill>
                  <a:srgbClr val="263050"/>
                </a:solidFill>
              </a:rPr>
              <a:t>Manipulation</a:t>
            </a:r>
            <a:r>
              <a:rPr lang="pt-BR" sz="2000" i="1" dirty="0">
                <a:solidFill>
                  <a:srgbClr val="263050"/>
                </a:solidFill>
              </a:rPr>
              <a:t> </a:t>
            </a:r>
            <a:r>
              <a:rPr lang="pt-BR" sz="2000" i="1" dirty="0" err="1">
                <a:solidFill>
                  <a:srgbClr val="263050"/>
                </a:solidFill>
              </a:rPr>
              <a:t>Language</a:t>
            </a:r>
            <a:r>
              <a:rPr lang="pt-BR" sz="2000" dirty="0">
                <a:solidFill>
                  <a:srgbClr val="263050"/>
                </a:solidFill>
              </a:rPr>
              <a:t> – DML: Linguagem de Manipulação de Dados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>
                <a:solidFill>
                  <a:srgbClr val="263050"/>
                </a:solidFill>
              </a:rPr>
              <a:t>Comando DML: </a:t>
            </a:r>
            <a:r>
              <a:rPr lang="pt-BR" sz="2000" b="1" dirty="0">
                <a:solidFill>
                  <a:srgbClr val="263050"/>
                </a:solidFill>
              </a:rPr>
              <a:t>SELECT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>
                <a:solidFill>
                  <a:srgbClr val="263050"/>
                </a:solidFill>
              </a:rPr>
              <a:t>Cláusula </a:t>
            </a:r>
            <a:r>
              <a:rPr lang="pt-BR" sz="2000" b="1" dirty="0">
                <a:solidFill>
                  <a:srgbClr val="263050"/>
                </a:solidFill>
              </a:rPr>
              <a:t>WHERE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>
                <a:solidFill>
                  <a:srgbClr val="263050"/>
                </a:solidFill>
              </a:rPr>
              <a:t>Comando </a:t>
            </a:r>
            <a:r>
              <a:rPr lang="pt-BR" sz="2000" b="1" dirty="0">
                <a:solidFill>
                  <a:srgbClr val="263050"/>
                </a:solidFill>
              </a:rPr>
              <a:t>LIKE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>
                <a:solidFill>
                  <a:srgbClr val="263050"/>
                </a:solidFill>
              </a:rPr>
              <a:t>Linhas sem repetição </a:t>
            </a:r>
            <a:r>
              <a:rPr lang="pt-BR" sz="2000" b="1" dirty="0">
                <a:solidFill>
                  <a:srgbClr val="263050"/>
                </a:solidFill>
              </a:rPr>
              <a:t>UNION</a:t>
            </a:r>
            <a:r>
              <a:rPr lang="pt-BR" sz="2000" dirty="0">
                <a:solidFill>
                  <a:srgbClr val="263050"/>
                </a:solidFill>
              </a:rPr>
              <a:t> e </a:t>
            </a:r>
            <a:r>
              <a:rPr lang="pt-BR" sz="2000" b="1" dirty="0">
                <a:solidFill>
                  <a:srgbClr val="263050"/>
                </a:solidFill>
              </a:rPr>
              <a:t>DISTINCT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>
                <a:solidFill>
                  <a:srgbClr val="263050"/>
                </a:solidFill>
              </a:rPr>
              <a:t>Funções de manipulação de </a:t>
            </a:r>
            <a:r>
              <a:rPr lang="pt-BR" sz="2000" i="1" dirty="0" err="1">
                <a:solidFill>
                  <a:srgbClr val="263050"/>
                </a:solidFill>
              </a:rPr>
              <a:t>strings</a:t>
            </a:r>
            <a:endParaRPr lang="pt-BR" sz="2000" i="1" dirty="0">
              <a:solidFill>
                <a:srgbClr val="263050"/>
              </a:solidFill>
            </a:endParaRP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sz="2000" dirty="0">
                <a:solidFill>
                  <a:srgbClr val="263050"/>
                </a:solidFill>
              </a:rPr>
              <a:t>Exercícios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endParaRPr lang="pt-BR" dirty="0"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UNION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UNION ALL é bastante semelhante ao UNION. A única diferença é que as linhas repetidas são exibidas.</a:t>
            </a:r>
          </a:p>
          <a:p>
            <a:endParaRPr lang="pt-BR" sz="2000" dirty="0"/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NomeProfessor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Professores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Alunos</a:t>
            </a:r>
          </a:p>
        </p:txBody>
      </p:sp>
    </p:spTree>
    <p:extLst>
      <p:ext uri="{BB962C8B-B14F-4D97-AF65-F5344CB8AC3E}">
        <p14:creationId xmlns:p14="http://schemas.microsoft.com/office/powerpoint/2010/main" val="25041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INTERSECT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Exibe apenas os registros que estão nos dois </a:t>
            </a:r>
            <a:r>
              <a:rPr lang="pt-BR" sz="2000" dirty="0" err="1"/>
              <a:t>selects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NomeProfessor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professores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alunos</a:t>
            </a:r>
          </a:p>
        </p:txBody>
      </p:sp>
    </p:spTree>
    <p:extLst>
      <p:ext uri="{BB962C8B-B14F-4D97-AF65-F5344CB8AC3E}">
        <p14:creationId xmlns:p14="http://schemas.microsoft.com/office/powerpoint/2010/main" val="37067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EXCEPT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São exibidas as linhas que estão no primeiro </a:t>
            </a:r>
            <a:r>
              <a:rPr lang="pt-BR" sz="2000" dirty="0" err="1"/>
              <a:t>select</a:t>
            </a:r>
            <a:r>
              <a:rPr lang="pt-BR" sz="2000" dirty="0"/>
              <a:t>, mas não estão no segundo </a:t>
            </a:r>
            <a:r>
              <a:rPr lang="pt-BR" sz="2000" dirty="0" err="1"/>
              <a:t>select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NomeProfessor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professores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marL="34290" indent="0">
              <a:spcBef>
                <a:spcPts val="450"/>
              </a:spcBef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alunos</a:t>
            </a:r>
          </a:p>
        </p:txBody>
      </p:sp>
    </p:spTree>
    <p:extLst>
      <p:ext uri="{BB962C8B-B14F-4D97-AF65-F5344CB8AC3E}">
        <p14:creationId xmlns:p14="http://schemas.microsoft.com/office/powerpoint/2010/main" val="63219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DISTINCT –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Exibe apenas os registros distintos (omite as linhas repetidas).</a:t>
            </a:r>
          </a:p>
          <a:p>
            <a:endParaRPr lang="pt-BR" sz="2000" dirty="0"/>
          </a:p>
          <a:p>
            <a:pPr marL="3429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Cidade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Clientes</a:t>
            </a:r>
          </a:p>
          <a:p>
            <a:pPr marL="3429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Cidade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Paciente</a:t>
            </a:r>
          </a:p>
        </p:txBody>
      </p:sp>
    </p:spTree>
    <p:extLst>
      <p:ext uri="{BB962C8B-B14F-4D97-AF65-F5344CB8AC3E}">
        <p14:creationId xmlns:p14="http://schemas.microsoft.com/office/powerpoint/2010/main" val="79664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38668"/>
              </p:ext>
            </p:extLst>
          </p:nvPr>
        </p:nvGraphicFramePr>
        <p:xfrm>
          <a:off x="413148" y="2025253"/>
          <a:ext cx="8317706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8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93202"/>
              </p:ext>
            </p:extLst>
          </p:nvPr>
        </p:nvGraphicFramePr>
        <p:xfrm>
          <a:off x="413148" y="2025253"/>
          <a:ext cx="8317706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9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 – Exemplos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Lower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), </a:t>
            </a:r>
            <a:r>
              <a:rPr lang="pt-BR" sz="2000" b="1" dirty="0" err="1">
                <a:solidFill>
                  <a:srgbClr val="7030A0"/>
                </a:solidFill>
              </a:rPr>
              <a:t>Upper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RTrim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  Exemplo de Texto  '</a:t>
            </a:r>
            <a:r>
              <a:rPr lang="pt-BR" sz="2000" dirty="0"/>
              <a:t>), </a:t>
            </a:r>
            <a:r>
              <a:rPr lang="pt-BR" sz="2000" b="1" dirty="0" err="1">
                <a:solidFill>
                  <a:srgbClr val="7030A0"/>
                </a:solidFill>
              </a:rPr>
              <a:t>LTrim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  Exemplo de Texto  '</a:t>
            </a:r>
            <a:r>
              <a:rPr lang="pt-BR" sz="2000" dirty="0"/>
              <a:t>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Len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Left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, 7),  </a:t>
            </a:r>
            <a:r>
              <a:rPr lang="pt-BR" sz="2000" b="1" dirty="0" err="1">
                <a:solidFill>
                  <a:srgbClr val="7030A0"/>
                </a:solidFill>
              </a:rPr>
              <a:t>Right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, 5)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Replace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'e'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'3'</a:t>
            </a:r>
            <a:r>
              <a:rPr lang="pt-BR" sz="2000" dirty="0"/>
              <a:t>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SubString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, 9, 2)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7030A0"/>
                </a:solidFill>
              </a:rPr>
              <a:t>Reverse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Replicate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'N'</a:t>
            </a:r>
            <a:r>
              <a:rPr lang="pt-BR" sz="2000" dirty="0"/>
              <a:t>, 3)</a:t>
            </a:r>
          </a:p>
          <a:p>
            <a:r>
              <a:rPr lang="pt-BR" sz="2000" b="1" dirty="0"/>
              <a:t>SELECT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PatIndex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FF0000"/>
                </a:solidFill>
              </a:rPr>
              <a:t>'%de%'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FF0000"/>
                </a:solidFill>
              </a:rPr>
              <a:t>'Exemplo de Texto'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9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33785"/>
              </p:ext>
            </p:extLst>
          </p:nvPr>
        </p:nvGraphicFramePr>
        <p:xfrm>
          <a:off x="413148" y="2025253"/>
          <a:ext cx="8317706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2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Dúvidas???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www.literaturereviewhq.com/wp-content/uploads/2012/06/literature-review-dire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" y="2024845"/>
            <a:ext cx="5031178" cy="377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Dúvidas???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://blog.getninjas.com.br/wp-content/uploads/2014/06/d%C3%BAvidas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76" y="1993117"/>
            <a:ext cx="4474848" cy="383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SELECT</a:t>
            </a:r>
          </a:p>
          <a:p>
            <a:r>
              <a:rPr lang="pt-BR" sz="1800" dirty="0"/>
              <a:t>	coluna(s)</a:t>
            </a:r>
          </a:p>
          <a:p>
            <a:r>
              <a:rPr lang="pt-BR" sz="1800" b="1" dirty="0">
                <a:solidFill>
                  <a:srgbClr val="FF0000"/>
                </a:solidFill>
              </a:rPr>
              <a:t>FROM</a:t>
            </a:r>
          </a:p>
          <a:p>
            <a:r>
              <a:rPr lang="pt-BR" sz="1800" dirty="0"/>
              <a:t>	tabela(s) </a:t>
            </a:r>
          </a:p>
          <a:p>
            <a:r>
              <a:rPr lang="pt-BR" sz="1800" b="1" dirty="0"/>
              <a:t>WHERE</a:t>
            </a:r>
          </a:p>
          <a:p>
            <a:r>
              <a:rPr lang="pt-BR" sz="1800" dirty="0"/>
              <a:t>	condição</a:t>
            </a:r>
          </a:p>
          <a:p>
            <a:r>
              <a:rPr lang="pt-BR" sz="1800" b="1" dirty="0"/>
              <a:t>ORDER</a:t>
            </a:r>
            <a:r>
              <a:rPr lang="pt-BR" sz="1800" dirty="0"/>
              <a:t> </a:t>
            </a:r>
            <a:r>
              <a:rPr lang="pt-BR" sz="1800" b="1" dirty="0"/>
              <a:t>BY</a:t>
            </a:r>
          </a:p>
          <a:p>
            <a:r>
              <a:rPr lang="pt-BR" sz="1800" dirty="0"/>
              <a:t>	expressão da palavra chave</a:t>
            </a:r>
          </a:p>
        </p:txBody>
      </p:sp>
    </p:spTree>
    <p:extLst>
      <p:ext uri="{BB962C8B-B14F-4D97-AF65-F5344CB8AC3E}">
        <p14:creationId xmlns:p14="http://schemas.microsoft.com/office/powerpoint/2010/main" val="15913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o download do </a:t>
            </a:r>
            <a:r>
              <a:rPr lang="pt-BR" b="1" dirty="0"/>
              <a:t>Exercício 4</a:t>
            </a:r>
            <a:r>
              <a:rPr lang="pt-BR" dirty="0"/>
              <a:t> através do </a:t>
            </a:r>
            <a:r>
              <a:rPr lang="pt-BR" dirty="0" err="1"/>
              <a:t>Blackboard</a:t>
            </a:r>
            <a:r>
              <a:rPr lang="pt-BR" dirty="0"/>
              <a:t> e desenvolver as tarefas solicitadas.</a:t>
            </a:r>
          </a:p>
        </p:txBody>
      </p:sp>
    </p:spTree>
    <p:extLst>
      <p:ext uri="{BB962C8B-B14F-4D97-AF65-F5344CB8AC3E}">
        <p14:creationId xmlns:p14="http://schemas.microsoft.com/office/powerpoint/2010/main" val="17946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WHERE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84372"/>
              </p:ext>
            </p:extLst>
          </p:nvPr>
        </p:nvGraphicFramePr>
        <p:xfrm>
          <a:off x="415880" y="1196752"/>
          <a:ext cx="8317708" cy="4061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58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igual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&lt;&gt;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diferente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&lt;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&gt;=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 ou igual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&lt;=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 ou igual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BETWEEN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Entre dois valores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LIKE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Busca por padrões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IN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Busca dentro de vários valores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Ou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NOT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Negação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3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Exibir todos os dados de todas as linhas da tabela Paciente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538" y="1628800"/>
            <a:ext cx="8316924" cy="4896544"/>
          </a:xfrm>
        </p:spPr>
        <p:txBody>
          <a:bodyPr/>
          <a:lstStyle/>
          <a:p>
            <a:r>
              <a:rPr lang="pt-BR" sz="2400" b="1" dirty="0"/>
              <a:t>SELECT</a:t>
            </a:r>
            <a:r>
              <a:rPr lang="pt-BR" sz="2400" dirty="0"/>
              <a:t> * </a:t>
            </a:r>
            <a:r>
              <a:rPr lang="pt-BR" sz="2400" b="1" dirty="0"/>
              <a:t>FROM</a:t>
            </a:r>
            <a:r>
              <a:rPr lang="pt-BR" sz="2400" dirty="0"/>
              <a:t> Paciente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49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Selecionar o nome e o endereço de todos os  pacientes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SELECT</a:t>
            </a:r>
          </a:p>
          <a:p>
            <a:r>
              <a:rPr lang="pt-BR" sz="1800" dirty="0"/>
              <a:t>	</a:t>
            </a:r>
            <a:r>
              <a:rPr lang="pt-BR" sz="1800" dirty="0" err="1"/>
              <a:t>NomePaciente</a:t>
            </a:r>
            <a:r>
              <a:rPr lang="pt-BR" sz="1800" dirty="0"/>
              <a:t>, </a:t>
            </a:r>
            <a:r>
              <a:rPr lang="pt-BR" sz="1800" dirty="0" err="1"/>
              <a:t>Endereco</a:t>
            </a:r>
            <a:endParaRPr lang="pt-BR" sz="1800" dirty="0"/>
          </a:p>
          <a:p>
            <a:r>
              <a:rPr lang="pt-BR" sz="1800" b="1" dirty="0"/>
              <a:t>FROM</a:t>
            </a:r>
          </a:p>
          <a:p>
            <a:r>
              <a:rPr lang="pt-BR" sz="1800" dirty="0"/>
              <a:t>	Paciente</a:t>
            </a:r>
          </a:p>
        </p:txBody>
      </p:sp>
    </p:spTree>
    <p:extLst>
      <p:ext uri="{BB962C8B-B14F-4D97-AF65-F5344CB8AC3E}">
        <p14:creationId xmlns:p14="http://schemas.microsoft.com/office/powerpoint/2010/main" val="36342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Utilizando cabeçalhos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SELECT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NomePaciente</a:t>
            </a:r>
            <a:r>
              <a:rPr lang="pt-BR" sz="2000" dirty="0"/>
              <a:t>		</a:t>
            </a:r>
            <a:r>
              <a:rPr lang="pt-BR" sz="2000" b="1" dirty="0">
                <a:solidFill>
                  <a:srgbClr val="FF0000"/>
                </a:solidFill>
              </a:rPr>
              <a:t>Nome</a:t>
            </a:r>
            <a:r>
              <a:rPr lang="pt-BR" sz="2000" dirty="0"/>
              <a:t>,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DataNascimento</a:t>
            </a:r>
            <a:r>
              <a:rPr lang="pt-BR" sz="2000" dirty="0"/>
              <a:t>	</a:t>
            </a:r>
            <a:r>
              <a:rPr lang="pt-BR" sz="2000" b="1" dirty="0">
                <a:solidFill>
                  <a:srgbClr val="FF0000"/>
                </a:solidFill>
              </a:rPr>
              <a:t>[Data de Nascimento]</a:t>
            </a:r>
          </a:p>
          <a:p>
            <a:r>
              <a:rPr lang="pt-BR" sz="2000" b="1" dirty="0"/>
              <a:t>FROM</a:t>
            </a:r>
          </a:p>
          <a:p>
            <a:r>
              <a:rPr lang="pt-BR" sz="2000" dirty="0"/>
              <a:t>    Paciente</a:t>
            </a:r>
          </a:p>
        </p:txBody>
      </p:sp>
    </p:spTree>
    <p:extLst>
      <p:ext uri="{BB962C8B-B14F-4D97-AF65-F5344CB8AC3E}">
        <p14:creationId xmlns:p14="http://schemas.microsoft.com/office/powerpoint/2010/main" val="14506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– Exemplo</a:t>
            </a:r>
            <a:br>
              <a:rPr lang="pt-BR" dirty="0"/>
            </a:br>
            <a:r>
              <a:rPr lang="pt-BR" dirty="0"/>
              <a:t>Exibindo os dados em determinada ordem (decrescente)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Paciente</a:t>
            </a:r>
            <a:endParaRPr lang="en-US" sz="2000" dirty="0"/>
          </a:p>
          <a:p>
            <a:r>
              <a:rPr lang="en-US" sz="2000" b="1" dirty="0"/>
              <a:t>ORDER BY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NomePaciente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DESC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1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ProjectPlan_TP103417270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de projeto comercial (widescreen)</Template>
  <TotalTime>0</TotalTime>
  <Words>1458</Words>
  <Application>Microsoft Office PowerPoint</Application>
  <PresentationFormat>Apresentação na tela (4:3)</PresentationFormat>
  <Paragraphs>275</Paragraphs>
  <Slides>41</Slides>
  <Notes>2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Corbel</vt:lpstr>
      <vt:lpstr>Courier New</vt:lpstr>
      <vt:lpstr>Euphemia</vt:lpstr>
      <vt:lpstr>Wingdings</vt:lpstr>
      <vt:lpstr>BusinessProjectPlan_TP103417270</vt:lpstr>
      <vt:lpstr>Modelagem</vt:lpstr>
      <vt:lpstr>DML – Data Manipulation Language (Select)</vt:lpstr>
      <vt:lpstr>Agenda</vt:lpstr>
      <vt:lpstr>SELECT</vt:lpstr>
      <vt:lpstr>Cláusula WHERE</vt:lpstr>
      <vt:lpstr>SELECT – Exemplo Exibir todos os dados de todas as linhas da tabela Paciente </vt:lpstr>
      <vt:lpstr>SELECT – Exemplo Selecionar o nome e o endereço de todos os  pacientes</vt:lpstr>
      <vt:lpstr>SELECT – Exemplo Utilizando cabeçalhos específicos</vt:lpstr>
      <vt:lpstr>SELECT – Exemplo Exibindo os dados em determinada ordem (decrescente)</vt:lpstr>
      <vt:lpstr>SELECT – Exemplo Exibindo dados com cláusula para  seleção de registros</vt:lpstr>
      <vt:lpstr>SELECT – Exemplo Seleção de registros específicos (usando AND)</vt:lpstr>
      <vt:lpstr>SELECT – Exemplo  Seleção de registros específicos (usando OR)</vt:lpstr>
      <vt:lpstr>SELECT – Exemplo Expressões aritméticas em determinada coluna</vt:lpstr>
      <vt:lpstr>SELECT – Exemplo Concatenando colunas</vt:lpstr>
      <vt:lpstr>Comando LIKE</vt:lpstr>
      <vt:lpstr>Comando LIKE – Exemplos</vt:lpstr>
      <vt:lpstr>SELECT – Exemplo </vt:lpstr>
      <vt:lpstr>Comando LIKE – Exemplo </vt:lpstr>
      <vt:lpstr>Comando LIKE – Exemplo </vt:lpstr>
      <vt:lpstr>Comando LIKE – Exemplo </vt:lpstr>
      <vt:lpstr>Comando LIKE – Exemplo </vt:lpstr>
      <vt:lpstr>Comando LIKE – Exemplo</vt:lpstr>
      <vt:lpstr>Comando LIKE – Exemplo</vt:lpstr>
      <vt:lpstr>Comando LIKE – Exemplo</vt:lpstr>
      <vt:lpstr>Comando LIKE – Exemplo</vt:lpstr>
      <vt:lpstr>Comando LIKE – Exemplo</vt:lpstr>
      <vt:lpstr>Comando LIKE – Exemplo </vt:lpstr>
      <vt:lpstr>Comando UNION</vt:lpstr>
      <vt:lpstr>Comando UNION – Exemplo </vt:lpstr>
      <vt:lpstr>Comando UNION – Exemplo </vt:lpstr>
      <vt:lpstr>Comando INTERSECT – Exemplo </vt:lpstr>
      <vt:lpstr>Comando EXCEPT – Exemplo</vt:lpstr>
      <vt:lpstr>Comando DISTINCT – Exemplo</vt:lpstr>
      <vt:lpstr>Manipulação de Strings</vt:lpstr>
      <vt:lpstr>Manipulação de Strings</vt:lpstr>
      <vt:lpstr>Manipulação de Strings – Exemplos</vt:lpstr>
      <vt:lpstr>Manipulação de Strings</vt:lpstr>
      <vt:lpstr>Dúvidas???</vt:lpstr>
      <vt:lpstr>Dúvidas???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2015-08-04T14:04:30Z</dcterms:created>
  <dcterms:modified xsi:type="dcterms:W3CDTF">2018-09-07T01:34:46Z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