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853" r:id="rId2"/>
  </p:sldMasterIdLst>
  <p:notesMasterIdLst>
    <p:notesMasterId r:id="rId42"/>
  </p:notesMasterIdLst>
  <p:sldIdLst>
    <p:sldId id="377" r:id="rId3"/>
    <p:sldId id="320" r:id="rId4"/>
    <p:sldId id="378" r:id="rId5"/>
    <p:sldId id="379" r:id="rId6"/>
    <p:sldId id="341" r:id="rId7"/>
    <p:sldId id="321" r:id="rId8"/>
    <p:sldId id="323" r:id="rId9"/>
    <p:sldId id="343" r:id="rId10"/>
    <p:sldId id="324" r:id="rId11"/>
    <p:sldId id="357" r:id="rId12"/>
    <p:sldId id="373" r:id="rId13"/>
    <p:sldId id="331" r:id="rId14"/>
    <p:sldId id="360" r:id="rId15"/>
    <p:sldId id="358" r:id="rId16"/>
    <p:sldId id="362" r:id="rId17"/>
    <p:sldId id="363" r:id="rId18"/>
    <p:sldId id="364" r:id="rId19"/>
    <p:sldId id="359" r:id="rId20"/>
    <p:sldId id="376" r:id="rId21"/>
    <p:sldId id="330" r:id="rId22"/>
    <p:sldId id="342" r:id="rId23"/>
    <p:sldId id="327" r:id="rId24"/>
    <p:sldId id="328" r:id="rId25"/>
    <p:sldId id="352" r:id="rId26"/>
    <p:sldId id="329" r:id="rId27"/>
    <p:sldId id="371" r:id="rId28"/>
    <p:sldId id="332" r:id="rId29"/>
    <p:sldId id="353" r:id="rId30"/>
    <p:sldId id="355" r:id="rId31"/>
    <p:sldId id="367" r:id="rId32"/>
    <p:sldId id="370" r:id="rId33"/>
    <p:sldId id="354" r:id="rId34"/>
    <p:sldId id="369" r:id="rId35"/>
    <p:sldId id="368" r:id="rId36"/>
    <p:sldId id="356" r:id="rId37"/>
    <p:sldId id="333" r:id="rId38"/>
    <p:sldId id="380" r:id="rId39"/>
    <p:sldId id="381" r:id="rId40"/>
    <p:sldId id="374" r:id="rId41"/>
  </p:sldIdLst>
  <p:sldSz cx="9144000" cy="6858000" type="screen4x3"/>
  <p:notesSz cx="7315200" cy="9601200"/>
  <p:custDataLst>
    <p:tags r:id="rId43"/>
  </p:custData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00"/>
    <a:srgbClr val="0033CC"/>
    <a:srgbClr val="CC0000"/>
    <a:srgbClr val="C2C2C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865" autoAdjust="0"/>
  </p:normalViewPr>
  <p:slideViewPr>
    <p:cSldViewPr>
      <p:cViewPr varScale="1">
        <p:scale>
          <a:sx n="103" d="100"/>
          <a:sy n="103" d="100"/>
        </p:scale>
        <p:origin x="177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gs" Target="tags/tag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vl1pPr>
          </a:lstStyle>
          <a:p>
            <a:pPr>
              <a:defRPr/>
            </a:pPr>
            <a:endParaRPr lang="en-US"/>
          </a:p>
        </p:txBody>
      </p:sp>
      <p:sp>
        <p:nvSpPr>
          <p:cNvPr id="4099" name="Rectangle 3"/>
          <p:cNvSpPr>
            <a:spLocks noGrp="1" noChangeArrowheads="1"/>
          </p:cNvSpPr>
          <p:nvPr>
            <p:ph type="dt" idx="1"/>
          </p:nvPr>
        </p:nvSpPr>
        <p:spPr bwMode="auto">
          <a:xfrm>
            <a:off x="4143375"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vl1pPr>
          </a:lstStyle>
          <a:p>
            <a:pPr>
              <a:defRPr/>
            </a:pPr>
            <a:endParaRPr lang="en-US"/>
          </a:p>
        </p:txBody>
      </p:sp>
      <p:sp>
        <p:nvSpPr>
          <p:cNvPr id="36868"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731838" y="4560888"/>
            <a:ext cx="5851525"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vl1pPr>
          </a:lstStyle>
          <a:p>
            <a:pPr>
              <a:defRPr/>
            </a:pPr>
            <a:endParaRPr lang="en-US"/>
          </a:p>
        </p:txBody>
      </p:sp>
      <p:sp>
        <p:nvSpPr>
          <p:cNvPr id="4103" name="Rectangle 7"/>
          <p:cNvSpPr>
            <a:spLocks noGrp="1" noChangeArrowheads="1"/>
          </p:cNvSpPr>
          <p:nvPr>
            <p:ph type="sldNum" sz="quarter" idx="5"/>
          </p:nvPr>
        </p:nvSpPr>
        <p:spPr bwMode="auto">
          <a:xfrm>
            <a:off x="4143375" y="9120188"/>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pPr>
              <a:defRPr/>
            </a:pPr>
            <a:fld id="{7245C4CE-6FD8-43EB-BDE3-E181E272D638}" type="slidenum">
              <a:rPr lang="en-US"/>
              <a:pPr>
                <a:defRPr/>
              </a:pPr>
              <a:t>‹#›</a:t>
            </a:fld>
            <a:endParaRPr lang="en-US"/>
          </a:p>
        </p:txBody>
      </p:sp>
    </p:spTree>
    <p:extLst>
      <p:ext uri="{BB962C8B-B14F-4D97-AF65-F5344CB8AC3E}">
        <p14:creationId xmlns:p14="http://schemas.microsoft.com/office/powerpoint/2010/main" val="9509512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8"/>
          <p:cNvSpPr>
            <a:spLocks noGrp="1" noChangeArrowheads="1"/>
          </p:cNvSpPr>
          <p:nvPr>
            <p:ph type="sldNum" sz="quarter"/>
          </p:nvPr>
        </p:nvSpPr>
        <p:spPr>
          <a:noFill/>
        </p:spPr>
        <p:txBody>
          <a:bodyPr/>
          <a:lstStyle>
            <a:lvl1pPr eaLnBrk="0" hangingPunct="0">
              <a:tabLst>
                <a:tab pos="723900" algn="l"/>
                <a:tab pos="1447800" algn="l"/>
                <a:tab pos="2171700" algn="l"/>
                <a:tab pos="2895600" algn="l"/>
              </a:tabLst>
              <a:defRPr>
                <a:solidFill>
                  <a:schemeClr val="bg1"/>
                </a:solidFill>
                <a:latin typeface="Arial" charset="0"/>
                <a:cs typeface="Arial" charset="0"/>
              </a:defRPr>
            </a:lvl1pPr>
            <a:lvl2pPr eaLnBrk="0" hangingPunct="0">
              <a:tabLst>
                <a:tab pos="723900" algn="l"/>
                <a:tab pos="1447800" algn="l"/>
                <a:tab pos="2171700" algn="l"/>
                <a:tab pos="2895600" algn="l"/>
              </a:tabLst>
              <a:defRPr>
                <a:solidFill>
                  <a:schemeClr val="bg1"/>
                </a:solidFill>
                <a:latin typeface="Arial" charset="0"/>
                <a:cs typeface="Arial" charset="0"/>
              </a:defRPr>
            </a:lvl2pPr>
            <a:lvl3pPr eaLnBrk="0" hangingPunct="0">
              <a:tabLst>
                <a:tab pos="723900" algn="l"/>
                <a:tab pos="1447800" algn="l"/>
                <a:tab pos="2171700" algn="l"/>
                <a:tab pos="2895600" algn="l"/>
              </a:tabLst>
              <a:defRPr>
                <a:solidFill>
                  <a:schemeClr val="bg1"/>
                </a:solidFill>
                <a:latin typeface="Arial" charset="0"/>
                <a:cs typeface="Arial" charset="0"/>
              </a:defRPr>
            </a:lvl3pPr>
            <a:lvl4pPr eaLnBrk="0" hangingPunct="0">
              <a:tabLst>
                <a:tab pos="723900" algn="l"/>
                <a:tab pos="1447800" algn="l"/>
                <a:tab pos="2171700" algn="l"/>
                <a:tab pos="2895600" algn="l"/>
              </a:tabLst>
              <a:defRPr>
                <a:solidFill>
                  <a:schemeClr val="bg1"/>
                </a:solidFill>
                <a:latin typeface="Arial" charset="0"/>
                <a:cs typeface="Arial" charset="0"/>
              </a:defRPr>
            </a:lvl4pPr>
            <a:lvl5pPr eaLnBrk="0" hangingPunct="0">
              <a:tabLst>
                <a:tab pos="723900" algn="l"/>
                <a:tab pos="1447800" algn="l"/>
                <a:tab pos="2171700" algn="l"/>
                <a:tab pos="2895600" algn="l"/>
              </a:tabLst>
              <a:defRPr>
                <a:solidFill>
                  <a:schemeClr val="bg1"/>
                </a:solidFill>
                <a:latin typeface="Arial" charset="0"/>
                <a:cs typeface="Arial"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cs typeface="Arial"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cs typeface="Arial"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cs typeface="Arial"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cs typeface="Arial" charset="0"/>
              </a:defRPr>
            </a:lvl9pPr>
          </a:lstStyle>
          <a:p>
            <a:pPr eaLnBrk="1" hangingPunct="1"/>
            <a:fld id="{32F91A10-2A3A-4BEC-828D-CC2531ED104A}" type="slidenum">
              <a:rPr lang="en-US">
                <a:solidFill>
                  <a:srgbClr val="000000"/>
                </a:solidFill>
                <a:latin typeface="Times New Roman" pitchFamily="16" charset="0"/>
              </a:rPr>
              <a:pPr eaLnBrk="1" hangingPunct="1"/>
              <a:t>1</a:t>
            </a:fld>
            <a:endParaRPr lang="en-US" dirty="0">
              <a:solidFill>
                <a:srgbClr val="000000"/>
              </a:solidFill>
              <a:latin typeface="Times New Roman" pitchFamily="16" charset="0"/>
            </a:endParaRPr>
          </a:p>
        </p:txBody>
      </p:sp>
      <p:sp>
        <p:nvSpPr>
          <p:cNvPr id="62467"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9pPr>
          </a:lstStyle>
          <a:p>
            <a:pPr algn="r" eaLnBrk="1" hangingPunct="1">
              <a:buClrTx/>
              <a:buFontTx/>
              <a:buNone/>
            </a:pPr>
            <a:fld id="{BF73DB49-F129-4745-8953-5964DD05693D}" type="slidenum">
              <a:rPr lang="en-US" sz="1300">
                <a:solidFill>
                  <a:srgbClr val="000000"/>
                </a:solidFill>
              </a:rPr>
              <a:pPr algn="r" eaLnBrk="1" hangingPunct="1">
                <a:buClrTx/>
                <a:buFontTx/>
                <a:buNone/>
              </a:pPr>
              <a:t>1</a:t>
            </a:fld>
            <a:endParaRPr lang="en-US" sz="1300" dirty="0">
              <a:solidFill>
                <a:srgbClr val="000000"/>
              </a:solidFill>
            </a:endParaRPr>
          </a:p>
        </p:txBody>
      </p:sp>
      <p:sp>
        <p:nvSpPr>
          <p:cNvPr id="62468" name="Rectangle 2"/>
          <p:cNvSpPr txBox="1">
            <a:spLocks noGrp="1" noRot="1" noChangeAspect="1" noChangeArrowheads="1" noTextEdit="1"/>
          </p:cNvSpPr>
          <p:nvPr>
            <p:ph type="sldImg"/>
          </p:nvPr>
        </p:nvSpPr>
        <p:spPr>
          <a:xfrm>
            <a:off x="990600" y="768350"/>
            <a:ext cx="5118100" cy="383857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2469" name="Rectangle 3"/>
          <p:cNvSpPr txBox="1">
            <a:spLocks noGrp="1" noChangeArrowheads="1"/>
          </p:cNvSpPr>
          <p:nvPr>
            <p:ph type="body" idx="1"/>
          </p:nvPr>
        </p:nvSpPr>
        <p:spPr>
          <a:xfrm>
            <a:off x="709613" y="4862513"/>
            <a:ext cx="5680075" cy="460375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9pPr>
          </a:lstStyle>
          <a:p>
            <a:pPr eaLnBrk="1" hangingPunct="1">
              <a:spcBef>
                <a:spcPts val="450"/>
              </a:spcBef>
              <a:buClrTx/>
              <a:buFontTx/>
              <a:buNone/>
            </a:pPr>
            <a:endParaRPr lang="en-US" dirty="0">
              <a:latin typeface="Arial" charset="0"/>
              <a:cs typeface="Arial" charset="0"/>
            </a:endParaRPr>
          </a:p>
        </p:txBody>
      </p:sp>
    </p:spTree>
    <p:extLst>
      <p:ext uri="{BB962C8B-B14F-4D97-AF65-F5344CB8AC3E}">
        <p14:creationId xmlns:p14="http://schemas.microsoft.com/office/powerpoint/2010/main" val="1572079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cs typeface="Arial" charset="0"/>
              </a:defRPr>
            </a:lvl1pPr>
            <a:lvl2pPr marL="742950" indent="-285750" defTabSz="966788" eaLnBrk="0" hangingPunct="0">
              <a:defRPr>
                <a:solidFill>
                  <a:schemeClr val="tx1"/>
                </a:solidFill>
                <a:latin typeface="Arial" charset="0"/>
                <a:cs typeface="Arial" charset="0"/>
              </a:defRPr>
            </a:lvl2pPr>
            <a:lvl3pPr marL="1143000" indent="-228600" defTabSz="966788" eaLnBrk="0" hangingPunct="0">
              <a:defRPr>
                <a:solidFill>
                  <a:schemeClr val="tx1"/>
                </a:solidFill>
                <a:latin typeface="Arial" charset="0"/>
                <a:cs typeface="Arial" charset="0"/>
              </a:defRPr>
            </a:lvl3pPr>
            <a:lvl4pPr marL="1600200" indent="-228600" defTabSz="966788" eaLnBrk="0" hangingPunct="0">
              <a:defRPr>
                <a:solidFill>
                  <a:schemeClr val="tx1"/>
                </a:solidFill>
                <a:latin typeface="Arial" charset="0"/>
                <a:cs typeface="Arial" charset="0"/>
              </a:defRPr>
            </a:lvl4pPr>
            <a:lvl5pPr marL="2057400" indent="-228600" defTabSz="966788" eaLnBrk="0" hangingPunct="0">
              <a:defRPr>
                <a:solidFill>
                  <a:schemeClr val="tx1"/>
                </a:solidFill>
                <a:latin typeface="Arial" charset="0"/>
                <a:cs typeface="Arial" charset="0"/>
              </a:defRPr>
            </a:lvl5pPr>
            <a:lvl6pPr marL="2514600" indent="-228600" defTabSz="966788" eaLnBrk="0" fontAlgn="base" hangingPunct="0">
              <a:spcBef>
                <a:spcPct val="0"/>
              </a:spcBef>
              <a:spcAft>
                <a:spcPct val="0"/>
              </a:spcAft>
              <a:defRPr>
                <a:solidFill>
                  <a:schemeClr val="tx1"/>
                </a:solidFill>
                <a:latin typeface="Arial" charset="0"/>
                <a:cs typeface="Arial" charset="0"/>
              </a:defRPr>
            </a:lvl6pPr>
            <a:lvl7pPr marL="2971800" indent="-228600" defTabSz="966788" eaLnBrk="0" fontAlgn="base" hangingPunct="0">
              <a:spcBef>
                <a:spcPct val="0"/>
              </a:spcBef>
              <a:spcAft>
                <a:spcPct val="0"/>
              </a:spcAft>
              <a:defRPr>
                <a:solidFill>
                  <a:schemeClr val="tx1"/>
                </a:solidFill>
                <a:latin typeface="Arial" charset="0"/>
                <a:cs typeface="Arial" charset="0"/>
              </a:defRPr>
            </a:lvl7pPr>
            <a:lvl8pPr marL="3429000" indent="-228600" defTabSz="966788" eaLnBrk="0" fontAlgn="base" hangingPunct="0">
              <a:spcBef>
                <a:spcPct val="0"/>
              </a:spcBef>
              <a:spcAft>
                <a:spcPct val="0"/>
              </a:spcAft>
              <a:defRPr>
                <a:solidFill>
                  <a:schemeClr val="tx1"/>
                </a:solidFill>
                <a:latin typeface="Arial" charset="0"/>
                <a:cs typeface="Arial" charset="0"/>
              </a:defRPr>
            </a:lvl8pPr>
            <a:lvl9pPr marL="3886200" indent="-228600" defTabSz="966788" eaLnBrk="0" fontAlgn="base" hangingPunct="0">
              <a:spcBef>
                <a:spcPct val="0"/>
              </a:spcBef>
              <a:spcAft>
                <a:spcPct val="0"/>
              </a:spcAft>
              <a:defRPr>
                <a:solidFill>
                  <a:schemeClr val="tx1"/>
                </a:solidFill>
                <a:latin typeface="Arial" charset="0"/>
                <a:cs typeface="Arial" charset="0"/>
              </a:defRPr>
            </a:lvl9pPr>
          </a:lstStyle>
          <a:p>
            <a:pPr eaLnBrk="1" hangingPunct="1"/>
            <a:fld id="{2B2D9CF5-787C-4216-952E-D7F5F9D9DCDA}" type="slidenum">
              <a:rPr lang="en-US" smtClean="0"/>
              <a:pPr eaLnBrk="1" hangingPunct="1"/>
              <a:t>12</a:t>
            </a:fld>
            <a:endParaRPr lang="en-US"/>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3223108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81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cs typeface="Arial" charset="0"/>
              </a:defRPr>
            </a:lvl1pPr>
            <a:lvl2pPr marL="742950" indent="-285750" defTabSz="966788" eaLnBrk="0" hangingPunct="0">
              <a:defRPr>
                <a:solidFill>
                  <a:schemeClr val="tx1"/>
                </a:solidFill>
                <a:latin typeface="Arial" charset="0"/>
                <a:cs typeface="Arial" charset="0"/>
              </a:defRPr>
            </a:lvl2pPr>
            <a:lvl3pPr marL="1143000" indent="-228600" defTabSz="966788" eaLnBrk="0" hangingPunct="0">
              <a:defRPr>
                <a:solidFill>
                  <a:schemeClr val="tx1"/>
                </a:solidFill>
                <a:latin typeface="Arial" charset="0"/>
                <a:cs typeface="Arial" charset="0"/>
              </a:defRPr>
            </a:lvl3pPr>
            <a:lvl4pPr marL="1600200" indent="-228600" defTabSz="966788" eaLnBrk="0" hangingPunct="0">
              <a:defRPr>
                <a:solidFill>
                  <a:schemeClr val="tx1"/>
                </a:solidFill>
                <a:latin typeface="Arial" charset="0"/>
                <a:cs typeface="Arial" charset="0"/>
              </a:defRPr>
            </a:lvl4pPr>
            <a:lvl5pPr marL="2057400" indent="-228600" defTabSz="966788" eaLnBrk="0" hangingPunct="0">
              <a:defRPr>
                <a:solidFill>
                  <a:schemeClr val="tx1"/>
                </a:solidFill>
                <a:latin typeface="Arial" charset="0"/>
                <a:cs typeface="Arial" charset="0"/>
              </a:defRPr>
            </a:lvl5pPr>
            <a:lvl6pPr marL="2514600" indent="-228600" defTabSz="966788" eaLnBrk="0" fontAlgn="base" hangingPunct="0">
              <a:spcBef>
                <a:spcPct val="0"/>
              </a:spcBef>
              <a:spcAft>
                <a:spcPct val="0"/>
              </a:spcAft>
              <a:defRPr>
                <a:solidFill>
                  <a:schemeClr val="tx1"/>
                </a:solidFill>
                <a:latin typeface="Arial" charset="0"/>
                <a:cs typeface="Arial" charset="0"/>
              </a:defRPr>
            </a:lvl6pPr>
            <a:lvl7pPr marL="2971800" indent="-228600" defTabSz="966788" eaLnBrk="0" fontAlgn="base" hangingPunct="0">
              <a:spcBef>
                <a:spcPct val="0"/>
              </a:spcBef>
              <a:spcAft>
                <a:spcPct val="0"/>
              </a:spcAft>
              <a:defRPr>
                <a:solidFill>
                  <a:schemeClr val="tx1"/>
                </a:solidFill>
                <a:latin typeface="Arial" charset="0"/>
                <a:cs typeface="Arial" charset="0"/>
              </a:defRPr>
            </a:lvl7pPr>
            <a:lvl8pPr marL="3429000" indent="-228600" defTabSz="966788" eaLnBrk="0" fontAlgn="base" hangingPunct="0">
              <a:spcBef>
                <a:spcPct val="0"/>
              </a:spcBef>
              <a:spcAft>
                <a:spcPct val="0"/>
              </a:spcAft>
              <a:defRPr>
                <a:solidFill>
                  <a:schemeClr val="tx1"/>
                </a:solidFill>
                <a:latin typeface="Arial" charset="0"/>
                <a:cs typeface="Arial" charset="0"/>
              </a:defRPr>
            </a:lvl8pPr>
            <a:lvl9pPr marL="3886200" indent="-228600" defTabSz="966788" eaLnBrk="0" fontAlgn="base" hangingPunct="0">
              <a:spcBef>
                <a:spcPct val="0"/>
              </a:spcBef>
              <a:spcAft>
                <a:spcPct val="0"/>
              </a:spcAft>
              <a:defRPr>
                <a:solidFill>
                  <a:schemeClr val="tx1"/>
                </a:solidFill>
                <a:latin typeface="Arial" charset="0"/>
                <a:cs typeface="Arial" charset="0"/>
              </a:defRPr>
            </a:lvl9pPr>
          </a:lstStyle>
          <a:p>
            <a:pPr eaLnBrk="1" hangingPunct="1"/>
            <a:fld id="{98A14A61-B55E-4646-9C3A-EEB555C0E545}" type="slidenum">
              <a:rPr lang="en-US" smtClean="0"/>
              <a:pPr eaLnBrk="1" hangingPunct="1"/>
              <a:t>13</a:t>
            </a:fld>
            <a:endParaRPr lang="en-US"/>
          </a:p>
        </p:txBody>
      </p:sp>
    </p:spTree>
    <p:extLst>
      <p:ext uri="{BB962C8B-B14F-4D97-AF65-F5344CB8AC3E}">
        <p14:creationId xmlns:p14="http://schemas.microsoft.com/office/powerpoint/2010/main" val="4194019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cs typeface="Arial" charset="0"/>
              </a:defRPr>
            </a:lvl1pPr>
            <a:lvl2pPr marL="742950" indent="-285750" defTabSz="966788" eaLnBrk="0" hangingPunct="0">
              <a:defRPr>
                <a:solidFill>
                  <a:schemeClr val="tx1"/>
                </a:solidFill>
                <a:latin typeface="Arial" charset="0"/>
                <a:cs typeface="Arial" charset="0"/>
              </a:defRPr>
            </a:lvl2pPr>
            <a:lvl3pPr marL="1143000" indent="-228600" defTabSz="966788" eaLnBrk="0" hangingPunct="0">
              <a:defRPr>
                <a:solidFill>
                  <a:schemeClr val="tx1"/>
                </a:solidFill>
                <a:latin typeface="Arial" charset="0"/>
                <a:cs typeface="Arial" charset="0"/>
              </a:defRPr>
            </a:lvl3pPr>
            <a:lvl4pPr marL="1600200" indent="-228600" defTabSz="966788" eaLnBrk="0" hangingPunct="0">
              <a:defRPr>
                <a:solidFill>
                  <a:schemeClr val="tx1"/>
                </a:solidFill>
                <a:latin typeface="Arial" charset="0"/>
                <a:cs typeface="Arial" charset="0"/>
              </a:defRPr>
            </a:lvl4pPr>
            <a:lvl5pPr marL="2057400" indent="-228600" defTabSz="966788" eaLnBrk="0" hangingPunct="0">
              <a:defRPr>
                <a:solidFill>
                  <a:schemeClr val="tx1"/>
                </a:solidFill>
                <a:latin typeface="Arial" charset="0"/>
                <a:cs typeface="Arial" charset="0"/>
              </a:defRPr>
            </a:lvl5pPr>
            <a:lvl6pPr marL="2514600" indent="-228600" defTabSz="966788" eaLnBrk="0" fontAlgn="base" hangingPunct="0">
              <a:spcBef>
                <a:spcPct val="0"/>
              </a:spcBef>
              <a:spcAft>
                <a:spcPct val="0"/>
              </a:spcAft>
              <a:defRPr>
                <a:solidFill>
                  <a:schemeClr val="tx1"/>
                </a:solidFill>
                <a:latin typeface="Arial" charset="0"/>
                <a:cs typeface="Arial" charset="0"/>
              </a:defRPr>
            </a:lvl6pPr>
            <a:lvl7pPr marL="2971800" indent="-228600" defTabSz="966788" eaLnBrk="0" fontAlgn="base" hangingPunct="0">
              <a:spcBef>
                <a:spcPct val="0"/>
              </a:spcBef>
              <a:spcAft>
                <a:spcPct val="0"/>
              </a:spcAft>
              <a:defRPr>
                <a:solidFill>
                  <a:schemeClr val="tx1"/>
                </a:solidFill>
                <a:latin typeface="Arial" charset="0"/>
                <a:cs typeface="Arial" charset="0"/>
              </a:defRPr>
            </a:lvl7pPr>
            <a:lvl8pPr marL="3429000" indent="-228600" defTabSz="966788" eaLnBrk="0" fontAlgn="base" hangingPunct="0">
              <a:spcBef>
                <a:spcPct val="0"/>
              </a:spcBef>
              <a:spcAft>
                <a:spcPct val="0"/>
              </a:spcAft>
              <a:defRPr>
                <a:solidFill>
                  <a:schemeClr val="tx1"/>
                </a:solidFill>
                <a:latin typeface="Arial" charset="0"/>
                <a:cs typeface="Arial" charset="0"/>
              </a:defRPr>
            </a:lvl8pPr>
            <a:lvl9pPr marL="3886200" indent="-228600" defTabSz="966788" eaLnBrk="0" fontAlgn="base" hangingPunct="0">
              <a:spcBef>
                <a:spcPct val="0"/>
              </a:spcBef>
              <a:spcAft>
                <a:spcPct val="0"/>
              </a:spcAft>
              <a:defRPr>
                <a:solidFill>
                  <a:schemeClr val="tx1"/>
                </a:solidFill>
                <a:latin typeface="Arial" charset="0"/>
                <a:cs typeface="Arial" charset="0"/>
              </a:defRPr>
            </a:lvl9pPr>
          </a:lstStyle>
          <a:p>
            <a:pPr eaLnBrk="1" hangingPunct="1"/>
            <a:fld id="{26AB60AA-5C4A-42D2-AA91-60657C1B9E51}" type="slidenum">
              <a:rPr lang="en-US" smtClean="0"/>
              <a:pPr eaLnBrk="1" hangingPunct="1"/>
              <a:t>14</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8206374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01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cs typeface="Arial" charset="0"/>
              </a:defRPr>
            </a:lvl1pPr>
            <a:lvl2pPr marL="742950" indent="-285750" defTabSz="966788" eaLnBrk="0" hangingPunct="0">
              <a:defRPr>
                <a:solidFill>
                  <a:schemeClr val="tx1"/>
                </a:solidFill>
                <a:latin typeface="Arial" charset="0"/>
                <a:cs typeface="Arial" charset="0"/>
              </a:defRPr>
            </a:lvl2pPr>
            <a:lvl3pPr marL="1143000" indent="-228600" defTabSz="966788" eaLnBrk="0" hangingPunct="0">
              <a:defRPr>
                <a:solidFill>
                  <a:schemeClr val="tx1"/>
                </a:solidFill>
                <a:latin typeface="Arial" charset="0"/>
                <a:cs typeface="Arial" charset="0"/>
              </a:defRPr>
            </a:lvl3pPr>
            <a:lvl4pPr marL="1600200" indent="-228600" defTabSz="966788" eaLnBrk="0" hangingPunct="0">
              <a:defRPr>
                <a:solidFill>
                  <a:schemeClr val="tx1"/>
                </a:solidFill>
                <a:latin typeface="Arial" charset="0"/>
                <a:cs typeface="Arial" charset="0"/>
              </a:defRPr>
            </a:lvl4pPr>
            <a:lvl5pPr marL="2057400" indent="-228600" defTabSz="966788" eaLnBrk="0" hangingPunct="0">
              <a:defRPr>
                <a:solidFill>
                  <a:schemeClr val="tx1"/>
                </a:solidFill>
                <a:latin typeface="Arial" charset="0"/>
                <a:cs typeface="Arial" charset="0"/>
              </a:defRPr>
            </a:lvl5pPr>
            <a:lvl6pPr marL="2514600" indent="-228600" defTabSz="966788" eaLnBrk="0" fontAlgn="base" hangingPunct="0">
              <a:spcBef>
                <a:spcPct val="0"/>
              </a:spcBef>
              <a:spcAft>
                <a:spcPct val="0"/>
              </a:spcAft>
              <a:defRPr>
                <a:solidFill>
                  <a:schemeClr val="tx1"/>
                </a:solidFill>
                <a:latin typeface="Arial" charset="0"/>
                <a:cs typeface="Arial" charset="0"/>
              </a:defRPr>
            </a:lvl6pPr>
            <a:lvl7pPr marL="2971800" indent="-228600" defTabSz="966788" eaLnBrk="0" fontAlgn="base" hangingPunct="0">
              <a:spcBef>
                <a:spcPct val="0"/>
              </a:spcBef>
              <a:spcAft>
                <a:spcPct val="0"/>
              </a:spcAft>
              <a:defRPr>
                <a:solidFill>
                  <a:schemeClr val="tx1"/>
                </a:solidFill>
                <a:latin typeface="Arial" charset="0"/>
                <a:cs typeface="Arial" charset="0"/>
              </a:defRPr>
            </a:lvl7pPr>
            <a:lvl8pPr marL="3429000" indent="-228600" defTabSz="966788" eaLnBrk="0" fontAlgn="base" hangingPunct="0">
              <a:spcBef>
                <a:spcPct val="0"/>
              </a:spcBef>
              <a:spcAft>
                <a:spcPct val="0"/>
              </a:spcAft>
              <a:defRPr>
                <a:solidFill>
                  <a:schemeClr val="tx1"/>
                </a:solidFill>
                <a:latin typeface="Arial" charset="0"/>
                <a:cs typeface="Arial" charset="0"/>
              </a:defRPr>
            </a:lvl8pPr>
            <a:lvl9pPr marL="3886200" indent="-228600" defTabSz="966788" eaLnBrk="0" fontAlgn="base" hangingPunct="0">
              <a:spcBef>
                <a:spcPct val="0"/>
              </a:spcBef>
              <a:spcAft>
                <a:spcPct val="0"/>
              </a:spcAft>
              <a:defRPr>
                <a:solidFill>
                  <a:schemeClr val="tx1"/>
                </a:solidFill>
                <a:latin typeface="Arial" charset="0"/>
                <a:cs typeface="Arial" charset="0"/>
              </a:defRPr>
            </a:lvl9pPr>
          </a:lstStyle>
          <a:p>
            <a:pPr eaLnBrk="1" hangingPunct="1"/>
            <a:fld id="{1F912851-A374-4B8E-B98E-8670B147823E}" type="slidenum">
              <a:rPr lang="en-US" smtClean="0"/>
              <a:pPr eaLnBrk="1" hangingPunct="1"/>
              <a:t>15</a:t>
            </a:fld>
            <a:endParaRPr lang="en-US"/>
          </a:p>
        </p:txBody>
      </p:sp>
    </p:spTree>
    <p:extLst>
      <p:ext uri="{BB962C8B-B14F-4D97-AF65-F5344CB8AC3E}">
        <p14:creationId xmlns:p14="http://schemas.microsoft.com/office/powerpoint/2010/main" val="30640592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cs typeface="Arial" charset="0"/>
              </a:defRPr>
            </a:lvl1pPr>
            <a:lvl2pPr marL="742950" indent="-285750" defTabSz="966788" eaLnBrk="0" hangingPunct="0">
              <a:defRPr>
                <a:solidFill>
                  <a:schemeClr val="tx1"/>
                </a:solidFill>
                <a:latin typeface="Arial" charset="0"/>
                <a:cs typeface="Arial" charset="0"/>
              </a:defRPr>
            </a:lvl2pPr>
            <a:lvl3pPr marL="1143000" indent="-228600" defTabSz="966788" eaLnBrk="0" hangingPunct="0">
              <a:defRPr>
                <a:solidFill>
                  <a:schemeClr val="tx1"/>
                </a:solidFill>
                <a:latin typeface="Arial" charset="0"/>
                <a:cs typeface="Arial" charset="0"/>
              </a:defRPr>
            </a:lvl3pPr>
            <a:lvl4pPr marL="1600200" indent="-228600" defTabSz="966788" eaLnBrk="0" hangingPunct="0">
              <a:defRPr>
                <a:solidFill>
                  <a:schemeClr val="tx1"/>
                </a:solidFill>
                <a:latin typeface="Arial" charset="0"/>
                <a:cs typeface="Arial" charset="0"/>
              </a:defRPr>
            </a:lvl4pPr>
            <a:lvl5pPr marL="2057400" indent="-228600" defTabSz="966788" eaLnBrk="0" hangingPunct="0">
              <a:defRPr>
                <a:solidFill>
                  <a:schemeClr val="tx1"/>
                </a:solidFill>
                <a:latin typeface="Arial" charset="0"/>
                <a:cs typeface="Arial" charset="0"/>
              </a:defRPr>
            </a:lvl5pPr>
            <a:lvl6pPr marL="2514600" indent="-228600" defTabSz="966788" eaLnBrk="0" fontAlgn="base" hangingPunct="0">
              <a:spcBef>
                <a:spcPct val="0"/>
              </a:spcBef>
              <a:spcAft>
                <a:spcPct val="0"/>
              </a:spcAft>
              <a:defRPr>
                <a:solidFill>
                  <a:schemeClr val="tx1"/>
                </a:solidFill>
                <a:latin typeface="Arial" charset="0"/>
                <a:cs typeface="Arial" charset="0"/>
              </a:defRPr>
            </a:lvl6pPr>
            <a:lvl7pPr marL="2971800" indent="-228600" defTabSz="966788" eaLnBrk="0" fontAlgn="base" hangingPunct="0">
              <a:spcBef>
                <a:spcPct val="0"/>
              </a:spcBef>
              <a:spcAft>
                <a:spcPct val="0"/>
              </a:spcAft>
              <a:defRPr>
                <a:solidFill>
                  <a:schemeClr val="tx1"/>
                </a:solidFill>
                <a:latin typeface="Arial" charset="0"/>
                <a:cs typeface="Arial" charset="0"/>
              </a:defRPr>
            </a:lvl7pPr>
            <a:lvl8pPr marL="3429000" indent="-228600" defTabSz="966788" eaLnBrk="0" fontAlgn="base" hangingPunct="0">
              <a:spcBef>
                <a:spcPct val="0"/>
              </a:spcBef>
              <a:spcAft>
                <a:spcPct val="0"/>
              </a:spcAft>
              <a:defRPr>
                <a:solidFill>
                  <a:schemeClr val="tx1"/>
                </a:solidFill>
                <a:latin typeface="Arial" charset="0"/>
                <a:cs typeface="Arial" charset="0"/>
              </a:defRPr>
            </a:lvl8pPr>
            <a:lvl9pPr marL="3886200" indent="-228600" defTabSz="966788" eaLnBrk="0" fontAlgn="base" hangingPunct="0">
              <a:spcBef>
                <a:spcPct val="0"/>
              </a:spcBef>
              <a:spcAft>
                <a:spcPct val="0"/>
              </a:spcAft>
              <a:defRPr>
                <a:solidFill>
                  <a:schemeClr val="tx1"/>
                </a:solidFill>
                <a:latin typeface="Arial" charset="0"/>
                <a:cs typeface="Arial" charset="0"/>
              </a:defRPr>
            </a:lvl9pPr>
          </a:lstStyle>
          <a:p>
            <a:pPr eaLnBrk="1" hangingPunct="1"/>
            <a:fld id="{1DF77980-B7E7-4A19-84A7-9A03AAF277E7}" type="slidenum">
              <a:rPr lang="en-US" smtClean="0"/>
              <a:pPr eaLnBrk="1" hangingPunct="1"/>
              <a:t>16</a:t>
            </a:fld>
            <a:endParaRPr lang="en-US"/>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1733931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22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cs typeface="Arial" charset="0"/>
              </a:defRPr>
            </a:lvl1pPr>
            <a:lvl2pPr marL="742950" indent="-285750" defTabSz="966788" eaLnBrk="0" hangingPunct="0">
              <a:defRPr>
                <a:solidFill>
                  <a:schemeClr val="tx1"/>
                </a:solidFill>
                <a:latin typeface="Arial" charset="0"/>
                <a:cs typeface="Arial" charset="0"/>
              </a:defRPr>
            </a:lvl2pPr>
            <a:lvl3pPr marL="1143000" indent="-228600" defTabSz="966788" eaLnBrk="0" hangingPunct="0">
              <a:defRPr>
                <a:solidFill>
                  <a:schemeClr val="tx1"/>
                </a:solidFill>
                <a:latin typeface="Arial" charset="0"/>
                <a:cs typeface="Arial" charset="0"/>
              </a:defRPr>
            </a:lvl3pPr>
            <a:lvl4pPr marL="1600200" indent="-228600" defTabSz="966788" eaLnBrk="0" hangingPunct="0">
              <a:defRPr>
                <a:solidFill>
                  <a:schemeClr val="tx1"/>
                </a:solidFill>
                <a:latin typeface="Arial" charset="0"/>
                <a:cs typeface="Arial" charset="0"/>
              </a:defRPr>
            </a:lvl4pPr>
            <a:lvl5pPr marL="2057400" indent="-228600" defTabSz="966788" eaLnBrk="0" hangingPunct="0">
              <a:defRPr>
                <a:solidFill>
                  <a:schemeClr val="tx1"/>
                </a:solidFill>
                <a:latin typeface="Arial" charset="0"/>
                <a:cs typeface="Arial" charset="0"/>
              </a:defRPr>
            </a:lvl5pPr>
            <a:lvl6pPr marL="2514600" indent="-228600" defTabSz="966788" eaLnBrk="0" fontAlgn="base" hangingPunct="0">
              <a:spcBef>
                <a:spcPct val="0"/>
              </a:spcBef>
              <a:spcAft>
                <a:spcPct val="0"/>
              </a:spcAft>
              <a:defRPr>
                <a:solidFill>
                  <a:schemeClr val="tx1"/>
                </a:solidFill>
                <a:latin typeface="Arial" charset="0"/>
                <a:cs typeface="Arial" charset="0"/>
              </a:defRPr>
            </a:lvl6pPr>
            <a:lvl7pPr marL="2971800" indent="-228600" defTabSz="966788" eaLnBrk="0" fontAlgn="base" hangingPunct="0">
              <a:spcBef>
                <a:spcPct val="0"/>
              </a:spcBef>
              <a:spcAft>
                <a:spcPct val="0"/>
              </a:spcAft>
              <a:defRPr>
                <a:solidFill>
                  <a:schemeClr val="tx1"/>
                </a:solidFill>
                <a:latin typeface="Arial" charset="0"/>
                <a:cs typeface="Arial" charset="0"/>
              </a:defRPr>
            </a:lvl7pPr>
            <a:lvl8pPr marL="3429000" indent="-228600" defTabSz="966788" eaLnBrk="0" fontAlgn="base" hangingPunct="0">
              <a:spcBef>
                <a:spcPct val="0"/>
              </a:spcBef>
              <a:spcAft>
                <a:spcPct val="0"/>
              </a:spcAft>
              <a:defRPr>
                <a:solidFill>
                  <a:schemeClr val="tx1"/>
                </a:solidFill>
                <a:latin typeface="Arial" charset="0"/>
                <a:cs typeface="Arial" charset="0"/>
              </a:defRPr>
            </a:lvl8pPr>
            <a:lvl9pPr marL="3886200" indent="-228600" defTabSz="966788" eaLnBrk="0" fontAlgn="base" hangingPunct="0">
              <a:spcBef>
                <a:spcPct val="0"/>
              </a:spcBef>
              <a:spcAft>
                <a:spcPct val="0"/>
              </a:spcAft>
              <a:defRPr>
                <a:solidFill>
                  <a:schemeClr val="tx1"/>
                </a:solidFill>
                <a:latin typeface="Arial" charset="0"/>
                <a:cs typeface="Arial" charset="0"/>
              </a:defRPr>
            </a:lvl9pPr>
          </a:lstStyle>
          <a:p>
            <a:pPr eaLnBrk="1" hangingPunct="1"/>
            <a:fld id="{ABCEBFB5-F677-4BC9-91AA-8EFA17982F98}" type="slidenum">
              <a:rPr lang="en-US" smtClean="0"/>
              <a:pPr eaLnBrk="1" hangingPunct="1"/>
              <a:t>17</a:t>
            </a:fld>
            <a:endParaRPr lang="en-US"/>
          </a:p>
        </p:txBody>
      </p:sp>
    </p:spTree>
    <p:extLst>
      <p:ext uri="{BB962C8B-B14F-4D97-AF65-F5344CB8AC3E}">
        <p14:creationId xmlns:p14="http://schemas.microsoft.com/office/powerpoint/2010/main" val="32152082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cs typeface="Arial" charset="0"/>
              </a:defRPr>
            </a:lvl1pPr>
            <a:lvl2pPr marL="742950" indent="-285750" defTabSz="966788" eaLnBrk="0" hangingPunct="0">
              <a:defRPr>
                <a:solidFill>
                  <a:schemeClr val="tx1"/>
                </a:solidFill>
                <a:latin typeface="Arial" charset="0"/>
                <a:cs typeface="Arial" charset="0"/>
              </a:defRPr>
            </a:lvl2pPr>
            <a:lvl3pPr marL="1143000" indent="-228600" defTabSz="966788" eaLnBrk="0" hangingPunct="0">
              <a:defRPr>
                <a:solidFill>
                  <a:schemeClr val="tx1"/>
                </a:solidFill>
                <a:latin typeface="Arial" charset="0"/>
                <a:cs typeface="Arial" charset="0"/>
              </a:defRPr>
            </a:lvl3pPr>
            <a:lvl4pPr marL="1600200" indent="-228600" defTabSz="966788" eaLnBrk="0" hangingPunct="0">
              <a:defRPr>
                <a:solidFill>
                  <a:schemeClr val="tx1"/>
                </a:solidFill>
                <a:latin typeface="Arial" charset="0"/>
                <a:cs typeface="Arial" charset="0"/>
              </a:defRPr>
            </a:lvl4pPr>
            <a:lvl5pPr marL="2057400" indent="-228600" defTabSz="966788" eaLnBrk="0" hangingPunct="0">
              <a:defRPr>
                <a:solidFill>
                  <a:schemeClr val="tx1"/>
                </a:solidFill>
                <a:latin typeface="Arial" charset="0"/>
                <a:cs typeface="Arial" charset="0"/>
              </a:defRPr>
            </a:lvl5pPr>
            <a:lvl6pPr marL="2514600" indent="-228600" defTabSz="966788" eaLnBrk="0" fontAlgn="base" hangingPunct="0">
              <a:spcBef>
                <a:spcPct val="0"/>
              </a:spcBef>
              <a:spcAft>
                <a:spcPct val="0"/>
              </a:spcAft>
              <a:defRPr>
                <a:solidFill>
                  <a:schemeClr val="tx1"/>
                </a:solidFill>
                <a:latin typeface="Arial" charset="0"/>
                <a:cs typeface="Arial" charset="0"/>
              </a:defRPr>
            </a:lvl6pPr>
            <a:lvl7pPr marL="2971800" indent="-228600" defTabSz="966788" eaLnBrk="0" fontAlgn="base" hangingPunct="0">
              <a:spcBef>
                <a:spcPct val="0"/>
              </a:spcBef>
              <a:spcAft>
                <a:spcPct val="0"/>
              </a:spcAft>
              <a:defRPr>
                <a:solidFill>
                  <a:schemeClr val="tx1"/>
                </a:solidFill>
                <a:latin typeface="Arial" charset="0"/>
                <a:cs typeface="Arial" charset="0"/>
              </a:defRPr>
            </a:lvl7pPr>
            <a:lvl8pPr marL="3429000" indent="-228600" defTabSz="966788" eaLnBrk="0" fontAlgn="base" hangingPunct="0">
              <a:spcBef>
                <a:spcPct val="0"/>
              </a:spcBef>
              <a:spcAft>
                <a:spcPct val="0"/>
              </a:spcAft>
              <a:defRPr>
                <a:solidFill>
                  <a:schemeClr val="tx1"/>
                </a:solidFill>
                <a:latin typeface="Arial" charset="0"/>
                <a:cs typeface="Arial" charset="0"/>
              </a:defRPr>
            </a:lvl8pPr>
            <a:lvl9pPr marL="3886200" indent="-228600" defTabSz="966788" eaLnBrk="0" fontAlgn="base" hangingPunct="0">
              <a:spcBef>
                <a:spcPct val="0"/>
              </a:spcBef>
              <a:spcAft>
                <a:spcPct val="0"/>
              </a:spcAft>
              <a:defRPr>
                <a:solidFill>
                  <a:schemeClr val="tx1"/>
                </a:solidFill>
                <a:latin typeface="Arial" charset="0"/>
                <a:cs typeface="Arial" charset="0"/>
              </a:defRPr>
            </a:lvl9pPr>
          </a:lstStyle>
          <a:p>
            <a:pPr eaLnBrk="1" hangingPunct="1"/>
            <a:fld id="{E6A62FAE-D481-4E6C-B30A-447A5328A462}" type="slidenum">
              <a:rPr lang="en-US" smtClean="0"/>
              <a:pPr eaLnBrk="1" hangingPunct="1"/>
              <a:t>18</a:t>
            </a:fld>
            <a:endParaRPr lang="en-US"/>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545442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cs typeface="Arial" charset="0"/>
              </a:defRPr>
            </a:lvl1pPr>
            <a:lvl2pPr marL="742950" indent="-285750" defTabSz="966788" eaLnBrk="0" hangingPunct="0">
              <a:defRPr>
                <a:solidFill>
                  <a:schemeClr val="tx1"/>
                </a:solidFill>
                <a:latin typeface="Arial" charset="0"/>
                <a:cs typeface="Arial" charset="0"/>
              </a:defRPr>
            </a:lvl2pPr>
            <a:lvl3pPr marL="1143000" indent="-228600" defTabSz="966788" eaLnBrk="0" hangingPunct="0">
              <a:defRPr>
                <a:solidFill>
                  <a:schemeClr val="tx1"/>
                </a:solidFill>
                <a:latin typeface="Arial" charset="0"/>
                <a:cs typeface="Arial" charset="0"/>
              </a:defRPr>
            </a:lvl3pPr>
            <a:lvl4pPr marL="1600200" indent="-228600" defTabSz="966788" eaLnBrk="0" hangingPunct="0">
              <a:defRPr>
                <a:solidFill>
                  <a:schemeClr val="tx1"/>
                </a:solidFill>
                <a:latin typeface="Arial" charset="0"/>
                <a:cs typeface="Arial" charset="0"/>
              </a:defRPr>
            </a:lvl4pPr>
            <a:lvl5pPr marL="2057400" indent="-228600" defTabSz="966788" eaLnBrk="0" hangingPunct="0">
              <a:defRPr>
                <a:solidFill>
                  <a:schemeClr val="tx1"/>
                </a:solidFill>
                <a:latin typeface="Arial" charset="0"/>
                <a:cs typeface="Arial" charset="0"/>
              </a:defRPr>
            </a:lvl5pPr>
            <a:lvl6pPr marL="2514600" indent="-228600" defTabSz="966788" eaLnBrk="0" fontAlgn="base" hangingPunct="0">
              <a:spcBef>
                <a:spcPct val="0"/>
              </a:spcBef>
              <a:spcAft>
                <a:spcPct val="0"/>
              </a:spcAft>
              <a:defRPr>
                <a:solidFill>
                  <a:schemeClr val="tx1"/>
                </a:solidFill>
                <a:latin typeface="Arial" charset="0"/>
                <a:cs typeface="Arial" charset="0"/>
              </a:defRPr>
            </a:lvl6pPr>
            <a:lvl7pPr marL="2971800" indent="-228600" defTabSz="966788" eaLnBrk="0" fontAlgn="base" hangingPunct="0">
              <a:spcBef>
                <a:spcPct val="0"/>
              </a:spcBef>
              <a:spcAft>
                <a:spcPct val="0"/>
              </a:spcAft>
              <a:defRPr>
                <a:solidFill>
                  <a:schemeClr val="tx1"/>
                </a:solidFill>
                <a:latin typeface="Arial" charset="0"/>
                <a:cs typeface="Arial" charset="0"/>
              </a:defRPr>
            </a:lvl7pPr>
            <a:lvl8pPr marL="3429000" indent="-228600" defTabSz="966788" eaLnBrk="0" fontAlgn="base" hangingPunct="0">
              <a:spcBef>
                <a:spcPct val="0"/>
              </a:spcBef>
              <a:spcAft>
                <a:spcPct val="0"/>
              </a:spcAft>
              <a:defRPr>
                <a:solidFill>
                  <a:schemeClr val="tx1"/>
                </a:solidFill>
                <a:latin typeface="Arial" charset="0"/>
                <a:cs typeface="Arial" charset="0"/>
              </a:defRPr>
            </a:lvl8pPr>
            <a:lvl9pPr marL="3886200" indent="-228600" defTabSz="966788" eaLnBrk="0" fontAlgn="base" hangingPunct="0">
              <a:spcBef>
                <a:spcPct val="0"/>
              </a:spcBef>
              <a:spcAft>
                <a:spcPct val="0"/>
              </a:spcAft>
              <a:defRPr>
                <a:solidFill>
                  <a:schemeClr val="tx1"/>
                </a:solidFill>
                <a:latin typeface="Arial" charset="0"/>
                <a:cs typeface="Arial" charset="0"/>
              </a:defRPr>
            </a:lvl9pPr>
          </a:lstStyle>
          <a:p>
            <a:pPr eaLnBrk="1" hangingPunct="1"/>
            <a:fld id="{865CA41B-A113-4283-B83F-DC37ECA82341}" type="slidenum">
              <a:rPr lang="en-US" smtClean="0"/>
              <a:pPr eaLnBrk="1" hangingPunct="1"/>
              <a:t>20</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0952814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cs typeface="Arial" charset="0"/>
              </a:defRPr>
            </a:lvl1pPr>
            <a:lvl2pPr marL="742950" indent="-285750" defTabSz="966788" eaLnBrk="0" hangingPunct="0">
              <a:defRPr>
                <a:solidFill>
                  <a:schemeClr val="tx1"/>
                </a:solidFill>
                <a:latin typeface="Arial" charset="0"/>
                <a:cs typeface="Arial" charset="0"/>
              </a:defRPr>
            </a:lvl2pPr>
            <a:lvl3pPr marL="1143000" indent="-228600" defTabSz="966788" eaLnBrk="0" hangingPunct="0">
              <a:defRPr>
                <a:solidFill>
                  <a:schemeClr val="tx1"/>
                </a:solidFill>
                <a:latin typeface="Arial" charset="0"/>
                <a:cs typeface="Arial" charset="0"/>
              </a:defRPr>
            </a:lvl3pPr>
            <a:lvl4pPr marL="1600200" indent="-228600" defTabSz="966788" eaLnBrk="0" hangingPunct="0">
              <a:defRPr>
                <a:solidFill>
                  <a:schemeClr val="tx1"/>
                </a:solidFill>
                <a:latin typeface="Arial" charset="0"/>
                <a:cs typeface="Arial" charset="0"/>
              </a:defRPr>
            </a:lvl4pPr>
            <a:lvl5pPr marL="2057400" indent="-228600" defTabSz="966788" eaLnBrk="0" hangingPunct="0">
              <a:defRPr>
                <a:solidFill>
                  <a:schemeClr val="tx1"/>
                </a:solidFill>
                <a:latin typeface="Arial" charset="0"/>
                <a:cs typeface="Arial" charset="0"/>
              </a:defRPr>
            </a:lvl5pPr>
            <a:lvl6pPr marL="2514600" indent="-228600" defTabSz="966788" eaLnBrk="0" fontAlgn="base" hangingPunct="0">
              <a:spcBef>
                <a:spcPct val="0"/>
              </a:spcBef>
              <a:spcAft>
                <a:spcPct val="0"/>
              </a:spcAft>
              <a:defRPr>
                <a:solidFill>
                  <a:schemeClr val="tx1"/>
                </a:solidFill>
                <a:latin typeface="Arial" charset="0"/>
                <a:cs typeface="Arial" charset="0"/>
              </a:defRPr>
            </a:lvl6pPr>
            <a:lvl7pPr marL="2971800" indent="-228600" defTabSz="966788" eaLnBrk="0" fontAlgn="base" hangingPunct="0">
              <a:spcBef>
                <a:spcPct val="0"/>
              </a:spcBef>
              <a:spcAft>
                <a:spcPct val="0"/>
              </a:spcAft>
              <a:defRPr>
                <a:solidFill>
                  <a:schemeClr val="tx1"/>
                </a:solidFill>
                <a:latin typeface="Arial" charset="0"/>
                <a:cs typeface="Arial" charset="0"/>
              </a:defRPr>
            </a:lvl7pPr>
            <a:lvl8pPr marL="3429000" indent="-228600" defTabSz="966788" eaLnBrk="0" fontAlgn="base" hangingPunct="0">
              <a:spcBef>
                <a:spcPct val="0"/>
              </a:spcBef>
              <a:spcAft>
                <a:spcPct val="0"/>
              </a:spcAft>
              <a:defRPr>
                <a:solidFill>
                  <a:schemeClr val="tx1"/>
                </a:solidFill>
                <a:latin typeface="Arial" charset="0"/>
                <a:cs typeface="Arial" charset="0"/>
              </a:defRPr>
            </a:lvl8pPr>
            <a:lvl9pPr marL="3886200" indent="-228600" defTabSz="966788" eaLnBrk="0" fontAlgn="base" hangingPunct="0">
              <a:spcBef>
                <a:spcPct val="0"/>
              </a:spcBef>
              <a:spcAft>
                <a:spcPct val="0"/>
              </a:spcAft>
              <a:defRPr>
                <a:solidFill>
                  <a:schemeClr val="tx1"/>
                </a:solidFill>
                <a:latin typeface="Arial" charset="0"/>
                <a:cs typeface="Arial" charset="0"/>
              </a:defRPr>
            </a:lvl9pPr>
          </a:lstStyle>
          <a:p>
            <a:pPr eaLnBrk="1" hangingPunct="1"/>
            <a:fld id="{A5782360-6E9B-48E4-B650-158FF0A2874E}" type="slidenum">
              <a:rPr lang="en-US" smtClean="0"/>
              <a:pPr eaLnBrk="1" hangingPunct="1"/>
              <a:t>21</a:t>
            </a:fld>
            <a:endParaRPr lang="en-US"/>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8625107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cs typeface="Arial" charset="0"/>
              </a:defRPr>
            </a:lvl1pPr>
            <a:lvl2pPr marL="742950" indent="-285750" defTabSz="966788" eaLnBrk="0" hangingPunct="0">
              <a:defRPr>
                <a:solidFill>
                  <a:schemeClr val="tx1"/>
                </a:solidFill>
                <a:latin typeface="Arial" charset="0"/>
                <a:cs typeface="Arial" charset="0"/>
              </a:defRPr>
            </a:lvl2pPr>
            <a:lvl3pPr marL="1143000" indent="-228600" defTabSz="966788" eaLnBrk="0" hangingPunct="0">
              <a:defRPr>
                <a:solidFill>
                  <a:schemeClr val="tx1"/>
                </a:solidFill>
                <a:latin typeface="Arial" charset="0"/>
                <a:cs typeface="Arial" charset="0"/>
              </a:defRPr>
            </a:lvl3pPr>
            <a:lvl4pPr marL="1600200" indent="-228600" defTabSz="966788" eaLnBrk="0" hangingPunct="0">
              <a:defRPr>
                <a:solidFill>
                  <a:schemeClr val="tx1"/>
                </a:solidFill>
                <a:latin typeface="Arial" charset="0"/>
                <a:cs typeface="Arial" charset="0"/>
              </a:defRPr>
            </a:lvl4pPr>
            <a:lvl5pPr marL="2057400" indent="-228600" defTabSz="966788" eaLnBrk="0" hangingPunct="0">
              <a:defRPr>
                <a:solidFill>
                  <a:schemeClr val="tx1"/>
                </a:solidFill>
                <a:latin typeface="Arial" charset="0"/>
                <a:cs typeface="Arial" charset="0"/>
              </a:defRPr>
            </a:lvl5pPr>
            <a:lvl6pPr marL="2514600" indent="-228600" defTabSz="966788" eaLnBrk="0" fontAlgn="base" hangingPunct="0">
              <a:spcBef>
                <a:spcPct val="0"/>
              </a:spcBef>
              <a:spcAft>
                <a:spcPct val="0"/>
              </a:spcAft>
              <a:defRPr>
                <a:solidFill>
                  <a:schemeClr val="tx1"/>
                </a:solidFill>
                <a:latin typeface="Arial" charset="0"/>
                <a:cs typeface="Arial" charset="0"/>
              </a:defRPr>
            </a:lvl6pPr>
            <a:lvl7pPr marL="2971800" indent="-228600" defTabSz="966788" eaLnBrk="0" fontAlgn="base" hangingPunct="0">
              <a:spcBef>
                <a:spcPct val="0"/>
              </a:spcBef>
              <a:spcAft>
                <a:spcPct val="0"/>
              </a:spcAft>
              <a:defRPr>
                <a:solidFill>
                  <a:schemeClr val="tx1"/>
                </a:solidFill>
                <a:latin typeface="Arial" charset="0"/>
                <a:cs typeface="Arial" charset="0"/>
              </a:defRPr>
            </a:lvl7pPr>
            <a:lvl8pPr marL="3429000" indent="-228600" defTabSz="966788" eaLnBrk="0" fontAlgn="base" hangingPunct="0">
              <a:spcBef>
                <a:spcPct val="0"/>
              </a:spcBef>
              <a:spcAft>
                <a:spcPct val="0"/>
              </a:spcAft>
              <a:defRPr>
                <a:solidFill>
                  <a:schemeClr val="tx1"/>
                </a:solidFill>
                <a:latin typeface="Arial" charset="0"/>
                <a:cs typeface="Arial" charset="0"/>
              </a:defRPr>
            </a:lvl8pPr>
            <a:lvl9pPr marL="3886200" indent="-228600" defTabSz="966788" eaLnBrk="0" fontAlgn="base" hangingPunct="0">
              <a:spcBef>
                <a:spcPct val="0"/>
              </a:spcBef>
              <a:spcAft>
                <a:spcPct val="0"/>
              </a:spcAft>
              <a:defRPr>
                <a:solidFill>
                  <a:schemeClr val="tx1"/>
                </a:solidFill>
                <a:latin typeface="Arial" charset="0"/>
                <a:cs typeface="Arial" charset="0"/>
              </a:defRPr>
            </a:lvl9pPr>
          </a:lstStyle>
          <a:p>
            <a:pPr eaLnBrk="1" hangingPunct="1"/>
            <a:fld id="{0071008C-ECA2-408D-9C0E-5D90295113FA}" type="slidenum">
              <a:rPr lang="en-US" smtClean="0"/>
              <a:pPr eaLnBrk="1" hangingPunct="1"/>
              <a:t>22</a:t>
            </a:fld>
            <a:endParaRPr 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Discuss about</a:t>
            </a:r>
            <a:r>
              <a:rPr lang="en-US" baseline="0" dirty="0"/>
              <a:t> the role of input buffer</a:t>
            </a:r>
          </a:p>
          <a:p>
            <a:pPr eaLnBrk="1" hangingPunct="1"/>
            <a:r>
              <a:rPr lang="en-US" baseline="0" dirty="0"/>
              <a:t>All inputs go in to the buffer from keyboard</a:t>
            </a:r>
          </a:p>
          <a:p>
            <a:pPr eaLnBrk="1" hangingPunct="1"/>
            <a:r>
              <a:rPr lang="en-US" baseline="0" dirty="0" err="1"/>
              <a:t>scanf</a:t>
            </a:r>
            <a:r>
              <a:rPr lang="en-US" baseline="0" dirty="0"/>
              <a:t> is blocked if the buffer empty</a:t>
            </a:r>
          </a:p>
          <a:p>
            <a:pPr eaLnBrk="1" hangingPunct="1"/>
            <a:r>
              <a:rPr lang="en-US" baseline="0" dirty="0" err="1"/>
              <a:t>scanf</a:t>
            </a:r>
            <a:r>
              <a:rPr lang="en-US" baseline="0" dirty="0"/>
              <a:t> does not know whether some characters go in buffer or not until Enter</a:t>
            </a:r>
          </a:p>
          <a:p>
            <a:pPr eaLnBrk="1" hangingPunct="1"/>
            <a:r>
              <a:rPr lang="en-US" baseline="0" dirty="0"/>
              <a:t>After Enter OS inform the </a:t>
            </a:r>
            <a:r>
              <a:rPr lang="en-US" baseline="0" dirty="0" err="1"/>
              <a:t>scanf</a:t>
            </a:r>
            <a:r>
              <a:rPr lang="en-US" baseline="0" dirty="0"/>
              <a:t> and </a:t>
            </a:r>
            <a:r>
              <a:rPr lang="en-US" baseline="0" dirty="0" err="1"/>
              <a:t>scanf</a:t>
            </a:r>
            <a:r>
              <a:rPr lang="en-US" baseline="0" dirty="0"/>
              <a:t> start reading the buffer</a:t>
            </a:r>
          </a:p>
          <a:p>
            <a:pPr eaLnBrk="1" hangingPunct="1"/>
            <a:endParaRPr lang="en-US" dirty="0"/>
          </a:p>
        </p:txBody>
      </p:sp>
    </p:spTree>
    <p:extLst>
      <p:ext uri="{BB962C8B-B14F-4D97-AF65-F5344CB8AC3E}">
        <p14:creationId xmlns:p14="http://schemas.microsoft.com/office/powerpoint/2010/main" val="10864473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cs typeface="Arial" charset="0"/>
              </a:defRPr>
            </a:lvl1pPr>
            <a:lvl2pPr marL="742950" indent="-285750" defTabSz="966788" eaLnBrk="0" hangingPunct="0">
              <a:defRPr>
                <a:solidFill>
                  <a:schemeClr val="tx1"/>
                </a:solidFill>
                <a:latin typeface="Arial" charset="0"/>
                <a:cs typeface="Arial" charset="0"/>
              </a:defRPr>
            </a:lvl2pPr>
            <a:lvl3pPr marL="1143000" indent="-228600" defTabSz="966788" eaLnBrk="0" hangingPunct="0">
              <a:defRPr>
                <a:solidFill>
                  <a:schemeClr val="tx1"/>
                </a:solidFill>
                <a:latin typeface="Arial" charset="0"/>
                <a:cs typeface="Arial" charset="0"/>
              </a:defRPr>
            </a:lvl3pPr>
            <a:lvl4pPr marL="1600200" indent="-228600" defTabSz="966788" eaLnBrk="0" hangingPunct="0">
              <a:defRPr>
                <a:solidFill>
                  <a:schemeClr val="tx1"/>
                </a:solidFill>
                <a:latin typeface="Arial" charset="0"/>
                <a:cs typeface="Arial" charset="0"/>
              </a:defRPr>
            </a:lvl4pPr>
            <a:lvl5pPr marL="2057400" indent="-228600" defTabSz="966788" eaLnBrk="0" hangingPunct="0">
              <a:defRPr>
                <a:solidFill>
                  <a:schemeClr val="tx1"/>
                </a:solidFill>
                <a:latin typeface="Arial" charset="0"/>
                <a:cs typeface="Arial" charset="0"/>
              </a:defRPr>
            </a:lvl5pPr>
            <a:lvl6pPr marL="2514600" indent="-228600" defTabSz="966788" eaLnBrk="0" fontAlgn="base" hangingPunct="0">
              <a:spcBef>
                <a:spcPct val="0"/>
              </a:spcBef>
              <a:spcAft>
                <a:spcPct val="0"/>
              </a:spcAft>
              <a:defRPr>
                <a:solidFill>
                  <a:schemeClr val="tx1"/>
                </a:solidFill>
                <a:latin typeface="Arial" charset="0"/>
                <a:cs typeface="Arial" charset="0"/>
              </a:defRPr>
            </a:lvl6pPr>
            <a:lvl7pPr marL="2971800" indent="-228600" defTabSz="966788" eaLnBrk="0" fontAlgn="base" hangingPunct="0">
              <a:spcBef>
                <a:spcPct val="0"/>
              </a:spcBef>
              <a:spcAft>
                <a:spcPct val="0"/>
              </a:spcAft>
              <a:defRPr>
                <a:solidFill>
                  <a:schemeClr val="tx1"/>
                </a:solidFill>
                <a:latin typeface="Arial" charset="0"/>
                <a:cs typeface="Arial" charset="0"/>
              </a:defRPr>
            </a:lvl7pPr>
            <a:lvl8pPr marL="3429000" indent="-228600" defTabSz="966788" eaLnBrk="0" fontAlgn="base" hangingPunct="0">
              <a:spcBef>
                <a:spcPct val="0"/>
              </a:spcBef>
              <a:spcAft>
                <a:spcPct val="0"/>
              </a:spcAft>
              <a:defRPr>
                <a:solidFill>
                  <a:schemeClr val="tx1"/>
                </a:solidFill>
                <a:latin typeface="Arial" charset="0"/>
                <a:cs typeface="Arial" charset="0"/>
              </a:defRPr>
            </a:lvl8pPr>
            <a:lvl9pPr marL="3886200" indent="-228600" defTabSz="966788" eaLnBrk="0" fontAlgn="base" hangingPunct="0">
              <a:spcBef>
                <a:spcPct val="0"/>
              </a:spcBef>
              <a:spcAft>
                <a:spcPct val="0"/>
              </a:spcAft>
              <a:defRPr>
                <a:solidFill>
                  <a:schemeClr val="tx1"/>
                </a:solidFill>
                <a:latin typeface="Arial" charset="0"/>
                <a:cs typeface="Arial" charset="0"/>
              </a:defRPr>
            </a:lvl9pPr>
          </a:lstStyle>
          <a:p>
            <a:pPr eaLnBrk="1" hangingPunct="1"/>
            <a:fld id="{40AC3FB2-7CD3-4ACD-BBD1-B2B80DBA5573}" type="slidenum">
              <a:rPr lang="en-US" smtClean="0"/>
              <a:pPr eaLnBrk="1" hangingPunct="1"/>
              <a:t>2</a:t>
            </a:fld>
            <a:endParaRPr lang="en-US" dirty="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aseline="0" dirty="0"/>
              <a:t>Different kinds of interactions</a:t>
            </a:r>
          </a:p>
          <a:p>
            <a:pPr eaLnBrk="1" hangingPunct="1"/>
            <a:r>
              <a:rPr lang="en-US" baseline="0" dirty="0"/>
              <a:t>Input: Directly from keyboard, Mouse in GUI, Microphone, Joystick, …</a:t>
            </a:r>
          </a:p>
          <a:p>
            <a:pPr eaLnBrk="1" hangingPunct="1"/>
            <a:r>
              <a:rPr lang="en-US" baseline="0" dirty="0"/>
              <a:t>Output: Directly message on screen, Windows in GUI, Sound card, …</a:t>
            </a:r>
          </a:p>
          <a:p>
            <a:pPr eaLnBrk="1" hangingPunct="1"/>
            <a:endParaRPr lang="en-US" baseline="0" dirty="0"/>
          </a:p>
          <a:p>
            <a:pPr eaLnBrk="1" hangingPunct="1"/>
            <a:r>
              <a:rPr lang="en-US" baseline="0" dirty="0"/>
              <a:t>In this course we use the simple method (directly read from keyboard and write to screen) </a:t>
            </a:r>
            <a:r>
              <a:rPr lang="en-US" baseline="0" dirty="0">
                <a:sym typeface="Wingdings" pitchFamily="2" charset="2"/>
              </a:rPr>
              <a:t> which is called “console”</a:t>
            </a:r>
          </a:p>
          <a:p>
            <a:pPr eaLnBrk="1" hangingPunct="1"/>
            <a:r>
              <a:rPr lang="en-US" baseline="0" dirty="0">
                <a:sym typeface="Wingdings" pitchFamily="2" charset="2"/>
              </a:rPr>
              <a:t>In Graphical OS (like Windows), the console is simulated by OS in a window</a:t>
            </a:r>
            <a:endParaRPr lang="en-US" dirty="0"/>
          </a:p>
        </p:txBody>
      </p:sp>
    </p:spTree>
    <p:extLst>
      <p:ext uri="{BB962C8B-B14F-4D97-AF65-F5344CB8AC3E}">
        <p14:creationId xmlns:p14="http://schemas.microsoft.com/office/powerpoint/2010/main" val="16655151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cs typeface="Arial" charset="0"/>
              </a:defRPr>
            </a:lvl1pPr>
            <a:lvl2pPr marL="742950" indent="-285750" defTabSz="966788" eaLnBrk="0" hangingPunct="0">
              <a:defRPr>
                <a:solidFill>
                  <a:schemeClr val="tx1"/>
                </a:solidFill>
                <a:latin typeface="Arial" charset="0"/>
                <a:cs typeface="Arial" charset="0"/>
              </a:defRPr>
            </a:lvl2pPr>
            <a:lvl3pPr marL="1143000" indent="-228600" defTabSz="966788" eaLnBrk="0" hangingPunct="0">
              <a:defRPr>
                <a:solidFill>
                  <a:schemeClr val="tx1"/>
                </a:solidFill>
                <a:latin typeface="Arial" charset="0"/>
                <a:cs typeface="Arial" charset="0"/>
              </a:defRPr>
            </a:lvl3pPr>
            <a:lvl4pPr marL="1600200" indent="-228600" defTabSz="966788" eaLnBrk="0" hangingPunct="0">
              <a:defRPr>
                <a:solidFill>
                  <a:schemeClr val="tx1"/>
                </a:solidFill>
                <a:latin typeface="Arial" charset="0"/>
                <a:cs typeface="Arial" charset="0"/>
              </a:defRPr>
            </a:lvl4pPr>
            <a:lvl5pPr marL="2057400" indent="-228600" defTabSz="966788" eaLnBrk="0" hangingPunct="0">
              <a:defRPr>
                <a:solidFill>
                  <a:schemeClr val="tx1"/>
                </a:solidFill>
                <a:latin typeface="Arial" charset="0"/>
                <a:cs typeface="Arial" charset="0"/>
              </a:defRPr>
            </a:lvl5pPr>
            <a:lvl6pPr marL="2514600" indent="-228600" defTabSz="966788" eaLnBrk="0" fontAlgn="base" hangingPunct="0">
              <a:spcBef>
                <a:spcPct val="0"/>
              </a:spcBef>
              <a:spcAft>
                <a:spcPct val="0"/>
              </a:spcAft>
              <a:defRPr>
                <a:solidFill>
                  <a:schemeClr val="tx1"/>
                </a:solidFill>
                <a:latin typeface="Arial" charset="0"/>
                <a:cs typeface="Arial" charset="0"/>
              </a:defRPr>
            </a:lvl6pPr>
            <a:lvl7pPr marL="2971800" indent="-228600" defTabSz="966788" eaLnBrk="0" fontAlgn="base" hangingPunct="0">
              <a:spcBef>
                <a:spcPct val="0"/>
              </a:spcBef>
              <a:spcAft>
                <a:spcPct val="0"/>
              </a:spcAft>
              <a:defRPr>
                <a:solidFill>
                  <a:schemeClr val="tx1"/>
                </a:solidFill>
                <a:latin typeface="Arial" charset="0"/>
                <a:cs typeface="Arial" charset="0"/>
              </a:defRPr>
            </a:lvl7pPr>
            <a:lvl8pPr marL="3429000" indent="-228600" defTabSz="966788" eaLnBrk="0" fontAlgn="base" hangingPunct="0">
              <a:spcBef>
                <a:spcPct val="0"/>
              </a:spcBef>
              <a:spcAft>
                <a:spcPct val="0"/>
              </a:spcAft>
              <a:defRPr>
                <a:solidFill>
                  <a:schemeClr val="tx1"/>
                </a:solidFill>
                <a:latin typeface="Arial" charset="0"/>
                <a:cs typeface="Arial" charset="0"/>
              </a:defRPr>
            </a:lvl8pPr>
            <a:lvl9pPr marL="3886200" indent="-228600" defTabSz="966788" eaLnBrk="0" fontAlgn="base" hangingPunct="0">
              <a:spcBef>
                <a:spcPct val="0"/>
              </a:spcBef>
              <a:spcAft>
                <a:spcPct val="0"/>
              </a:spcAft>
              <a:defRPr>
                <a:solidFill>
                  <a:schemeClr val="tx1"/>
                </a:solidFill>
                <a:latin typeface="Arial" charset="0"/>
                <a:cs typeface="Arial" charset="0"/>
              </a:defRPr>
            </a:lvl9pPr>
          </a:lstStyle>
          <a:p>
            <a:pPr eaLnBrk="1" hangingPunct="1"/>
            <a:fld id="{CD7E87F3-45A4-4BF8-BEDD-EA18BDB130A1}" type="slidenum">
              <a:rPr lang="en-US" smtClean="0"/>
              <a:pPr eaLnBrk="1" hangingPunct="1"/>
              <a:t>23</a:t>
            </a:fld>
            <a:endParaRPr 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849043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cs typeface="Arial" charset="0"/>
              </a:defRPr>
            </a:lvl1pPr>
            <a:lvl2pPr marL="742950" indent="-285750" defTabSz="966788" eaLnBrk="0" hangingPunct="0">
              <a:defRPr>
                <a:solidFill>
                  <a:schemeClr val="tx1"/>
                </a:solidFill>
                <a:latin typeface="Arial" charset="0"/>
                <a:cs typeface="Arial" charset="0"/>
              </a:defRPr>
            </a:lvl2pPr>
            <a:lvl3pPr marL="1143000" indent="-228600" defTabSz="966788" eaLnBrk="0" hangingPunct="0">
              <a:defRPr>
                <a:solidFill>
                  <a:schemeClr val="tx1"/>
                </a:solidFill>
                <a:latin typeface="Arial" charset="0"/>
                <a:cs typeface="Arial" charset="0"/>
              </a:defRPr>
            </a:lvl3pPr>
            <a:lvl4pPr marL="1600200" indent="-228600" defTabSz="966788" eaLnBrk="0" hangingPunct="0">
              <a:defRPr>
                <a:solidFill>
                  <a:schemeClr val="tx1"/>
                </a:solidFill>
                <a:latin typeface="Arial" charset="0"/>
                <a:cs typeface="Arial" charset="0"/>
              </a:defRPr>
            </a:lvl4pPr>
            <a:lvl5pPr marL="2057400" indent="-228600" defTabSz="966788" eaLnBrk="0" hangingPunct="0">
              <a:defRPr>
                <a:solidFill>
                  <a:schemeClr val="tx1"/>
                </a:solidFill>
                <a:latin typeface="Arial" charset="0"/>
                <a:cs typeface="Arial" charset="0"/>
              </a:defRPr>
            </a:lvl5pPr>
            <a:lvl6pPr marL="2514600" indent="-228600" defTabSz="966788" eaLnBrk="0" fontAlgn="base" hangingPunct="0">
              <a:spcBef>
                <a:spcPct val="0"/>
              </a:spcBef>
              <a:spcAft>
                <a:spcPct val="0"/>
              </a:spcAft>
              <a:defRPr>
                <a:solidFill>
                  <a:schemeClr val="tx1"/>
                </a:solidFill>
                <a:latin typeface="Arial" charset="0"/>
                <a:cs typeface="Arial" charset="0"/>
              </a:defRPr>
            </a:lvl6pPr>
            <a:lvl7pPr marL="2971800" indent="-228600" defTabSz="966788" eaLnBrk="0" fontAlgn="base" hangingPunct="0">
              <a:spcBef>
                <a:spcPct val="0"/>
              </a:spcBef>
              <a:spcAft>
                <a:spcPct val="0"/>
              </a:spcAft>
              <a:defRPr>
                <a:solidFill>
                  <a:schemeClr val="tx1"/>
                </a:solidFill>
                <a:latin typeface="Arial" charset="0"/>
                <a:cs typeface="Arial" charset="0"/>
              </a:defRPr>
            </a:lvl7pPr>
            <a:lvl8pPr marL="3429000" indent="-228600" defTabSz="966788" eaLnBrk="0" fontAlgn="base" hangingPunct="0">
              <a:spcBef>
                <a:spcPct val="0"/>
              </a:spcBef>
              <a:spcAft>
                <a:spcPct val="0"/>
              </a:spcAft>
              <a:defRPr>
                <a:solidFill>
                  <a:schemeClr val="tx1"/>
                </a:solidFill>
                <a:latin typeface="Arial" charset="0"/>
                <a:cs typeface="Arial" charset="0"/>
              </a:defRPr>
            </a:lvl8pPr>
            <a:lvl9pPr marL="3886200" indent="-228600" defTabSz="966788" eaLnBrk="0" fontAlgn="base" hangingPunct="0">
              <a:spcBef>
                <a:spcPct val="0"/>
              </a:spcBef>
              <a:spcAft>
                <a:spcPct val="0"/>
              </a:spcAft>
              <a:defRPr>
                <a:solidFill>
                  <a:schemeClr val="tx1"/>
                </a:solidFill>
                <a:latin typeface="Arial" charset="0"/>
                <a:cs typeface="Arial" charset="0"/>
              </a:defRPr>
            </a:lvl9pPr>
          </a:lstStyle>
          <a:p>
            <a:pPr eaLnBrk="1" hangingPunct="1"/>
            <a:fld id="{69C00D4E-62AE-42A4-9F88-E59070334EA5}" type="slidenum">
              <a:rPr lang="en-US" smtClean="0"/>
              <a:pPr eaLnBrk="1" hangingPunct="1"/>
              <a:t>24</a:t>
            </a:fld>
            <a:endParaRPr 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a:t>
            </a:r>
            <a:r>
              <a:rPr lang="en-US" baseline="0" dirty="0" err="1"/>
              <a:t>i</a:t>
            </a:r>
            <a:r>
              <a:rPr lang="en-US" baseline="0" dirty="0"/>
              <a:t> can recognize!!!</a:t>
            </a:r>
            <a:endParaRPr lang="en-US" dirty="0"/>
          </a:p>
        </p:txBody>
      </p:sp>
    </p:spTree>
    <p:extLst>
      <p:ext uri="{BB962C8B-B14F-4D97-AF65-F5344CB8AC3E}">
        <p14:creationId xmlns:p14="http://schemas.microsoft.com/office/powerpoint/2010/main" val="38839822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cs typeface="Arial" charset="0"/>
              </a:defRPr>
            </a:lvl1pPr>
            <a:lvl2pPr marL="742950" indent="-285750" defTabSz="966788" eaLnBrk="0" hangingPunct="0">
              <a:defRPr>
                <a:solidFill>
                  <a:schemeClr val="tx1"/>
                </a:solidFill>
                <a:latin typeface="Arial" charset="0"/>
                <a:cs typeface="Arial" charset="0"/>
              </a:defRPr>
            </a:lvl2pPr>
            <a:lvl3pPr marL="1143000" indent="-228600" defTabSz="966788" eaLnBrk="0" hangingPunct="0">
              <a:defRPr>
                <a:solidFill>
                  <a:schemeClr val="tx1"/>
                </a:solidFill>
                <a:latin typeface="Arial" charset="0"/>
                <a:cs typeface="Arial" charset="0"/>
              </a:defRPr>
            </a:lvl3pPr>
            <a:lvl4pPr marL="1600200" indent="-228600" defTabSz="966788" eaLnBrk="0" hangingPunct="0">
              <a:defRPr>
                <a:solidFill>
                  <a:schemeClr val="tx1"/>
                </a:solidFill>
                <a:latin typeface="Arial" charset="0"/>
                <a:cs typeface="Arial" charset="0"/>
              </a:defRPr>
            </a:lvl4pPr>
            <a:lvl5pPr marL="2057400" indent="-228600" defTabSz="966788" eaLnBrk="0" hangingPunct="0">
              <a:defRPr>
                <a:solidFill>
                  <a:schemeClr val="tx1"/>
                </a:solidFill>
                <a:latin typeface="Arial" charset="0"/>
                <a:cs typeface="Arial" charset="0"/>
              </a:defRPr>
            </a:lvl5pPr>
            <a:lvl6pPr marL="2514600" indent="-228600" defTabSz="966788" eaLnBrk="0" fontAlgn="base" hangingPunct="0">
              <a:spcBef>
                <a:spcPct val="0"/>
              </a:spcBef>
              <a:spcAft>
                <a:spcPct val="0"/>
              </a:spcAft>
              <a:defRPr>
                <a:solidFill>
                  <a:schemeClr val="tx1"/>
                </a:solidFill>
                <a:latin typeface="Arial" charset="0"/>
                <a:cs typeface="Arial" charset="0"/>
              </a:defRPr>
            </a:lvl6pPr>
            <a:lvl7pPr marL="2971800" indent="-228600" defTabSz="966788" eaLnBrk="0" fontAlgn="base" hangingPunct="0">
              <a:spcBef>
                <a:spcPct val="0"/>
              </a:spcBef>
              <a:spcAft>
                <a:spcPct val="0"/>
              </a:spcAft>
              <a:defRPr>
                <a:solidFill>
                  <a:schemeClr val="tx1"/>
                </a:solidFill>
                <a:latin typeface="Arial" charset="0"/>
                <a:cs typeface="Arial" charset="0"/>
              </a:defRPr>
            </a:lvl7pPr>
            <a:lvl8pPr marL="3429000" indent="-228600" defTabSz="966788" eaLnBrk="0" fontAlgn="base" hangingPunct="0">
              <a:spcBef>
                <a:spcPct val="0"/>
              </a:spcBef>
              <a:spcAft>
                <a:spcPct val="0"/>
              </a:spcAft>
              <a:defRPr>
                <a:solidFill>
                  <a:schemeClr val="tx1"/>
                </a:solidFill>
                <a:latin typeface="Arial" charset="0"/>
                <a:cs typeface="Arial" charset="0"/>
              </a:defRPr>
            </a:lvl8pPr>
            <a:lvl9pPr marL="3886200" indent="-228600" defTabSz="966788" eaLnBrk="0" fontAlgn="base" hangingPunct="0">
              <a:spcBef>
                <a:spcPct val="0"/>
              </a:spcBef>
              <a:spcAft>
                <a:spcPct val="0"/>
              </a:spcAft>
              <a:defRPr>
                <a:solidFill>
                  <a:schemeClr val="tx1"/>
                </a:solidFill>
                <a:latin typeface="Arial" charset="0"/>
                <a:cs typeface="Arial" charset="0"/>
              </a:defRPr>
            </a:lvl9pPr>
          </a:lstStyle>
          <a:p>
            <a:pPr eaLnBrk="1" hangingPunct="1"/>
            <a:fld id="{D48E8CB6-6CB8-4343-858E-EF95E8AAC903}" type="slidenum">
              <a:rPr lang="en-US" smtClean="0"/>
              <a:pPr eaLnBrk="1" hangingPunct="1"/>
              <a:t>25</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6645760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cs typeface="Arial" charset="0"/>
              </a:defRPr>
            </a:lvl1pPr>
            <a:lvl2pPr marL="742950" indent="-285750" defTabSz="966788" eaLnBrk="0" hangingPunct="0">
              <a:defRPr>
                <a:solidFill>
                  <a:schemeClr val="tx1"/>
                </a:solidFill>
                <a:latin typeface="Arial" charset="0"/>
                <a:cs typeface="Arial" charset="0"/>
              </a:defRPr>
            </a:lvl2pPr>
            <a:lvl3pPr marL="1143000" indent="-228600" defTabSz="966788" eaLnBrk="0" hangingPunct="0">
              <a:defRPr>
                <a:solidFill>
                  <a:schemeClr val="tx1"/>
                </a:solidFill>
                <a:latin typeface="Arial" charset="0"/>
                <a:cs typeface="Arial" charset="0"/>
              </a:defRPr>
            </a:lvl3pPr>
            <a:lvl4pPr marL="1600200" indent="-228600" defTabSz="966788" eaLnBrk="0" hangingPunct="0">
              <a:defRPr>
                <a:solidFill>
                  <a:schemeClr val="tx1"/>
                </a:solidFill>
                <a:latin typeface="Arial" charset="0"/>
                <a:cs typeface="Arial" charset="0"/>
              </a:defRPr>
            </a:lvl4pPr>
            <a:lvl5pPr marL="2057400" indent="-228600" defTabSz="966788" eaLnBrk="0" hangingPunct="0">
              <a:defRPr>
                <a:solidFill>
                  <a:schemeClr val="tx1"/>
                </a:solidFill>
                <a:latin typeface="Arial" charset="0"/>
                <a:cs typeface="Arial" charset="0"/>
              </a:defRPr>
            </a:lvl5pPr>
            <a:lvl6pPr marL="2514600" indent="-228600" defTabSz="966788" eaLnBrk="0" fontAlgn="base" hangingPunct="0">
              <a:spcBef>
                <a:spcPct val="0"/>
              </a:spcBef>
              <a:spcAft>
                <a:spcPct val="0"/>
              </a:spcAft>
              <a:defRPr>
                <a:solidFill>
                  <a:schemeClr val="tx1"/>
                </a:solidFill>
                <a:latin typeface="Arial" charset="0"/>
                <a:cs typeface="Arial" charset="0"/>
              </a:defRPr>
            </a:lvl6pPr>
            <a:lvl7pPr marL="2971800" indent="-228600" defTabSz="966788" eaLnBrk="0" fontAlgn="base" hangingPunct="0">
              <a:spcBef>
                <a:spcPct val="0"/>
              </a:spcBef>
              <a:spcAft>
                <a:spcPct val="0"/>
              </a:spcAft>
              <a:defRPr>
                <a:solidFill>
                  <a:schemeClr val="tx1"/>
                </a:solidFill>
                <a:latin typeface="Arial" charset="0"/>
                <a:cs typeface="Arial" charset="0"/>
              </a:defRPr>
            </a:lvl7pPr>
            <a:lvl8pPr marL="3429000" indent="-228600" defTabSz="966788" eaLnBrk="0" fontAlgn="base" hangingPunct="0">
              <a:spcBef>
                <a:spcPct val="0"/>
              </a:spcBef>
              <a:spcAft>
                <a:spcPct val="0"/>
              </a:spcAft>
              <a:defRPr>
                <a:solidFill>
                  <a:schemeClr val="tx1"/>
                </a:solidFill>
                <a:latin typeface="Arial" charset="0"/>
                <a:cs typeface="Arial" charset="0"/>
              </a:defRPr>
            </a:lvl8pPr>
            <a:lvl9pPr marL="3886200" indent="-228600" defTabSz="966788" eaLnBrk="0" fontAlgn="base" hangingPunct="0">
              <a:spcBef>
                <a:spcPct val="0"/>
              </a:spcBef>
              <a:spcAft>
                <a:spcPct val="0"/>
              </a:spcAft>
              <a:defRPr>
                <a:solidFill>
                  <a:schemeClr val="tx1"/>
                </a:solidFill>
                <a:latin typeface="Arial" charset="0"/>
                <a:cs typeface="Arial" charset="0"/>
              </a:defRPr>
            </a:lvl9pPr>
          </a:lstStyle>
          <a:p>
            <a:pPr eaLnBrk="1" hangingPunct="1"/>
            <a:fld id="{071E1149-809A-49DA-8167-095884FB17C5}" type="slidenum">
              <a:rPr lang="en-US" smtClean="0"/>
              <a:pPr eaLnBrk="1" hangingPunct="1"/>
              <a:t>26</a:t>
            </a:fld>
            <a:endParaRPr 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5723790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cs typeface="Arial" charset="0"/>
              </a:defRPr>
            </a:lvl1pPr>
            <a:lvl2pPr marL="742950" indent="-285750" defTabSz="966788" eaLnBrk="0" hangingPunct="0">
              <a:defRPr>
                <a:solidFill>
                  <a:schemeClr val="tx1"/>
                </a:solidFill>
                <a:latin typeface="Arial" charset="0"/>
                <a:cs typeface="Arial" charset="0"/>
              </a:defRPr>
            </a:lvl2pPr>
            <a:lvl3pPr marL="1143000" indent="-228600" defTabSz="966788" eaLnBrk="0" hangingPunct="0">
              <a:defRPr>
                <a:solidFill>
                  <a:schemeClr val="tx1"/>
                </a:solidFill>
                <a:latin typeface="Arial" charset="0"/>
                <a:cs typeface="Arial" charset="0"/>
              </a:defRPr>
            </a:lvl3pPr>
            <a:lvl4pPr marL="1600200" indent="-228600" defTabSz="966788" eaLnBrk="0" hangingPunct="0">
              <a:defRPr>
                <a:solidFill>
                  <a:schemeClr val="tx1"/>
                </a:solidFill>
                <a:latin typeface="Arial" charset="0"/>
                <a:cs typeface="Arial" charset="0"/>
              </a:defRPr>
            </a:lvl4pPr>
            <a:lvl5pPr marL="2057400" indent="-228600" defTabSz="966788" eaLnBrk="0" hangingPunct="0">
              <a:defRPr>
                <a:solidFill>
                  <a:schemeClr val="tx1"/>
                </a:solidFill>
                <a:latin typeface="Arial" charset="0"/>
                <a:cs typeface="Arial" charset="0"/>
              </a:defRPr>
            </a:lvl5pPr>
            <a:lvl6pPr marL="2514600" indent="-228600" defTabSz="966788" eaLnBrk="0" fontAlgn="base" hangingPunct="0">
              <a:spcBef>
                <a:spcPct val="0"/>
              </a:spcBef>
              <a:spcAft>
                <a:spcPct val="0"/>
              </a:spcAft>
              <a:defRPr>
                <a:solidFill>
                  <a:schemeClr val="tx1"/>
                </a:solidFill>
                <a:latin typeface="Arial" charset="0"/>
                <a:cs typeface="Arial" charset="0"/>
              </a:defRPr>
            </a:lvl6pPr>
            <a:lvl7pPr marL="2971800" indent="-228600" defTabSz="966788" eaLnBrk="0" fontAlgn="base" hangingPunct="0">
              <a:spcBef>
                <a:spcPct val="0"/>
              </a:spcBef>
              <a:spcAft>
                <a:spcPct val="0"/>
              </a:spcAft>
              <a:defRPr>
                <a:solidFill>
                  <a:schemeClr val="tx1"/>
                </a:solidFill>
                <a:latin typeface="Arial" charset="0"/>
                <a:cs typeface="Arial" charset="0"/>
              </a:defRPr>
            </a:lvl7pPr>
            <a:lvl8pPr marL="3429000" indent="-228600" defTabSz="966788" eaLnBrk="0" fontAlgn="base" hangingPunct="0">
              <a:spcBef>
                <a:spcPct val="0"/>
              </a:spcBef>
              <a:spcAft>
                <a:spcPct val="0"/>
              </a:spcAft>
              <a:defRPr>
                <a:solidFill>
                  <a:schemeClr val="tx1"/>
                </a:solidFill>
                <a:latin typeface="Arial" charset="0"/>
                <a:cs typeface="Arial" charset="0"/>
              </a:defRPr>
            </a:lvl8pPr>
            <a:lvl9pPr marL="3886200" indent="-228600" defTabSz="966788" eaLnBrk="0" fontAlgn="base" hangingPunct="0">
              <a:spcBef>
                <a:spcPct val="0"/>
              </a:spcBef>
              <a:spcAft>
                <a:spcPct val="0"/>
              </a:spcAft>
              <a:defRPr>
                <a:solidFill>
                  <a:schemeClr val="tx1"/>
                </a:solidFill>
                <a:latin typeface="Arial" charset="0"/>
                <a:cs typeface="Arial" charset="0"/>
              </a:defRPr>
            </a:lvl9pPr>
          </a:lstStyle>
          <a:p>
            <a:pPr eaLnBrk="1" hangingPunct="1"/>
            <a:fld id="{6DA00F36-B2E2-4A21-B4B7-795A180C7AFC}" type="slidenum">
              <a:rPr lang="en-US" smtClean="0"/>
              <a:pPr eaLnBrk="1" hangingPunct="1"/>
              <a:t>27</a:t>
            </a:fld>
            <a:endParaRPr lang="en-US"/>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2693173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cs typeface="Arial" charset="0"/>
              </a:defRPr>
            </a:lvl1pPr>
            <a:lvl2pPr marL="742950" indent="-285750" defTabSz="966788" eaLnBrk="0" hangingPunct="0">
              <a:defRPr>
                <a:solidFill>
                  <a:schemeClr val="tx1"/>
                </a:solidFill>
                <a:latin typeface="Arial" charset="0"/>
                <a:cs typeface="Arial" charset="0"/>
              </a:defRPr>
            </a:lvl2pPr>
            <a:lvl3pPr marL="1143000" indent="-228600" defTabSz="966788" eaLnBrk="0" hangingPunct="0">
              <a:defRPr>
                <a:solidFill>
                  <a:schemeClr val="tx1"/>
                </a:solidFill>
                <a:latin typeface="Arial" charset="0"/>
                <a:cs typeface="Arial" charset="0"/>
              </a:defRPr>
            </a:lvl3pPr>
            <a:lvl4pPr marL="1600200" indent="-228600" defTabSz="966788" eaLnBrk="0" hangingPunct="0">
              <a:defRPr>
                <a:solidFill>
                  <a:schemeClr val="tx1"/>
                </a:solidFill>
                <a:latin typeface="Arial" charset="0"/>
                <a:cs typeface="Arial" charset="0"/>
              </a:defRPr>
            </a:lvl4pPr>
            <a:lvl5pPr marL="2057400" indent="-228600" defTabSz="966788" eaLnBrk="0" hangingPunct="0">
              <a:defRPr>
                <a:solidFill>
                  <a:schemeClr val="tx1"/>
                </a:solidFill>
                <a:latin typeface="Arial" charset="0"/>
                <a:cs typeface="Arial" charset="0"/>
              </a:defRPr>
            </a:lvl5pPr>
            <a:lvl6pPr marL="2514600" indent="-228600" defTabSz="966788" eaLnBrk="0" fontAlgn="base" hangingPunct="0">
              <a:spcBef>
                <a:spcPct val="0"/>
              </a:spcBef>
              <a:spcAft>
                <a:spcPct val="0"/>
              </a:spcAft>
              <a:defRPr>
                <a:solidFill>
                  <a:schemeClr val="tx1"/>
                </a:solidFill>
                <a:latin typeface="Arial" charset="0"/>
                <a:cs typeface="Arial" charset="0"/>
              </a:defRPr>
            </a:lvl6pPr>
            <a:lvl7pPr marL="2971800" indent="-228600" defTabSz="966788" eaLnBrk="0" fontAlgn="base" hangingPunct="0">
              <a:spcBef>
                <a:spcPct val="0"/>
              </a:spcBef>
              <a:spcAft>
                <a:spcPct val="0"/>
              </a:spcAft>
              <a:defRPr>
                <a:solidFill>
                  <a:schemeClr val="tx1"/>
                </a:solidFill>
                <a:latin typeface="Arial" charset="0"/>
                <a:cs typeface="Arial" charset="0"/>
              </a:defRPr>
            </a:lvl7pPr>
            <a:lvl8pPr marL="3429000" indent="-228600" defTabSz="966788" eaLnBrk="0" fontAlgn="base" hangingPunct="0">
              <a:spcBef>
                <a:spcPct val="0"/>
              </a:spcBef>
              <a:spcAft>
                <a:spcPct val="0"/>
              </a:spcAft>
              <a:defRPr>
                <a:solidFill>
                  <a:schemeClr val="tx1"/>
                </a:solidFill>
                <a:latin typeface="Arial" charset="0"/>
                <a:cs typeface="Arial" charset="0"/>
              </a:defRPr>
            </a:lvl8pPr>
            <a:lvl9pPr marL="3886200" indent="-228600" defTabSz="966788" eaLnBrk="0" fontAlgn="base" hangingPunct="0">
              <a:spcBef>
                <a:spcPct val="0"/>
              </a:spcBef>
              <a:spcAft>
                <a:spcPct val="0"/>
              </a:spcAft>
              <a:defRPr>
                <a:solidFill>
                  <a:schemeClr val="tx1"/>
                </a:solidFill>
                <a:latin typeface="Arial" charset="0"/>
                <a:cs typeface="Arial" charset="0"/>
              </a:defRPr>
            </a:lvl9pPr>
          </a:lstStyle>
          <a:p>
            <a:pPr eaLnBrk="1" hangingPunct="1"/>
            <a:fld id="{C726B1E0-6AC8-46A0-BBD3-247B77A0BDAF}" type="slidenum">
              <a:rPr lang="en-US" smtClean="0"/>
              <a:pPr eaLnBrk="1" hangingPunct="1"/>
              <a:t>28</a:t>
            </a:fld>
            <a:endParaRPr lang="en-US"/>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5323122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cs typeface="Arial" charset="0"/>
              </a:defRPr>
            </a:lvl1pPr>
            <a:lvl2pPr marL="742950" indent="-285750" defTabSz="966788" eaLnBrk="0" hangingPunct="0">
              <a:defRPr>
                <a:solidFill>
                  <a:schemeClr val="tx1"/>
                </a:solidFill>
                <a:latin typeface="Arial" charset="0"/>
                <a:cs typeface="Arial" charset="0"/>
              </a:defRPr>
            </a:lvl2pPr>
            <a:lvl3pPr marL="1143000" indent="-228600" defTabSz="966788" eaLnBrk="0" hangingPunct="0">
              <a:defRPr>
                <a:solidFill>
                  <a:schemeClr val="tx1"/>
                </a:solidFill>
                <a:latin typeface="Arial" charset="0"/>
                <a:cs typeface="Arial" charset="0"/>
              </a:defRPr>
            </a:lvl3pPr>
            <a:lvl4pPr marL="1600200" indent="-228600" defTabSz="966788" eaLnBrk="0" hangingPunct="0">
              <a:defRPr>
                <a:solidFill>
                  <a:schemeClr val="tx1"/>
                </a:solidFill>
                <a:latin typeface="Arial" charset="0"/>
                <a:cs typeface="Arial" charset="0"/>
              </a:defRPr>
            </a:lvl4pPr>
            <a:lvl5pPr marL="2057400" indent="-228600" defTabSz="966788" eaLnBrk="0" hangingPunct="0">
              <a:defRPr>
                <a:solidFill>
                  <a:schemeClr val="tx1"/>
                </a:solidFill>
                <a:latin typeface="Arial" charset="0"/>
                <a:cs typeface="Arial" charset="0"/>
              </a:defRPr>
            </a:lvl5pPr>
            <a:lvl6pPr marL="2514600" indent="-228600" defTabSz="966788" eaLnBrk="0" fontAlgn="base" hangingPunct="0">
              <a:spcBef>
                <a:spcPct val="0"/>
              </a:spcBef>
              <a:spcAft>
                <a:spcPct val="0"/>
              </a:spcAft>
              <a:defRPr>
                <a:solidFill>
                  <a:schemeClr val="tx1"/>
                </a:solidFill>
                <a:latin typeface="Arial" charset="0"/>
                <a:cs typeface="Arial" charset="0"/>
              </a:defRPr>
            </a:lvl6pPr>
            <a:lvl7pPr marL="2971800" indent="-228600" defTabSz="966788" eaLnBrk="0" fontAlgn="base" hangingPunct="0">
              <a:spcBef>
                <a:spcPct val="0"/>
              </a:spcBef>
              <a:spcAft>
                <a:spcPct val="0"/>
              </a:spcAft>
              <a:defRPr>
                <a:solidFill>
                  <a:schemeClr val="tx1"/>
                </a:solidFill>
                <a:latin typeface="Arial" charset="0"/>
                <a:cs typeface="Arial" charset="0"/>
              </a:defRPr>
            </a:lvl7pPr>
            <a:lvl8pPr marL="3429000" indent="-228600" defTabSz="966788" eaLnBrk="0" fontAlgn="base" hangingPunct="0">
              <a:spcBef>
                <a:spcPct val="0"/>
              </a:spcBef>
              <a:spcAft>
                <a:spcPct val="0"/>
              </a:spcAft>
              <a:defRPr>
                <a:solidFill>
                  <a:schemeClr val="tx1"/>
                </a:solidFill>
                <a:latin typeface="Arial" charset="0"/>
                <a:cs typeface="Arial" charset="0"/>
              </a:defRPr>
            </a:lvl8pPr>
            <a:lvl9pPr marL="3886200" indent="-228600" defTabSz="966788" eaLnBrk="0" fontAlgn="base" hangingPunct="0">
              <a:spcBef>
                <a:spcPct val="0"/>
              </a:spcBef>
              <a:spcAft>
                <a:spcPct val="0"/>
              </a:spcAft>
              <a:defRPr>
                <a:solidFill>
                  <a:schemeClr val="tx1"/>
                </a:solidFill>
                <a:latin typeface="Arial" charset="0"/>
                <a:cs typeface="Arial" charset="0"/>
              </a:defRPr>
            </a:lvl9pPr>
          </a:lstStyle>
          <a:p>
            <a:pPr eaLnBrk="1" hangingPunct="1"/>
            <a:fld id="{47F0C631-B5EE-434E-AFD4-E7F8AAAD2644}" type="slidenum">
              <a:rPr lang="en-US" smtClean="0"/>
              <a:pPr eaLnBrk="1" hangingPunct="1"/>
              <a:t>29</a:t>
            </a:fld>
            <a:endParaRPr 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In </a:t>
            </a:r>
            <a:r>
              <a:rPr lang="en-US" dirty="0" err="1"/>
              <a:t>scanf</a:t>
            </a:r>
            <a:r>
              <a:rPr lang="en-US" baseline="0" dirty="0"/>
              <a:t> while input characters are inserted into buffer they are also displayed on console </a:t>
            </a:r>
          </a:p>
          <a:p>
            <a:pPr eaLnBrk="1" hangingPunct="1"/>
            <a:r>
              <a:rPr lang="en-US" baseline="0" dirty="0"/>
              <a:t>However, </a:t>
            </a:r>
            <a:r>
              <a:rPr lang="en-US" baseline="0" dirty="0" err="1"/>
              <a:t>getch</a:t>
            </a:r>
            <a:r>
              <a:rPr lang="en-US" baseline="0" dirty="0"/>
              <a:t> prevents displaying the inputs on console</a:t>
            </a:r>
          </a:p>
          <a:p>
            <a:pPr eaLnBrk="1" hangingPunct="1"/>
            <a:endParaRPr lang="en-US" baseline="0" dirty="0"/>
          </a:p>
          <a:p>
            <a:pPr eaLnBrk="1" hangingPunct="1"/>
            <a:r>
              <a:rPr lang="en-US" dirty="0"/>
              <a:t>The function </a:t>
            </a:r>
            <a:r>
              <a:rPr lang="en-US" dirty="0" err="1"/>
              <a:t>getch</a:t>
            </a:r>
            <a:r>
              <a:rPr lang="en-US" dirty="0"/>
              <a:t>() is a non-standard function. It is declared in “</a:t>
            </a:r>
            <a:r>
              <a:rPr lang="en-US" dirty="0" err="1"/>
              <a:t>conio.h</a:t>
            </a:r>
            <a:r>
              <a:rPr lang="en-US" dirty="0"/>
              <a:t>” header file. Mostly it is used by Turbo C. It is not a part of C standard library.</a:t>
            </a:r>
          </a:p>
        </p:txBody>
      </p:sp>
    </p:spTree>
    <p:extLst>
      <p:ext uri="{BB962C8B-B14F-4D97-AF65-F5344CB8AC3E}">
        <p14:creationId xmlns:p14="http://schemas.microsoft.com/office/powerpoint/2010/main" val="1344296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cs typeface="Arial" charset="0"/>
              </a:defRPr>
            </a:lvl1pPr>
            <a:lvl2pPr marL="742950" indent="-285750" defTabSz="966788" eaLnBrk="0" hangingPunct="0">
              <a:defRPr>
                <a:solidFill>
                  <a:schemeClr val="tx1"/>
                </a:solidFill>
                <a:latin typeface="Arial" charset="0"/>
                <a:cs typeface="Arial" charset="0"/>
              </a:defRPr>
            </a:lvl2pPr>
            <a:lvl3pPr marL="1143000" indent="-228600" defTabSz="966788" eaLnBrk="0" hangingPunct="0">
              <a:defRPr>
                <a:solidFill>
                  <a:schemeClr val="tx1"/>
                </a:solidFill>
                <a:latin typeface="Arial" charset="0"/>
                <a:cs typeface="Arial" charset="0"/>
              </a:defRPr>
            </a:lvl3pPr>
            <a:lvl4pPr marL="1600200" indent="-228600" defTabSz="966788" eaLnBrk="0" hangingPunct="0">
              <a:defRPr>
                <a:solidFill>
                  <a:schemeClr val="tx1"/>
                </a:solidFill>
                <a:latin typeface="Arial" charset="0"/>
                <a:cs typeface="Arial" charset="0"/>
              </a:defRPr>
            </a:lvl4pPr>
            <a:lvl5pPr marL="2057400" indent="-228600" defTabSz="966788" eaLnBrk="0" hangingPunct="0">
              <a:defRPr>
                <a:solidFill>
                  <a:schemeClr val="tx1"/>
                </a:solidFill>
                <a:latin typeface="Arial" charset="0"/>
                <a:cs typeface="Arial" charset="0"/>
              </a:defRPr>
            </a:lvl5pPr>
            <a:lvl6pPr marL="2514600" indent="-228600" defTabSz="966788" eaLnBrk="0" fontAlgn="base" hangingPunct="0">
              <a:spcBef>
                <a:spcPct val="0"/>
              </a:spcBef>
              <a:spcAft>
                <a:spcPct val="0"/>
              </a:spcAft>
              <a:defRPr>
                <a:solidFill>
                  <a:schemeClr val="tx1"/>
                </a:solidFill>
                <a:latin typeface="Arial" charset="0"/>
                <a:cs typeface="Arial" charset="0"/>
              </a:defRPr>
            </a:lvl6pPr>
            <a:lvl7pPr marL="2971800" indent="-228600" defTabSz="966788" eaLnBrk="0" fontAlgn="base" hangingPunct="0">
              <a:spcBef>
                <a:spcPct val="0"/>
              </a:spcBef>
              <a:spcAft>
                <a:spcPct val="0"/>
              </a:spcAft>
              <a:defRPr>
                <a:solidFill>
                  <a:schemeClr val="tx1"/>
                </a:solidFill>
                <a:latin typeface="Arial" charset="0"/>
                <a:cs typeface="Arial" charset="0"/>
              </a:defRPr>
            </a:lvl7pPr>
            <a:lvl8pPr marL="3429000" indent="-228600" defTabSz="966788" eaLnBrk="0" fontAlgn="base" hangingPunct="0">
              <a:spcBef>
                <a:spcPct val="0"/>
              </a:spcBef>
              <a:spcAft>
                <a:spcPct val="0"/>
              </a:spcAft>
              <a:defRPr>
                <a:solidFill>
                  <a:schemeClr val="tx1"/>
                </a:solidFill>
                <a:latin typeface="Arial" charset="0"/>
                <a:cs typeface="Arial" charset="0"/>
              </a:defRPr>
            </a:lvl8pPr>
            <a:lvl9pPr marL="3886200" indent="-228600" defTabSz="966788" eaLnBrk="0" fontAlgn="base" hangingPunct="0">
              <a:spcBef>
                <a:spcPct val="0"/>
              </a:spcBef>
              <a:spcAft>
                <a:spcPct val="0"/>
              </a:spcAft>
              <a:defRPr>
                <a:solidFill>
                  <a:schemeClr val="tx1"/>
                </a:solidFill>
                <a:latin typeface="Arial" charset="0"/>
                <a:cs typeface="Arial" charset="0"/>
              </a:defRPr>
            </a:lvl9pPr>
          </a:lstStyle>
          <a:p>
            <a:pPr eaLnBrk="1" hangingPunct="1"/>
            <a:fld id="{F9771868-5ACA-4416-B8DB-EB1EC3748AF3}" type="slidenum">
              <a:rPr lang="en-US" smtClean="0"/>
              <a:pPr eaLnBrk="1" hangingPunct="1"/>
              <a:t>30</a:t>
            </a:fld>
            <a:endParaRPr 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6364865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cs typeface="Arial" charset="0"/>
              </a:defRPr>
            </a:lvl1pPr>
            <a:lvl2pPr marL="742950" indent="-285750" defTabSz="966788" eaLnBrk="0" hangingPunct="0">
              <a:defRPr>
                <a:solidFill>
                  <a:schemeClr val="tx1"/>
                </a:solidFill>
                <a:latin typeface="Arial" charset="0"/>
                <a:cs typeface="Arial" charset="0"/>
              </a:defRPr>
            </a:lvl2pPr>
            <a:lvl3pPr marL="1143000" indent="-228600" defTabSz="966788" eaLnBrk="0" hangingPunct="0">
              <a:defRPr>
                <a:solidFill>
                  <a:schemeClr val="tx1"/>
                </a:solidFill>
                <a:latin typeface="Arial" charset="0"/>
                <a:cs typeface="Arial" charset="0"/>
              </a:defRPr>
            </a:lvl3pPr>
            <a:lvl4pPr marL="1600200" indent="-228600" defTabSz="966788" eaLnBrk="0" hangingPunct="0">
              <a:defRPr>
                <a:solidFill>
                  <a:schemeClr val="tx1"/>
                </a:solidFill>
                <a:latin typeface="Arial" charset="0"/>
                <a:cs typeface="Arial" charset="0"/>
              </a:defRPr>
            </a:lvl4pPr>
            <a:lvl5pPr marL="2057400" indent="-228600" defTabSz="966788" eaLnBrk="0" hangingPunct="0">
              <a:defRPr>
                <a:solidFill>
                  <a:schemeClr val="tx1"/>
                </a:solidFill>
                <a:latin typeface="Arial" charset="0"/>
                <a:cs typeface="Arial" charset="0"/>
              </a:defRPr>
            </a:lvl5pPr>
            <a:lvl6pPr marL="2514600" indent="-228600" defTabSz="966788" eaLnBrk="0" fontAlgn="base" hangingPunct="0">
              <a:spcBef>
                <a:spcPct val="0"/>
              </a:spcBef>
              <a:spcAft>
                <a:spcPct val="0"/>
              </a:spcAft>
              <a:defRPr>
                <a:solidFill>
                  <a:schemeClr val="tx1"/>
                </a:solidFill>
                <a:latin typeface="Arial" charset="0"/>
                <a:cs typeface="Arial" charset="0"/>
              </a:defRPr>
            </a:lvl6pPr>
            <a:lvl7pPr marL="2971800" indent="-228600" defTabSz="966788" eaLnBrk="0" fontAlgn="base" hangingPunct="0">
              <a:spcBef>
                <a:spcPct val="0"/>
              </a:spcBef>
              <a:spcAft>
                <a:spcPct val="0"/>
              </a:spcAft>
              <a:defRPr>
                <a:solidFill>
                  <a:schemeClr val="tx1"/>
                </a:solidFill>
                <a:latin typeface="Arial" charset="0"/>
                <a:cs typeface="Arial" charset="0"/>
              </a:defRPr>
            </a:lvl7pPr>
            <a:lvl8pPr marL="3429000" indent="-228600" defTabSz="966788" eaLnBrk="0" fontAlgn="base" hangingPunct="0">
              <a:spcBef>
                <a:spcPct val="0"/>
              </a:spcBef>
              <a:spcAft>
                <a:spcPct val="0"/>
              </a:spcAft>
              <a:defRPr>
                <a:solidFill>
                  <a:schemeClr val="tx1"/>
                </a:solidFill>
                <a:latin typeface="Arial" charset="0"/>
                <a:cs typeface="Arial" charset="0"/>
              </a:defRPr>
            </a:lvl8pPr>
            <a:lvl9pPr marL="3886200" indent="-228600" defTabSz="966788" eaLnBrk="0" fontAlgn="base" hangingPunct="0">
              <a:spcBef>
                <a:spcPct val="0"/>
              </a:spcBef>
              <a:spcAft>
                <a:spcPct val="0"/>
              </a:spcAft>
              <a:defRPr>
                <a:solidFill>
                  <a:schemeClr val="tx1"/>
                </a:solidFill>
                <a:latin typeface="Arial" charset="0"/>
                <a:cs typeface="Arial" charset="0"/>
              </a:defRPr>
            </a:lvl9pPr>
          </a:lstStyle>
          <a:p>
            <a:pPr eaLnBrk="1" hangingPunct="1"/>
            <a:fld id="{B253AA2F-CAC9-4840-9C28-60ACD784C7E8}" type="slidenum">
              <a:rPr lang="en-US" smtClean="0"/>
              <a:pPr eaLnBrk="1" hangingPunct="1"/>
              <a:t>31</a:t>
            </a:fld>
            <a:endParaRPr lang="en-US"/>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082197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cs typeface="Arial" charset="0"/>
              </a:defRPr>
            </a:lvl1pPr>
            <a:lvl2pPr marL="742950" indent="-285750" defTabSz="966788" eaLnBrk="0" hangingPunct="0">
              <a:defRPr>
                <a:solidFill>
                  <a:schemeClr val="tx1"/>
                </a:solidFill>
                <a:latin typeface="Arial" charset="0"/>
                <a:cs typeface="Arial" charset="0"/>
              </a:defRPr>
            </a:lvl2pPr>
            <a:lvl3pPr marL="1143000" indent="-228600" defTabSz="966788" eaLnBrk="0" hangingPunct="0">
              <a:defRPr>
                <a:solidFill>
                  <a:schemeClr val="tx1"/>
                </a:solidFill>
                <a:latin typeface="Arial" charset="0"/>
                <a:cs typeface="Arial" charset="0"/>
              </a:defRPr>
            </a:lvl3pPr>
            <a:lvl4pPr marL="1600200" indent="-228600" defTabSz="966788" eaLnBrk="0" hangingPunct="0">
              <a:defRPr>
                <a:solidFill>
                  <a:schemeClr val="tx1"/>
                </a:solidFill>
                <a:latin typeface="Arial" charset="0"/>
                <a:cs typeface="Arial" charset="0"/>
              </a:defRPr>
            </a:lvl4pPr>
            <a:lvl5pPr marL="2057400" indent="-228600" defTabSz="966788" eaLnBrk="0" hangingPunct="0">
              <a:defRPr>
                <a:solidFill>
                  <a:schemeClr val="tx1"/>
                </a:solidFill>
                <a:latin typeface="Arial" charset="0"/>
                <a:cs typeface="Arial" charset="0"/>
              </a:defRPr>
            </a:lvl5pPr>
            <a:lvl6pPr marL="2514600" indent="-228600" defTabSz="966788" eaLnBrk="0" fontAlgn="base" hangingPunct="0">
              <a:spcBef>
                <a:spcPct val="0"/>
              </a:spcBef>
              <a:spcAft>
                <a:spcPct val="0"/>
              </a:spcAft>
              <a:defRPr>
                <a:solidFill>
                  <a:schemeClr val="tx1"/>
                </a:solidFill>
                <a:latin typeface="Arial" charset="0"/>
                <a:cs typeface="Arial" charset="0"/>
              </a:defRPr>
            </a:lvl6pPr>
            <a:lvl7pPr marL="2971800" indent="-228600" defTabSz="966788" eaLnBrk="0" fontAlgn="base" hangingPunct="0">
              <a:spcBef>
                <a:spcPct val="0"/>
              </a:spcBef>
              <a:spcAft>
                <a:spcPct val="0"/>
              </a:spcAft>
              <a:defRPr>
                <a:solidFill>
                  <a:schemeClr val="tx1"/>
                </a:solidFill>
                <a:latin typeface="Arial" charset="0"/>
                <a:cs typeface="Arial" charset="0"/>
              </a:defRPr>
            </a:lvl7pPr>
            <a:lvl8pPr marL="3429000" indent="-228600" defTabSz="966788" eaLnBrk="0" fontAlgn="base" hangingPunct="0">
              <a:spcBef>
                <a:spcPct val="0"/>
              </a:spcBef>
              <a:spcAft>
                <a:spcPct val="0"/>
              </a:spcAft>
              <a:defRPr>
                <a:solidFill>
                  <a:schemeClr val="tx1"/>
                </a:solidFill>
                <a:latin typeface="Arial" charset="0"/>
                <a:cs typeface="Arial" charset="0"/>
              </a:defRPr>
            </a:lvl8pPr>
            <a:lvl9pPr marL="3886200" indent="-228600" defTabSz="966788" eaLnBrk="0" fontAlgn="base" hangingPunct="0">
              <a:spcBef>
                <a:spcPct val="0"/>
              </a:spcBef>
              <a:spcAft>
                <a:spcPct val="0"/>
              </a:spcAft>
              <a:defRPr>
                <a:solidFill>
                  <a:schemeClr val="tx1"/>
                </a:solidFill>
                <a:latin typeface="Arial" charset="0"/>
                <a:cs typeface="Arial" charset="0"/>
              </a:defRPr>
            </a:lvl9pPr>
          </a:lstStyle>
          <a:p>
            <a:pPr eaLnBrk="1" hangingPunct="1"/>
            <a:fld id="{FDCDFD76-BA46-46DE-9D8C-3C67F4EAB921}" type="slidenum">
              <a:rPr lang="en-US" smtClean="0"/>
              <a:pPr eaLnBrk="1" hangingPunct="1"/>
              <a:t>32</a:t>
            </a:fld>
            <a:endParaRPr 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400755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cs typeface="Arial" charset="0"/>
              </a:defRPr>
            </a:lvl1pPr>
            <a:lvl2pPr marL="742950" indent="-285750" defTabSz="966788" eaLnBrk="0" hangingPunct="0">
              <a:defRPr>
                <a:solidFill>
                  <a:schemeClr val="tx1"/>
                </a:solidFill>
                <a:latin typeface="Arial" charset="0"/>
                <a:cs typeface="Arial" charset="0"/>
              </a:defRPr>
            </a:lvl2pPr>
            <a:lvl3pPr marL="1143000" indent="-228600" defTabSz="966788" eaLnBrk="0" hangingPunct="0">
              <a:defRPr>
                <a:solidFill>
                  <a:schemeClr val="tx1"/>
                </a:solidFill>
                <a:latin typeface="Arial" charset="0"/>
                <a:cs typeface="Arial" charset="0"/>
              </a:defRPr>
            </a:lvl3pPr>
            <a:lvl4pPr marL="1600200" indent="-228600" defTabSz="966788" eaLnBrk="0" hangingPunct="0">
              <a:defRPr>
                <a:solidFill>
                  <a:schemeClr val="tx1"/>
                </a:solidFill>
                <a:latin typeface="Arial" charset="0"/>
                <a:cs typeface="Arial" charset="0"/>
              </a:defRPr>
            </a:lvl4pPr>
            <a:lvl5pPr marL="2057400" indent="-228600" defTabSz="966788" eaLnBrk="0" hangingPunct="0">
              <a:defRPr>
                <a:solidFill>
                  <a:schemeClr val="tx1"/>
                </a:solidFill>
                <a:latin typeface="Arial" charset="0"/>
                <a:cs typeface="Arial" charset="0"/>
              </a:defRPr>
            </a:lvl5pPr>
            <a:lvl6pPr marL="2514600" indent="-228600" defTabSz="966788" eaLnBrk="0" fontAlgn="base" hangingPunct="0">
              <a:spcBef>
                <a:spcPct val="0"/>
              </a:spcBef>
              <a:spcAft>
                <a:spcPct val="0"/>
              </a:spcAft>
              <a:defRPr>
                <a:solidFill>
                  <a:schemeClr val="tx1"/>
                </a:solidFill>
                <a:latin typeface="Arial" charset="0"/>
                <a:cs typeface="Arial" charset="0"/>
              </a:defRPr>
            </a:lvl6pPr>
            <a:lvl7pPr marL="2971800" indent="-228600" defTabSz="966788" eaLnBrk="0" fontAlgn="base" hangingPunct="0">
              <a:spcBef>
                <a:spcPct val="0"/>
              </a:spcBef>
              <a:spcAft>
                <a:spcPct val="0"/>
              </a:spcAft>
              <a:defRPr>
                <a:solidFill>
                  <a:schemeClr val="tx1"/>
                </a:solidFill>
                <a:latin typeface="Arial" charset="0"/>
                <a:cs typeface="Arial" charset="0"/>
              </a:defRPr>
            </a:lvl7pPr>
            <a:lvl8pPr marL="3429000" indent="-228600" defTabSz="966788" eaLnBrk="0" fontAlgn="base" hangingPunct="0">
              <a:spcBef>
                <a:spcPct val="0"/>
              </a:spcBef>
              <a:spcAft>
                <a:spcPct val="0"/>
              </a:spcAft>
              <a:defRPr>
                <a:solidFill>
                  <a:schemeClr val="tx1"/>
                </a:solidFill>
                <a:latin typeface="Arial" charset="0"/>
                <a:cs typeface="Arial" charset="0"/>
              </a:defRPr>
            </a:lvl8pPr>
            <a:lvl9pPr marL="3886200" indent="-228600" defTabSz="966788" eaLnBrk="0" fontAlgn="base" hangingPunct="0">
              <a:spcBef>
                <a:spcPct val="0"/>
              </a:spcBef>
              <a:spcAft>
                <a:spcPct val="0"/>
              </a:spcAft>
              <a:defRPr>
                <a:solidFill>
                  <a:schemeClr val="tx1"/>
                </a:solidFill>
                <a:latin typeface="Arial" charset="0"/>
                <a:cs typeface="Arial" charset="0"/>
              </a:defRPr>
            </a:lvl9pPr>
          </a:lstStyle>
          <a:p>
            <a:pPr eaLnBrk="1" hangingPunct="1"/>
            <a:fld id="{D9575A7C-DA0D-49A0-9B2F-9C09F5DE57A1}" type="slidenum">
              <a:rPr lang="en-US" smtClean="0"/>
              <a:pPr eaLnBrk="1" hangingPunct="1"/>
              <a:t>5</a:t>
            </a:fld>
            <a:endParaRPr lang="en-US" dirty="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extLst>
      <p:ext uri="{BB962C8B-B14F-4D97-AF65-F5344CB8AC3E}">
        <p14:creationId xmlns:p14="http://schemas.microsoft.com/office/powerpoint/2010/main" val="20832276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cs typeface="Arial" charset="0"/>
              </a:defRPr>
            </a:lvl1pPr>
            <a:lvl2pPr marL="742950" indent="-285750" defTabSz="966788" eaLnBrk="0" hangingPunct="0">
              <a:defRPr>
                <a:solidFill>
                  <a:schemeClr val="tx1"/>
                </a:solidFill>
                <a:latin typeface="Arial" charset="0"/>
                <a:cs typeface="Arial" charset="0"/>
              </a:defRPr>
            </a:lvl2pPr>
            <a:lvl3pPr marL="1143000" indent="-228600" defTabSz="966788" eaLnBrk="0" hangingPunct="0">
              <a:defRPr>
                <a:solidFill>
                  <a:schemeClr val="tx1"/>
                </a:solidFill>
                <a:latin typeface="Arial" charset="0"/>
                <a:cs typeface="Arial" charset="0"/>
              </a:defRPr>
            </a:lvl3pPr>
            <a:lvl4pPr marL="1600200" indent="-228600" defTabSz="966788" eaLnBrk="0" hangingPunct="0">
              <a:defRPr>
                <a:solidFill>
                  <a:schemeClr val="tx1"/>
                </a:solidFill>
                <a:latin typeface="Arial" charset="0"/>
                <a:cs typeface="Arial" charset="0"/>
              </a:defRPr>
            </a:lvl4pPr>
            <a:lvl5pPr marL="2057400" indent="-228600" defTabSz="966788" eaLnBrk="0" hangingPunct="0">
              <a:defRPr>
                <a:solidFill>
                  <a:schemeClr val="tx1"/>
                </a:solidFill>
                <a:latin typeface="Arial" charset="0"/>
                <a:cs typeface="Arial" charset="0"/>
              </a:defRPr>
            </a:lvl5pPr>
            <a:lvl6pPr marL="2514600" indent="-228600" defTabSz="966788" eaLnBrk="0" fontAlgn="base" hangingPunct="0">
              <a:spcBef>
                <a:spcPct val="0"/>
              </a:spcBef>
              <a:spcAft>
                <a:spcPct val="0"/>
              </a:spcAft>
              <a:defRPr>
                <a:solidFill>
                  <a:schemeClr val="tx1"/>
                </a:solidFill>
                <a:latin typeface="Arial" charset="0"/>
                <a:cs typeface="Arial" charset="0"/>
              </a:defRPr>
            </a:lvl6pPr>
            <a:lvl7pPr marL="2971800" indent="-228600" defTabSz="966788" eaLnBrk="0" fontAlgn="base" hangingPunct="0">
              <a:spcBef>
                <a:spcPct val="0"/>
              </a:spcBef>
              <a:spcAft>
                <a:spcPct val="0"/>
              </a:spcAft>
              <a:defRPr>
                <a:solidFill>
                  <a:schemeClr val="tx1"/>
                </a:solidFill>
                <a:latin typeface="Arial" charset="0"/>
                <a:cs typeface="Arial" charset="0"/>
              </a:defRPr>
            </a:lvl7pPr>
            <a:lvl8pPr marL="3429000" indent="-228600" defTabSz="966788" eaLnBrk="0" fontAlgn="base" hangingPunct="0">
              <a:spcBef>
                <a:spcPct val="0"/>
              </a:spcBef>
              <a:spcAft>
                <a:spcPct val="0"/>
              </a:spcAft>
              <a:defRPr>
                <a:solidFill>
                  <a:schemeClr val="tx1"/>
                </a:solidFill>
                <a:latin typeface="Arial" charset="0"/>
                <a:cs typeface="Arial" charset="0"/>
              </a:defRPr>
            </a:lvl8pPr>
            <a:lvl9pPr marL="3886200" indent="-228600" defTabSz="966788" eaLnBrk="0" fontAlgn="base" hangingPunct="0">
              <a:spcBef>
                <a:spcPct val="0"/>
              </a:spcBef>
              <a:spcAft>
                <a:spcPct val="0"/>
              </a:spcAft>
              <a:defRPr>
                <a:solidFill>
                  <a:schemeClr val="tx1"/>
                </a:solidFill>
                <a:latin typeface="Arial" charset="0"/>
                <a:cs typeface="Arial" charset="0"/>
              </a:defRPr>
            </a:lvl9pPr>
          </a:lstStyle>
          <a:p>
            <a:pPr eaLnBrk="1" hangingPunct="1"/>
            <a:fld id="{90ED545F-0CEA-41BF-BE0D-C919CCA82635}" type="slidenum">
              <a:rPr lang="en-US" smtClean="0"/>
              <a:pPr eaLnBrk="1" hangingPunct="1"/>
              <a:t>33</a:t>
            </a:fld>
            <a:endParaRPr lang="en-US"/>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6468819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cs typeface="Arial" charset="0"/>
              </a:defRPr>
            </a:lvl1pPr>
            <a:lvl2pPr marL="742950" indent="-285750" defTabSz="966788" eaLnBrk="0" hangingPunct="0">
              <a:defRPr>
                <a:solidFill>
                  <a:schemeClr val="tx1"/>
                </a:solidFill>
                <a:latin typeface="Arial" charset="0"/>
                <a:cs typeface="Arial" charset="0"/>
              </a:defRPr>
            </a:lvl2pPr>
            <a:lvl3pPr marL="1143000" indent="-228600" defTabSz="966788" eaLnBrk="0" hangingPunct="0">
              <a:defRPr>
                <a:solidFill>
                  <a:schemeClr val="tx1"/>
                </a:solidFill>
                <a:latin typeface="Arial" charset="0"/>
                <a:cs typeface="Arial" charset="0"/>
              </a:defRPr>
            </a:lvl3pPr>
            <a:lvl4pPr marL="1600200" indent="-228600" defTabSz="966788" eaLnBrk="0" hangingPunct="0">
              <a:defRPr>
                <a:solidFill>
                  <a:schemeClr val="tx1"/>
                </a:solidFill>
                <a:latin typeface="Arial" charset="0"/>
                <a:cs typeface="Arial" charset="0"/>
              </a:defRPr>
            </a:lvl4pPr>
            <a:lvl5pPr marL="2057400" indent="-228600" defTabSz="966788" eaLnBrk="0" hangingPunct="0">
              <a:defRPr>
                <a:solidFill>
                  <a:schemeClr val="tx1"/>
                </a:solidFill>
                <a:latin typeface="Arial" charset="0"/>
                <a:cs typeface="Arial" charset="0"/>
              </a:defRPr>
            </a:lvl5pPr>
            <a:lvl6pPr marL="2514600" indent="-228600" defTabSz="966788" eaLnBrk="0" fontAlgn="base" hangingPunct="0">
              <a:spcBef>
                <a:spcPct val="0"/>
              </a:spcBef>
              <a:spcAft>
                <a:spcPct val="0"/>
              </a:spcAft>
              <a:defRPr>
                <a:solidFill>
                  <a:schemeClr val="tx1"/>
                </a:solidFill>
                <a:latin typeface="Arial" charset="0"/>
                <a:cs typeface="Arial" charset="0"/>
              </a:defRPr>
            </a:lvl6pPr>
            <a:lvl7pPr marL="2971800" indent="-228600" defTabSz="966788" eaLnBrk="0" fontAlgn="base" hangingPunct="0">
              <a:spcBef>
                <a:spcPct val="0"/>
              </a:spcBef>
              <a:spcAft>
                <a:spcPct val="0"/>
              </a:spcAft>
              <a:defRPr>
                <a:solidFill>
                  <a:schemeClr val="tx1"/>
                </a:solidFill>
                <a:latin typeface="Arial" charset="0"/>
                <a:cs typeface="Arial" charset="0"/>
              </a:defRPr>
            </a:lvl7pPr>
            <a:lvl8pPr marL="3429000" indent="-228600" defTabSz="966788" eaLnBrk="0" fontAlgn="base" hangingPunct="0">
              <a:spcBef>
                <a:spcPct val="0"/>
              </a:spcBef>
              <a:spcAft>
                <a:spcPct val="0"/>
              </a:spcAft>
              <a:defRPr>
                <a:solidFill>
                  <a:schemeClr val="tx1"/>
                </a:solidFill>
                <a:latin typeface="Arial" charset="0"/>
                <a:cs typeface="Arial" charset="0"/>
              </a:defRPr>
            </a:lvl8pPr>
            <a:lvl9pPr marL="3886200" indent="-228600" defTabSz="966788" eaLnBrk="0" fontAlgn="base" hangingPunct="0">
              <a:spcBef>
                <a:spcPct val="0"/>
              </a:spcBef>
              <a:spcAft>
                <a:spcPct val="0"/>
              </a:spcAft>
              <a:defRPr>
                <a:solidFill>
                  <a:schemeClr val="tx1"/>
                </a:solidFill>
                <a:latin typeface="Arial" charset="0"/>
                <a:cs typeface="Arial" charset="0"/>
              </a:defRPr>
            </a:lvl9pPr>
          </a:lstStyle>
          <a:p>
            <a:pPr eaLnBrk="1" hangingPunct="1"/>
            <a:fld id="{A6E537F5-1BB1-42E4-8062-AAD1130A302A}" type="slidenum">
              <a:rPr lang="en-US" smtClean="0"/>
              <a:pPr eaLnBrk="1" hangingPunct="1"/>
              <a:t>34</a:t>
            </a:fld>
            <a:endParaRPr lang="en-US"/>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RETURN VALUE</a:t>
            </a:r>
          </a:p>
          <a:p>
            <a:pPr eaLnBrk="1" hangingPunct="1"/>
            <a:r>
              <a:rPr lang="en-US" dirty="0"/>
              <a:t>       These functions return the number of input items  successfully  matched</a:t>
            </a:r>
          </a:p>
          <a:p>
            <a:pPr eaLnBrk="1" hangingPunct="1"/>
            <a:r>
              <a:rPr lang="en-US" dirty="0"/>
              <a:t>       and assigned, which can be fewer than provided for, or even zero in the</a:t>
            </a:r>
          </a:p>
          <a:p>
            <a:pPr eaLnBrk="1" hangingPunct="1"/>
            <a:r>
              <a:rPr lang="en-US" dirty="0"/>
              <a:t>       event of an early matching failure.</a:t>
            </a:r>
          </a:p>
          <a:p>
            <a:pPr eaLnBrk="1" hangingPunct="1"/>
            <a:endParaRPr lang="en-US" dirty="0"/>
          </a:p>
          <a:p>
            <a:pPr eaLnBrk="1" hangingPunct="1"/>
            <a:r>
              <a:rPr lang="en-US" dirty="0"/>
              <a:t>       The value EOF is returned if the end of input is reached before  either</a:t>
            </a:r>
          </a:p>
          <a:p>
            <a:pPr eaLnBrk="1" hangingPunct="1"/>
            <a:r>
              <a:rPr lang="en-US" dirty="0"/>
              <a:t>       the  first  successful conversion or a matching failure occurs.  EOF is</a:t>
            </a:r>
          </a:p>
          <a:p>
            <a:pPr eaLnBrk="1" hangingPunct="1"/>
            <a:r>
              <a:rPr lang="en-US" dirty="0"/>
              <a:t>       also returned if a read error occurs, in which case the error indicator</a:t>
            </a:r>
          </a:p>
          <a:p>
            <a:pPr eaLnBrk="1" hangingPunct="1"/>
            <a:r>
              <a:rPr lang="en-US" dirty="0"/>
              <a:t>       for  the  stream  (see </a:t>
            </a:r>
            <a:r>
              <a:rPr lang="en-US" dirty="0" err="1"/>
              <a:t>ferror</a:t>
            </a:r>
            <a:r>
              <a:rPr lang="en-US" dirty="0"/>
              <a:t>(3)) is set, and </a:t>
            </a:r>
            <a:r>
              <a:rPr lang="en-US" dirty="0" err="1"/>
              <a:t>errno</a:t>
            </a:r>
            <a:r>
              <a:rPr lang="en-US" dirty="0"/>
              <a:t> is set indicate the</a:t>
            </a:r>
          </a:p>
          <a:p>
            <a:pPr eaLnBrk="1" hangingPunct="1"/>
            <a:r>
              <a:rPr lang="en-US" dirty="0"/>
              <a:t>       error.</a:t>
            </a:r>
          </a:p>
        </p:txBody>
      </p:sp>
    </p:spTree>
    <p:extLst>
      <p:ext uri="{BB962C8B-B14F-4D97-AF65-F5344CB8AC3E}">
        <p14:creationId xmlns:p14="http://schemas.microsoft.com/office/powerpoint/2010/main" val="14506883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cs typeface="Arial" charset="0"/>
              </a:defRPr>
            </a:lvl1pPr>
            <a:lvl2pPr marL="742950" indent="-285750" defTabSz="966788" eaLnBrk="0" hangingPunct="0">
              <a:defRPr>
                <a:solidFill>
                  <a:schemeClr val="tx1"/>
                </a:solidFill>
                <a:latin typeface="Arial" charset="0"/>
                <a:cs typeface="Arial" charset="0"/>
              </a:defRPr>
            </a:lvl2pPr>
            <a:lvl3pPr marL="1143000" indent="-228600" defTabSz="966788" eaLnBrk="0" hangingPunct="0">
              <a:defRPr>
                <a:solidFill>
                  <a:schemeClr val="tx1"/>
                </a:solidFill>
                <a:latin typeface="Arial" charset="0"/>
                <a:cs typeface="Arial" charset="0"/>
              </a:defRPr>
            </a:lvl3pPr>
            <a:lvl4pPr marL="1600200" indent="-228600" defTabSz="966788" eaLnBrk="0" hangingPunct="0">
              <a:defRPr>
                <a:solidFill>
                  <a:schemeClr val="tx1"/>
                </a:solidFill>
                <a:latin typeface="Arial" charset="0"/>
                <a:cs typeface="Arial" charset="0"/>
              </a:defRPr>
            </a:lvl4pPr>
            <a:lvl5pPr marL="2057400" indent="-228600" defTabSz="966788" eaLnBrk="0" hangingPunct="0">
              <a:defRPr>
                <a:solidFill>
                  <a:schemeClr val="tx1"/>
                </a:solidFill>
                <a:latin typeface="Arial" charset="0"/>
                <a:cs typeface="Arial" charset="0"/>
              </a:defRPr>
            </a:lvl5pPr>
            <a:lvl6pPr marL="2514600" indent="-228600" defTabSz="966788" eaLnBrk="0" fontAlgn="base" hangingPunct="0">
              <a:spcBef>
                <a:spcPct val="0"/>
              </a:spcBef>
              <a:spcAft>
                <a:spcPct val="0"/>
              </a:spcAft>
              <a:defRPr>
                <a:solidFill>
                  <a:schemeClr val="tx1"/>
                </a:solidFill>
                <a:latin typeface="Arial" charset="0"/>
                <a:cs typeface="Arial" charset="0"/>
              </a:defRPr>
            </a:lvl6pPr>
            <a:lvl7pPr marL="2971800" indent="-228600" defTabSz="966788" eaLnBrk="0" fontAlgn="base" hangingPunct="0">
              <a:spcBef>
                <a:spcPct val="0"/>
              </a:spcBef>
              <a:spcAft>
                <a:spcPct val="0"/>
              </a:spcAft>
              <a:defRPr>
                <a:solidFill>
                  <a:schemeClr val="tx1"/>
                </a:solidFill>
                <a:latin typeface="Arial" charset="0"/>
                <a:cs typeface="Arial" charset="0"/>
              </a:defRPr>
            </a:lvl7pPr>
            <a:lvl8pPr marL="3429000" indent="-228600" defTabSz="966788" eaLnBrk="0" fontAlgn="base" hangingPunct="0">
              <a:spcBef>
                <a:spcPct val="0"/>
              </a:spcBef>
              <a:spcAft>
                <a:spcPct val="0"/>
              </a:spcAft>
              <a:defRPr>
                <a:solidFill>
                  <a:schemeClr val="tx1"/>
                </a:solidFill>
                <a:latin typeface="Arial" charset="0"/>
                <a:cs typeface="Arial" charset="0"/>
              </a:defRPr>
            </a:lvl8pPr>
            <a:lvl9pPr marL="3886200" indent="-228600" defTabSz="966788" eaLnBrk="0" fontAlgn="base" hangingPunct="0">
              <a:spcBef>
                <a:spcPct val="0"/>
              </a:spcBef>
              <a:spcAft>
                <a:spcPct val="0"/>
              </a:spcAft>
              <a:defRPr>
                <a:solidFill>
                  <a:schemeClr val="tx1"/>
                </a:solidFill>
                <a:latin typeface="Arial" charset="0"/>
                <a:cs typeface="Arial" charset="0"/>
              </a:defRPr>
            </a:lvl9pPr>
          </a:lstStyle>
          <a:p>
            <a:pPr eaLnBrk="1" hangingPunct="1"/>
            <a:fld id="{96DCDB66-F521-43C8-A846-0D16A7AF62CF}" type="slidenum">
              <a:rPr lang="en-US" smtClean="0"/>
              <a:pPr eaLnBrk="1" hangingPunct="1"/>
              <a:t>35</a:t>
            </a:fld>
            <a:endParaRPr lang="en-US"/>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42005637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cs typeface="Arial" charset="0"/>
              </a:defRPr>
            </a:lvl1pPr>
            <a:lvl2pPr marL="742950" indent="-285750" defTabSz="966788" eaLnBrk="0" hangingPunct="0">
              <a:defRPr>
                <a:solidFill>
                  <a:schemeClr val="tx1"/>
                </a:solidFill>
                <a:latin typeface="Arial" charset="0"/>
                <a:cs typeface="Arial" charset="0"/>
              </a:defRPr>
            </a:lvl2pPr>
            <a:lvl3pPr marL="1143000" indent="-228600" defTabSz="966788" eaLnBrk="0" hangingPunct="0">
              <a:defRPr>
                <a:solidFill>
                  <a:schemeClr val="tx1"/>
                </a:solidFill>
                <a:latin typeface="Arial" charset="0"/>
                <a:cs typeface="Arial" charset="0"/>
              </a:defRPr>
            </a:lvl3pPr>
            <a:lvl4pPr marL="1600200" indent="-228600" defTabSz="966788" eaLnBrk="0" hangingPunct="0">
              <a:defRPr>
                <a:solidFill>
                  <a:schemeClr val="tx1"/>
                </a:solidFill>
                <a:latin typeface="Arial" charset="0"/>
                <a:cs typeface="Arial" charset="0"/>
              </a:defRPr>
            </a:lvl4pPr>
            <a:lvl5pPr marL="2057400" indent="-228600" defTabSz="966788" eaLnBrk="0" hangingPunct="0">
              <a:defRPr>
                <a:solidFill>
                  <a:schemeClr val="tx1"/>
                </a:solidFill>
                <a:latin typeface="Arial" charset="0"/>
                <a:cs typeface="Arial" charset="0"/>
              </a:defRPr>
            </a:lvl5pPr>
            <a:lvl6pPr marL="2514600" indent="-228600" defTabSz="966788" eaLnBrk="0" fontAlgn="base" hangingPunct="0">
              <a:spcBef>
                <a:spcPct val="0"/>
              </a:spcBef>
              <a:spcAft>
                <a:spcPct val="0"/>
              </a:spcAft>
              <a:defRPr>
                <a:solidFill>
                  <a:schemeClr val="tx1"/>
                </a:solidFill>
                <a:latin typeface="Arial" charset="0"/>
                <a:cs typeface="Arial" charset="0"/>
              </a:defRPr>
            </a:lvl6pPr>
            <a:lvl7pPr marL="2971800" indent="-228600" defTabSz="966788" eaLnBrk="0" fontAlgn="base" hangingPunct="0">
              <a:spcBef>
                <a:spcPct val="0"/>
              </a:spcBef>
              <a:spcAft>
                <a:spcPct val="0"/>
              </a:spcAft>
              <a:defRPr>
                <a:solidFill>
                  <a:schemeClr val="tx1"/>
                </a:solidFill>
                <a:latin typeface="Arial" charset="0"/>
                <a:cs typeface="Arial" charset="0"/>
              </a:defRPr>
            </a:lvl7pPr>
            <a:lvl8pPr marL="3429000" indent="-228600" defTabSz="966788" eaLnBrk="0" fontAlgn="base" hangingPunct="0">
              <a:spcBef>
                <a:spcPct val="0"/>
              </a:spcBef>
              <a:spcAft>
                <a:spcPct val="0"/>
              </a:spcAft>
              <a:defRPr>
                <a:solidFill>
                  <a:schemeClr val="tx1"/>
                </a:solidFill>
                <a:latin typeface="Arial" charset="0"/>
                <a:cs typeface="Arial" charset="0"/>
              </a:defRPr>
            </a:lvl8pPr>
            <a:lvl9pPr marL="3886200" indent="-228600" defTabSz="966788" eaLnBrk="0" fontAlgn="base" hangingPunct="0">
              <a:spcBef>
                <a:spcPct val="0"/>
              </a:spcBef>
              <a:spcAft>
                <a:spcPct val="0"/>
              </a:spcAft>
              <a:defRPr>
                <a:solidFill>
                  <a:schemeClr val="tx1"/>
                </a:solidFill>
                <a:latin typeface="Arial" charset="0"/>
                <a:cs typeface="Arial" charset="0"/>
              </a:defRPr>
            </a:lvl9pPr>
          </a:lstStyle>
          <a:p>
            <a:pPr eaLnBrk="1" hangingPunct="1"/>
            <a:fld id="{1D65DB47-42D7-4D9A-B2FF-2A31E7D30C66}" type="slidenum">
              <a:rPr lang="en-US" smtClean="0"/>
              <a:pPr eaLnBrk="1" hangingPunct="1"/>
              <a:t>36</a:t>
            </a:fld>
            <a:endParaRPr lang="en-US"/>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9842015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2" name="Rectangle 8"/>
          <p:cNvSpPr>
            <a:spLocks noGrp="1" noChangeArrowheads="1"/>
          </p:cNvSpPr>
          <p:nvPr>
            <p:ph type="sldNum" sz="quarter"/>
          </p:nvPr>
        </p:nvSpPr>
        <p:spPr>
          <a:noFill/>
        </p:spPr>
        <p:txBody>
          <a:bodyPr/>
          <a:lstStyle>
            <a:lvl1pPr eaLnBrk="0" hangingPunct="0">
              <a:tabLst>
                <a:tab pos="723900" algn="l"/>
                <a:tab pos="1447800" algn="l"/>
                <a:tab pos="2171700" algn="l"/>
                <a:tab pos="2895600" algn="l"/>
              </a:tabLst>
              <a:defRPr>
                <a:solidFill>
                  <a:schemeClr val="bg1"/>
                </a:solidFill>
                <a:latin typeface="Arial" charset="0"/>
                <a:cs typeface="Arial" charset="0"/>
              </a:defRPr>
            </a:lvl1pPr>
            <a:lvl2pPr eaLnBrk="0" hangingPunct="0">
              <a:tabLst>
                <a:tab pos="723900" algn="l"/>
                <a:tab pos="1447800" algn="l"/>
                <a:tab pos="2171700" algn="l"/>
                <a:tab pos="2895600" algn="l"/>
              </a:tabLst>
              <a:defRPr>
                <a:solidFill>
                  <a:schemeClr val="bg1"/>
                </a:solidFill>
                <a:latin typeface="Arial" charset="0"/>
                <a:cs typeface="Arial" charset="0"/>
              </a:defRPr>
            </a:lvl2pPr>
            <a:lvl3pPr eaLnBrk="0" hangingPunct="0">
              <a:tabLst>
                <a:tab pos="723900" algn="l"/>
                <a:tab pos="1447800" algn="l"/>
                <a:tab pos="2171700" algn="l"/>
                <a:tab pos="2895600" algn="l"/>
              </a:tabLst>
              <a:defRPr>
                <a:solidFill>
                  <a:schemeClr val="bg1"/>
                </a:solidFill>
                <a:latin typeface="Arial" charset="0"/>
                <a:cs typeface="Arial" charset="0"/>
              </a:defRPr>
            </a:lvl3pPr>
            <a:lvl4pPr eaLnBrk="0" hangingPunct="0">
              <a:tabLst>
                <a:tab pos="723900" algn="l"/>
                <a:tab pos="1447800" algn="l"/>
                <a:tab pos="2171700" algn="l"/>
                <a:tab pos="2895600" algn="l"/>
              </a:tabLst>
              <a:defRPr>
                <a:solidFill>
                  <a:schemeClr val="bg1"/>
                </a:solidFill>
                <a:latin typeface="Arial" charset="0"/>
                <a:cs typeface="Arial" charset="0"/>
              </a:defRPr>
            </a:lvl4pPr>
            <a:lvl5pPr eaLnBrk="0" hangingPunct="0">
              <a:tabLst>
                <a:tab pos="723900" algn="l"/>
                <a:tab pos="1447800" algn="l"/>
                <a:tab pos="2171700" algn="l"/>
                <a:tab pos="2895600" algn="l"/>
              </a:tabLst>
              <a:defRPr>
                <a:solidFill>
                  <a:schemeClr val="bg1"/>
                </a:solidFill>
                <a:latin typeface="Arial" charset="0"/>
                <a:cs typeface="Arial"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cs typeface="Arial"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cs typeface="Arial"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cs typeface="Arial"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cs typeface="Arial" charset="0"/>
              </a:defRPr>
            </a:lvl9pPr>
          </a:lstStyle>
          <a:p>
            <a:pPr eaLnBrk="1" hangingPunct="1"/>
            <a:fld id="{1BCB1475-D0C9-4A2E-AF6B-6105CB2C9FD6}" type="slidenum">
              <a:rPr lang="en-US">
                <a:solidFill>
                  <a:srgbClr val="000000"/>
                </a:solidFill>
                <a:latin typeface="Times New Roman" pitchFamily="16" charset="0"/>
              </a:rPr>
              <a:pPr eaLnBrk="1" hangingPunct="1"/>
              <a:t>39</a:t>
            </a:fld>
            <a:endParaRPr lang="en-US">
              <a:solidFill>
                <a:srgbClr val="000000"/>
              </a:solidFill>
              <a:latin typeface="Times New Roman" pitchFamily="16" charset="0"/>
            </a:endParaRPr>
          </a:p>
        </p:txBody>
      </p:sp>
      <p:sp>
        <p:nvSpPr>
          <p:cNvPr id="92163" name="Rectangle 1"/>
          <p:cNvSpPr txBox="1">
            <a:spLocks noGrp="1" noRot="1" noChangeAspect="1" noChangeArrowheads="1" noTextEdit="1"/>
          </p:cNvSpPr>
          <p:nvPr>
            <p:ph type="sldImg"/>
          </p:nvPr>
        </p:nvSpPr>
        <p:spPr>
          <a:xfrm>
            <a:off x="990600" y="768350"/>
            <a:ext cx="5118100" cy="383857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64" name="Rectangle 2"/>
          <p:cNvSpPr txBox="1">
            <a:spLocks noGrp="1" noChangeArrowheads="1"/>
          </p:cNvSpPr>
          <p:nvPr>
            <p:ph type="body" idx="1"/>
          </p:nvPr>
        </p:nvSpPr>
        <p:spPr>
          <a:xfrm>
            <a:off x="709613" y="4862513"/>
            <a:ext cx="5680075" cy="460375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29145283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cs typeface="Arial" charset="0"/>
              </a:defRPr>
            </a:lvl1pPr>
            <a:lvl2pPr marL="742950" indent="-285750" defTabSz="966788" eaLnBrk="0" hangingPunct="0">
              <a:defRPr>
                <a:solidFill>
                  <a:schemeClr val="tx1"/>
                </a:solidFill>
                <a:latin typeface="Arial" charset="0"/>
                <a:cs typeface="Arial" charset="0"/>
              </a:defRPr>
            </a:lvl2pPr>
            <a:lvl3pPr marL="1143000" indent="-228600" defTabSz="966788" eaLnBrk="0" hangingPunct="0">
              <a:defRPr>
                <a:solidFill>
                  <a:schemeClr val="tx1"/>
                </a:solidFill>
                <a:latin typeface="Arial" charset="0"/>
                <a:cs typeface="Arial" charset="0"/>
              </a:defRPr>
            </a:lvl3pPr>
            <a:lvl4pPr marL="1600200" indent="-228600" defTabSz="966788" eaLnBrk="0" hangingPunct="0">
              <a:defRPr>
                <a:solidFill>
                  <a:schemeClr val="tx1"/>
                </a:solidFill>
                <a:latin typeface="Arial" charset="0"/>
                <a:cs typeface="Arial" charset="0"/>
              </a:defRPr>
            </a:lvl4pPr>
            <a:lvl5pPr marL="2057400" indent="-228600" defTabSz="966788" eaLnBrk="0" hangingPunct="0">
              <a:defRPr>
                <a:solidFill>
                  <a:schemeClr val="tx1"/>
                </a:solidFill>
                <a:latin typeface="Arial" charset="0"/>
                <a:cs typeface="Arial" charset="0"/>
              </a:defRPr>
            </a:lvl5pPr>
            <a:lvl6pPr marL="2514600" indent="-228600" defTabSz="966788" eaLnBrk="0" fontAlgn="base" hangingPunct="0">
              <a:spcBef>
                <a:spcPct val="0"/>
              </a:spcBef>
              <a:spcAft>
                <a:spcPct val="0"/>
              </a:spcAft>
              <a:defRPr>
                <a:solidFill>
                  <a:schemeClr val="tx1"/>
                </a:solidFill>
                <a:latin typeface="Arial" charset="0"/>
                <a:cs typeface="Arial" charset="0"/>
              </a:defRPr>
            </a:lvl6pPr>
            <a:lvl7pPr marL="2971800" indent="-228600" defTabSz="966788" eaLnBrk="0" fontAlgn="base" hangingPunct="0">
              <a:spcBef>
                <a:spcPct val="0"/>
              </a:spcBef>
              <a:spcAft>
                <a:spcPct val="0"/>
              </a:spcAft>
              <a:defRPr>
                <a:solidFill>
                  <a:schemeClr val="tx1"/>
                </a:solidFill>
                <a:latin typeface="Arial" charset="0"/>
                <a:cs typeface="Arial" charset="0"/>
              </a:defRPr>
            </a:lvl7pPr>
            <a:lvl8pPr marL="3429000" indent="-228600" defTabSz="966788" eaLnBrk="0" fontAlgn="base" hangingPunct="0">
              <a:spcBef>
                <a:spcPct val="0"/>
              </a:spcBef>
              <a:spcAft>
                <a:spcPct val="0"/>
              </a:spcAft>
              <a:defRPr>
                <a:solidFill>
                  <a:schemeClr val="tx1"/>
                </a:solidFill>
                <a:latin typeface="Arial" charset="0"/>
                <a:cs typeface="Arial" charset="0"/>
              </a:defRPr>
            </a:lvl8pPr>
            <a:lvl9pPr marL="3886200" indent="-228600" defTabSz="966788" eaLnBrk="0" fontAlgn="base" hangingPunct="0">
              <a:spcBef>
                <a:spcPct val="0"/>
              </a:spcBef>
              <a:spcAft>
                <a:spcPct val="0"/>
              </a:spcAft>
              <a:defRPr>
                <a:solidFill>
                  <a:schemeClr val="tx1"/>
                </a:solidFill>
                <a:latin typeface="Arial" charset="0"/>
                <a:cs typeface="Arial" charset="0"/>
              </a:defRPr>
            </a:lvl9pPr>
          </a:lstStyle>
          <a:p>
            <a:pPr eaLnBrk="1" hangingPunct="1"/>
            <a:fld id="{4CB1F91C-428A-458C-979B-EB99ED30D6EB}" type="slidenum">
              <a:rPr lang="en-US" smtClean="0"/>
              <a:pPr eaLnBrk="1" hangingPunct="1"/>
              <a:t>6</a:t>
            </a:fld>
            <a:endParaRPr lang="en-US"/>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938496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cs typeface="Arial" charset="0"/>
              </a:defRPr>
            </a:lvl1pPr>
            <a:lvl2pPr marL="742950" indent="-285750" defTabSz="966788" eaLnBrk="0" hangingPunct="0">
              <a:defRPr>
                <a:solidFill>
                  <a:schemeClr val="tx1"/>
                </a:solidFill>
                <a:latin typeface="Arial" charset="0"/>
                <a:cs typeface="Arial" charset="0"/>
              </a:defRPr>
            </a:lvl2pPr>
            <a:lvl3pPr marL="1143000" indent="-228600" defTabSz="966788" eaLnBrk="0" hangingPunct="0">
              <a:defRPr>
                <a:solidFill>
                  <a:schemeClr val="tx1"/>
                </a:solidFill>
                <a:latin typeface="Arial" charset="0"/>
                <a:cs typeface="Arial" charset="0"/>
              </a:defRPr>
            </a:lvl3pPr>
            <a:lvl4pPr marL="1600200" indent="-228600" defTabSz="966788" eaLnBrk="0" hangingPunct="0">
              <a:defRPr>
                <a:solidFill>
                  <a:schemeClr val="tx1"/>
                </a:solidFill>
                <a:latin typeface="Arial" charset="0"/>
                <a:cs typeface="Arial" charset="0"/>
              </a:defRPr>
            </a:lvl4pPr>
            <a:lvl5pPr marL="2057400" indent="-228600" defTabSz="966788" eaLnBrk="0" hangingPunct="0">
              <a:defRPr>
                <a:solidFill>
                  <a:schemeClr val="tx1"/>
                </a:solidFill>
                <a:latin typeface="Arial" charset="0"/>
                <a:cs typeface="Arial" charset="0"/>
              </a:defRPr>
            </a:lvl5pPr>
            <a:lvl6pPr marL="2514600" indent="-228600" defTabSz="966788" eaLnBrk="0" fontAlgn="base" hangingPunct="0">
              <a:spcBef>
                <a:spcPct val="0"/>
              </a:spcBef>
              <a:spcAft>
                <a:spcPct val="0"/>
              </a:spcAft>
              <a:defRPr>
                <a:solidFill>
                  <a:schemeClr val="tx1"/>
                </a:solidFill>
                <a:latin typeface="Arial" charset="0"/>
                <a:cs typeface="Arial" charset="0"/>
              </a:defRPr>
            </a:lvl6pPr>
            <a:lvl7pPr marL="2971800" indent="-228600" defTabSz="966788" eaLnBrk="0" fontAlgn="base" hangingPunct="0">
              <a:spcBef>
                <a:spcPct val="0"/>
              </a:spcBef>
              <a:spcAft>
                <a:spcPct val="0"/>
              </a:spcAft>
              <a:defRPr>
                <a:solidFill>
                  <a:schemeClr val="tx1"/>
                </a:solidFill>
                <a:latin typeface="Arial" charset="0"/>
                <a:cs typeface="Arial" charset="0"/>
              </a:defRPr>
            </a:lvl7pPr>
            <a:lvl8pPr marL="3429000" indent="-228600" defTabSz="966788" eaLnBrk="0" fontAlgn="base" hangingPunct="0">
              <a:spcBef>
                <a:spcPct val="0"/>
              </a:spcBef>
              <a:spcAft>
                <a:spcPct val="0"/>
              </a:spcAft>
              <a:defRPr>
                <a:solidFill>
                  <a:schemeClr val="tx1"/>
                </a:solidFill>
                <a:latin typeface="Arial" charset="0"/>
                <a:cs typeface="Arial" charset="0"/>
              </a:defRPr>
            </a:lvl8pPr>
            <a:lvl9pPr marL="3886200" indent="-228600" defTabSz="966788" eaLnBrk="0" fontAlgn="base" hangingPunct="0">
              <a:spcBef>
                <a:spcPct val="0"/>
              </a:spcBef>
              <a:spcAft>
                <a:spcPct val="0"/>
              </a:spcAft>
              <a:defRPr>
                <a:solidFill>
                  <a:schemeClr val="tx1"/>
                </a:solidFill>
                <a:latin typeface="Arial" charset="0"/>
                <a:cs typeface="Arial" charset="0"/>
              </a:defRPr>
            </a:lvl9pPr>
          </a:lstStyle>
          <a:p>
            <a:pPr eaLnBrk="1" hangingPunct="1"/>
            <a:fld id="{F81D32DD-C2E7-45F3-9BD8-014A77ABDECB}" type="slidenum">
              <a:rPr lang="en-US" smtClean="0"/>
              <a:pPr eaLnBrk="1" hangingPunct="1"/>
              <a:t>7</a:t>
            </a:fld>
            <a:endParaRPr lang="en-US"/>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Q:</a:t>
            </a:r>
            <a:r>
              <a:rPr lang="en-US" baseline="0" dirty="0"/>
              <a:t> </a:t>
            </a:r>
            <a:r>
              <a:rPr lang="en-US" dirty="0"/>
              <a:t>What is the difference between %d and %</a:t>
            </a:r>
            <a:r>
              <a:rPr lang="en-US" dirty="0" err="1"/>
              <a:t>i</a:t>
            </a:r>
            <a:r>
              <a:rPr lang="en-US" dirty="0"/>
              <a:t> when used as format </a:t>
            </a:r>
            <a:r>
              <a:rPr lang="en-US" dirty="0" err="1"/>
              <a:t>specifiers</a:t>
            </a:r>
            <a:r>
              <a:rPr lang="en-US" dirty="0"/>
              <a:t> in </a:t>
            </a:r>
            <a:r>
              <a:rPr lang="en-US" dirty="0" err="1"/>
              <a:t>printf</a:t>
            </a:r>
            <a:r>
              <a:rPr lang="en-US" dirty="0"/>
              <a:t>?</a:t>
            </a:r>
          </a:p>
          <a:p>
            <a:pPr eaLnBrk="1" hangingPunct="1"/>
            <a:endParaRPr lang="en-US" dirty="0"/>
          </a:p>
          <a:p>
            <a:pPr eaLnBrk="1" hangingPunct="1"/>
            <a:r>
              <a:rPr lang="en-US" dirty="0"/>
              <a:t>A: They are the same when used for output, e.g. with </a:t>
            </a:r>
            <a:r>
              <a:rPr lang="en-US" dirty="0" err="1"/>
              <a:t>printf</a:t>
            </a:r>
            <a:r>
              <a:rPr lang="en-US" dirty="0"/>
              <a:t>, but different when used as input </a:t>
            </a:r>
            <a:r>
              <a:rPr lang="en-US" dirty="0" err="1"/>
              <a:t>specifier</a:t>
            </a:r>
            <a:r>
              <a:rPr lang="en-US" dirty="0"/>
              <a:t> e.g. with </a:t>
            </a:r>
            <a:r>
              <a:rPr lang="en-US" dirty="0" err="1"/>
              <a:t>scanf</a:t>
            </a:r>
            <a:r>
              <a:rPr lang="en-US" dirty="0"/>
              <a:t>, where %d scans an integer as a signed decimal number, but %</a:t>
            </a:r>
            <a:r>
              <a:rPr lang="en-US" dirty="0" err="1"/>
              <a:t>i</a:t>
            </a:r>
            <a:r>
              <a:rPr lang="en-US" dirty="0"/>
              <a:t> defaults to decimal but also allows hexadecimal (if preceded by "0x") and octal if preceded by "0".</a:t>
            </a:r>
          </a:p>
          <a:p>
            <a:pPr eaLnBrk="1" hangingPunct="1"/>
            <a:endParaRPr lang="en-US" dirty="0"/>
          </a:p>
          <a:p>
            <a:pPr eaLnBrk="1" hangingPunct="1"/>
            <a:r>
              <a:rPr lang="en-US" dirty="0"/>
              <a:t>(One difference between %</a:t>
            </a:r>
            <a:r>
              <a:rPr lang="en-US" dirty="0" err="1"/>
              <a:t>i</a:t>
            </a:r>
            <a:r>
              <a:rPr lang="en-US" dirty="0"/>
              <a:t> and %d is that when used with </a:t>
            </a:r>
            <a:r>
              <a:rPr lang="en-US" dirty="0" err="1"/>
              <a:t>scanf</a:t>
            </a:r>
            <a:r>
              <a:rPr lang="en-US" dirty="0"/>
              <a:t>(), then %d always expects a decimal integer, whereas %</a:t>
            </a:r>
            <a:r>
              <a:rPr lang="en-US" dirty="0" err="1"/>
              <a:t>i</a:t>
            </a:r>
            <a:r>
              <a:rPr lang="en-US" dirty="0"/>
              <a:t> recognizes the 0 and 0x prefixes as octal and hexadecimal, but no sane programmer uses </a:t>
            </a:r>
            <a:r>
              <a:rPr lang="en-US" dirty="0" err="1"/>
              <a:t>scanf</a:t>
            </a:r>
            <a:r>
              <a:rPr lang="en-US" dirty="0"/>
              <a:t>() anyway so this should not be a concern</a:t>
            </a:r>
          </a:p>
          <a:p>
            <a:pPr eaLnBrk="1" hangingPunct="1"/>
            <a:endParaRPr lang="en-US" dirty="0"/>
          </a:p>
          <a:p>
            <a:pPr eaLnBrk="1" hangingPunct="1"/>
            <a:r>
              <a:rPr lang="en-US" dirty="0"/>
              <a:t>So "033" would be 27 with %</a:t>
            </a:r>
            <a:r>
              <a:rPr lang="en-US" dirty="0" err="1"/>
              <a:t>i</a:t>
            </a:r>
            <a:r>
              <a:rPr lang="en-US" dirty="0"/>
              <a:t> but 33 with %d.)</a:t>
            </a:r>
          </a:p>
          <a:p>
            <a:pPr eaLnBrk="1" hangingPunct="1"/>
            <a:endParaRPr lang="en-US" dirty="0"/>
          </a:p>
        </p:txBody>
      </p:sp>
    </p:spTree>
    <p:extLst>
      <p:ext uri="{BB962C8B-B14F-4D97-AF65-F5344CB8AC3E}">
        <p14:creationId xmlns:p14="http://schemas.microsoft.com/office/powerpoint/2010/main" val="20880351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cs typeface="Arial" charset="0"/>
              </a:defRPr>
            </a:lvl1pPr>
            <a:lvl2pPr marL="742950" indent="-285750" defTabSz="966788" eaLnBrk="0" hangingPunct="0">
              <a:defRPr>
                <a:solidFill>
                  <a:schemeClr val="tx1"/>
                </a:solidFill>
                <a:latin typeface="Arial" charset="0"/>
                <a:cs typeface="Arial" charset="0"/>
              </a:defRPr>
            </a:lvl2pPr>
            <a:lvl3pPr marL="1143000" indent="-228600" defTabSz="966788" eaLnBrk="0" hangingPunct="0">
              <a:defRPr>
                <a:solidFill>
                  <a:schemeClr val="tx1"/>
                </a:solidFill>
                <a:latin typeface="Arial" charset="0"/>
                <a:cs typeface="Arial" charset="0"/>
              </a:defRPr>
            </a:lvl3pPr>
            <a:lvl4pPr marL="1600200" indent="-228600" defTabSz="966788" eaLnBrk="0" hangingPunct="0">
              <a:defRPr>
                <a:solidFill>
                  <a:schemeClr val="tx1"/>
                </a:solidFill>
                <a:latin typeface="Arial" charset="0"/>
                <a:cs typeface="Arial" charset="0"/>
              </a:defRPr>
            </a:lvl4pPr>
            <a:lvl5pPr marL="2057400" indent="-228600" defTabSz="966788" eaLnBrk="0" hangingPunct="0">
              <a:defRPr>
                <a:solidFill>
                  <a:schemeClr val="tx1"/>
                </a:solidFill>
                <a:latin typeface="Arial" charset="0"/>
                <a:cs typeface="Arial" charset="0"/>
              </a:defRPr>
            </a:lvl5pPr>
            <a:lvl6pPr marL="2514600" indent="-228600" defTabSz="966788" eaLnBrk="0" fontAlgn="base" hangingPunct="0">
              <a:spcBef>
                <a:spcPct val="0"/>
              </a:spcBef>
              <a:spcAft>
                <a:spcPct val="0"/>
              </a:spcAft>
              <a:defRPr>
                <a:solidFill>
                  <a:schemeClr val="tx1"/>
                </a:solidFill>
                <a:latin typeface="Arial" charset="0"/>
                <a:cs typeface="Arial" charset="0"/>
              </a:defRPr>
            </a:lvl6pPr>
            <a:lvl7pPr marL="2971800" indent="-228600" defTabSz="966788" eaLnBrk="0" fontAlgn="base" hangingPunct="0">
              <a:spcBef>
                <a:spcPct val="0"/>
              </a:spcBef>
              <a:spcAft>
                <a:spcPct val="0"/>
              </a:spcAft>
              <a:defRPr>
                <a:solidFill>
                  <a:schemeClr val="tx1"/>
                </a:solidFill>
                <a:latin typeface="Arial" charset="0"/>
                <a:cs typeface="Arial" charset="0"/>
              </a:defRPr>
            </a:lvl7pPr>
            <a:lvl8pPr marL="3429000" indent="-228600" defTabSz="966788" eaLnBrk="0" fontAlgn="base" hangingPunct="0">
              <a:spcBef>
                <a:spcPct val="0"/>
              </a:spcBef>
              <a:spcAft>
                <a:spcPct val="0"/>
              </a:spcAft>
              <a:defRPr>
                <a:solidFill>
                  <a:schemeClr val="tx1"/>
                </a:solidFill>
                <a:latin typeface="Arial" charset="0"/>
                <a:cs typeface="Arial" charset="0"/>
              </a:defRPr>
            </a:lvl8pPr>
            <a:lvl9pPr marL="3886200" indent="-228600" defTabSz="966788" eaLnBrk="0" fontAlgn="base" hangingPunct="0">
              <a:spcBef>
                <a:spcPct val="0"/>
              </a:spcBef>
              <a:spcAft>
                <a:spcPct val="0"/>
              </a:spcAft>
              <a:defRPr>
                <a:solidFill>
                  <a:schemeClr val="tx1"/>
                </a:solidFill>
                <a:latin typeface="Arial" charset="0"/>
                <a:cs typeface="Arial" charset="0"/>
              </a:defRPr>
            </a:lvl9pPr>
          </a:lstStyle>
          <a:p>
            <a:pPr eaLnBrk="1" hangingPunct="1"/>
            <a:fld id="{4D6B24B0-7A7C-4BE4-96E1-BF9495201FAD}" type="slidenum">
              <a:rPr lang="en-US" smtClean="0"/>
              <a:pPr eaLnBrk="1" hangingPunct="1"/>
              <a:t>8</a:t>
            </a:fld>
            <a:endParaRPr lang="en-US"/>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We have also</a:t>
            </a:r>
            <a:r>
              <a:rPr lang="en-US" baseline="0" dirty="0"/>
              <a:t> h before d for indicating short numbers.</a:t>
            </a:r>
            <a:endParaRPr lang="en-US" dirty="0"/>
          </a:p>
        </p:txBody>
      </p:sp>
    </p:spTree>
    <p:extLst>
      <p:ext uri="{BB962C8B-B14F-4D97-AF65-F5344CB8AC3E}">
        <p14:creationId xmlns:p14="http://schemas.microsoft.com/office/powerpoint/2010/main" val="9027003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cs typeface="Arial" charset="0"/>
              </a:defRPr>
            </a:lvl1pPr>
            <a:lvl2pPr marL="742950" indent="-285750" defTabSz="966788" eaLnBrk="0" hangingPunct="0">
              <a:defRPr>
                <a:solidFill>
                  <a:schemeClr val="tx1"/>
                </a:solidFill>
                <a:latin typeface="Arial" charset="0"/>
                <a:cs typeface="Arial" charset="0"/>
              </a:defRPr>
            </a:lvl2pPr>
            <a:lvl3pPr marL="1143000" indent="-228600" defTabSz="966788" eaLnBrk="0" hangingPunct="0">
              <a:defRPr>
                <a:solidFill>
                  <a:schemeClr val="tx1"/>
                </a:solidFill>
                <a:latin typeface="Arial" charset="0"/>
                <a:cs typeface="Arial" charset="0"/>
              </a:defRPr>
            </a:lvl3pPr>
            <a:lvl4pPr marL="1600200" indent="-228600" defTabSz="966788" eaLnBrk="0" hangingPunct="0">
              <a:defRPr>
                <a:solidFill>
                  <a:schemeClr val="tx1"/>
                </a:solidFill>
                <a:latin typeface="Arial" charset="0"/>
                <a:cs typeface="Arial" charset="0"/>
              </a:defRPr>
            </a:lvl4pPr>
            <a:lvl5pPr marL="2057400" indent="-228600" defTabSz="966788" eaLnBrk="0" hangingPunct="0">
              <a:defRPr>
                <a:solidFill>
                  <a:schemeClr val="tx1"/>
                </a:solidFill>
                <a:latin typeface="Arial" charset="0"/>
                <a:cs typeface="Arial" charset="0"/>
              </a:defRPr>
            </a:lvl5pPr>
            <a:lvl6pPr marL="2514600" indent="-228600" defTabSz="966788" eaLnBrk="0" fontAlgn="base" hangingPunct="0">
              <a:spcBef>
                <a:spcPct val="0"/>
              </a:spcBef>
              <a:spcAft>
                <a:spcPct val="0"/>
              </a:spcAft>
              <a:defRPr>
                <a:solidFill>
                  <a:schemeClr val="tx1"/>
                </a:solidFill>
                <a:latin typeface="Arial" charset="0"/>
                <a:cs typeface="Arial" charset="0"/>
              </a:defRPr>
            </a:lvl6pPr>
            <a:lvl7pPr marL="2971800" indent="-228600" defTabSz="966788" eaLnBrk="0" fontAlgn="base" hangingPunct="0">
              <a:spcBef>
                <a:spcPct val="0"/>
              </a:spcBef>
              <a:spcAft>
                <a:spcPct val="0"/>
              </a:spcAft>
              <a:defRPr>
                <a:solidFill>
                  <a:schemeClr val="tx1"/>
                </a:solidFill>
                <a:latin typeface="Arial" charset="0"/>
                <a:cs typeface="Arial" charset="0"/>
              </a:defRPr>
            </a:lvl7pPr>
            <a:lvl8pPr marL="3429000" indent="-228600" defTabSz="966788" eaLnBrk="0" fontAlgn="base" hangingPunct="0">
              <a:spcBef>
                <a:spcPct val="0"/>
              </a:spcBef>
              <a:spcAft>
                <a:spcPct val="0"/>
              </a:spcAft>
              <a:defRPr>
                <a:solidFill>
                  <a:schemeClr val="tx1"/>
                </a:solidFill>
                <a:latin typeface="Arial" charset="0"/>
                <a:cs typeface="Arial" charset="0"/>
              </a:defRPr>
            </a:lvl8pPr>
            <a:lvl9pPr marL="3886200" indent="-228600" defTabSz="966788" eaLnBrk="0" fontAlgn="base" hangingPunct="0">
              <a:spcBef>
                <a:spcPct val="0"/>
              </a:spcBef>
              <a:spcAft>
                <a:spcPct val="0"/>
              </a:spcAft>
              <a:defRPr>
                <a:solidFill>
                  <a:schemeClr val="tx1"/>
                </a:solidFill>
                <a:latin typeface="Arial" charset="0"/>
                <a:cs typeface="Arial" charset="0"/>
              </a:defRPr>
            </a:lvl9pPr>
          </a:lstStyle>
          <a:p>
            <a:pPr eaLnBrk="1" hangingPunct="1"/>
            <a:fld id="{975CE5DD-85BB-4E0C-BFBE-ADBE6E1F325E}" type="slidenum">
              <a:rPr lang="en-US" smtClean="0"/>
              <a:pPr eaLnBrk="1" hangingPunct="1"/>
              <a:t>9</a:t>
            </a:fld>
            <a:endParaRPr 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a:t>e/E for </a:t>
            </a:r>
            <a:r>
              <a:rPr lang="en-US" sz="1200" b="0" i="1" kern="1200" dirty="0">
                <a:solidFill>
                  <a:schemeClr val="tx1"/>
                </a:solidFill>
                <a:effectLst/>
                <a:latin typeface="Arial" charset="0"/>
                <a:ea typeface="+mn-ea"/>
                <a:cs typeface="Arial" charset="0"/>
              </a:rPr>
              <a:t>exponential notation.</a:t>
            </a:r>
            <a:r>
              <a:rPr lang="en-US" dirty="0"/>
              <a:t> </a:t>
            </a:r>
            <a:br>
              <a:rPr lang="en-US" dirty="0"/>
            </a:br>
            <a:endParaRPr lang="en-US" dirty="0"/>
          </a:p>
        </p:txBody>
      </p:sp>
    </p:spTree>
    <p:extLst>
      <p:ext uri="{BB962C8B-B14F-4D97-AF65-F5344CB8AC3E}">
        <p14:creationId xmlns:p14="http://schemas.microsoft.com/office/powerpoint/2010/main" val="26362015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cs typeface="Arial" charset="0"/>
              </a:defRPr>
            </a:lvl1pPr>
            <a:lvl2pPr marL="742950" indent="-285750" defTabSz="966788" eaLnBrk="0" hangingPunct="0">
              <a:defRPr>
                <a:solidFill>
                  <a:schemeClr val="tx1"/>
                </a:solidFill>
                <a:latin typeface="Arial" charset="0"/>
                <a:cs typeface="Arial" charset="0"/>
              </a:defRPr>
            </a:lvl2pPr>
            <a:lvl3pPr marL="1143000" indent="-228600" defTabSz="966788" eaLnBrk="0" hangingPunct="0">
              <a:defRPr>
                <a:solidFill>
                  <a:schemeClr val="tx1"/>
                </a:solidFill>
                <a:latin typeface="Arial" charset="0"/>
                <a:cs typeface="Arial" charset="0"/>
              </a:defRPr>
            </a:lvl3pPr>
            <a:lvl4pPr marL="1600200" indent="-228600" defTabSz="966788" eaLnBrk="0" hangingPunct="0">
              <a:defRPr>
                <a:solidFill>
                  <a:schemeClr val="tx1"/>
                </a:solidFill>
                <a:latin typeface="Arial" charset="0"/>
                <a:cs typeface="Arial" charset="0"/>
              </a:defRPr>
            </a:lvl4pPr>
            <a:lvl5pPr marL="2057400" indent="-228600" defTabSz="966788" eaLnBrk="0" hangingPunct="0">
              <a:defRPr>
                <a:solidFill>
                  <a:schemeClr val="tx1"/>
                </a:solidFill>
                <a:latin typeface="Arial" charset="0"/>
                <a:cs typeface="Arial" charset="0"/>
              </a:defRPr>
            </a:lvl5pPr>
            <a:lvl6pPr marL="2514600" indent="-228600" defTabSz="966788" eaLnBrk="0" fontAlgn="base" hangingPunct="0">
              <a:spcBef>
                <a:spcPct val="0"/>
              </a:spcBef>
              <a:spcAft>
                <a:spcPct val="0"/>
              </a:spcAft>
              <a:defRPr>
                <a:solidFill>
                  <a:schemeClr val="tx1"/>
                </a:solidFill>
                <a:latin typeface="Arial" charset="0"/>
                <a:cs typeface="Arial" charset="0"/>
              </a:defRPr>
            </a:lvl6pPr>
            <a:lvl7pPr marL="2971800" indent="-228600" defTabSz="966788" eaLnBrk="0" fontAlgn="base" hangingPunct="0">
              <a:spcBef>
                <a:spcPct val="0"/>
              </a:spcBef>
              <a:spcAft>
                <a:spcPct val="0"/>
              </a:spcAft>
              <a:defRPr>
                <a:solidFill>
                  <a:schemeClr val="tx1"/>
                </a:solidFill>
                <a:latin typeface="Arial" charset="0"/>
                <a:cs typeface="Arial" charset="0"/>
              </a:defRPr>
            </a:lvl7pPr>
            <a:lvl8pPr marL="3429000" indent="-228600" defTabSz="966788" eaLnBrk="0" fontAlgn="base" hangingPunct="0">
              <a:spcBef>
                <a:spcPct val="0"/>
              </a:spcBef>
              <a:spcAft>
                <a:spcPct val="0"/>
              </a:spcAft>
              <a:defRPr>
                <a:solidFill>
                  <a:schemeClr val="tx1"/>
                </a:solidFill>
                <a:latin typeface="Arial" charset="0"/>
                <a:cs typeface="Arial" charset="0"/>
              </a:defRPr>
            </a:lvl8pPr>
            <a:lvl9pPr marL="3886200" indent="-228600" defTabSz="966788" eaLnBrk="0" fontAlgn="base" hangingPunct="0">
              <a:spcBef>
                <a:spcPct val="0"/>
              </a:spcBef>
              <a:spcAft>
                <a:spcPct val="0"/>
              </a:spcAft>
              <a:defRPr>
                <a:solidFill>
                  <a:schemeClr val="tx1"/>
                </a:solidFill>
                <a:latin typeface="Arial" charset="0"/>
                <a:cs typeface="Arial" charset="0"/>
              </a:defRPr>
            </a:lvl9pPr>
          </a:lstStyle>
          <a:p>
            <a:pPr eaLnBrk="1" hangingPunct="1"/>
            <a:fld id="{828C7374-C01B-4BFD-8428-CC96FCFBB289}" type="slidenum">
              <a:rPr lang="en-US" smtClean="0"/>
              <a:pPr eaLnBrk="1" hangingPunct="1"/>
              <a:t>10</a:t>
            </a:fld>
            <a:endParaRPr 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0335982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charset="0"/>
                <a:cs typeface="Arial" charset="0"/>
              </a:defRPr>
            </a:lvl1pPr>
            <a:lvl2pPr marL="742950" indent="-285750" defTabSz="966788" eaLnBrk="0" hangingPunct="0">
              <a:defRPr>
                <a:solidFill>
                  <a:schemeClr val="tx1"/>
                </a:solidFill>
                <a:latin typeface="Arial" charset="0"/>
                <a:cs typeface="Arial" charset="0"/>
              </a:defRPr>
            </a:lvl2pPr>
            <a:lvl3pPr marL="1143000" indent="-228600" defTabSz="966788" eaLnBrk="0" hangingPunct="0">
              <a:defRPr>
                <a:solidFill>
                  <a:schemeClr val="tx1"/>
                </a:solidFill>
                <a:latin typeface="Arial" charset="0"/>
                <a:cs typeface="Arial" charset="0"/>
              </a:defRPr>
            </a:lvl3pPr>
            <a:lvl4pPr marL="1600200" indent="-228600" defTabSz="966788" eaLnBrk="0" hangingPunct="0">
              <a:defRPr>
                <a:solidFill>
                  <a:schemeClr val="tx1"/>
                </a:solidFill>
                <a:latin typeface="Arial" charset="0"/>
                <a:cs typeface="Arial" charset="0"/>
              </a:defRPr>
            </a:lvl4pPr>
            <a:lvl5pPr marL="2057400" indent="-228600" defTabSz="966788" eaLnBrk="0" hangingPunct="0">
              <a:defRPr>
                <a:solidFill>
                  <a:schemeClr val="tx1"/>
                </a:solidFill>
                <a:latin typeface="Arial" charset="0"/>
                <a:cs typeface="Arial" charset="0"/>
              </a:defRPr>
            </a:lvl5pPr>
            <a:lvl6pPr marL="2514600" indent="-228600" defTabSz="966788" eaLnBrk="0" fontAlgn="base" hangingPunct="0">
              <a:spcBef>
                <a:spcPct val="0"/>
              </a:spcBef>
              <a:spcAft>
                <a:spcPct val="0"/>
              </a:spcAft>
              <a:defRPr>
                <a:solidFill>
                  <a:schemeClr val="tx1"/>
                </a:solidFill>
                <a:latin typeface="Arial" charset="0"/>
                <a:cs typeface="Arial" charset="0"/>
              </a:defRPr>
            </a:lvl6pPr>
            <a:lvl7pPr marL="2971800" indent="-228600" defTabSz="966788" eaLnBrk="0" fontAlgn="base" hangingPunct="0">
              <a:spcBef>
                <a:spcPct val="0"/>
              </a:spcBef>
              <a:spcAft>
                <a:spcPct val="0"/>
              </a:spcAft>
              <a:defRPr>
                <a:solidFill>
                  <a:schemeClr val="tx1"/>
                </a:solidFill>
                <a:latin typeface="Arial" charset="0"/>
                <a:cs typeface="Arial" charset="0"/>
              </a:defRPr>
            </a:lvl7pPr>
            <a:lvl8pPr marL="3429000" indent="-228600" defTabSz="966788" eaLnBrk="0" fontAlgn="base" hangingPunct="0">
              <a:spcBef>
                <a:spcPct val="0"/>
              </a:spcBef>
              <a:spcAft>
                <a:spcPct val="0"/>
              </a:spcAft>
              <a:defRPr>
                <a:solidFill>
                  <a:schemeClr val="tx1"/>
                </a:solidFill>
                <a:latin typeface="Arial" charset="0"/>
                <a:cs typeface="Arial" charset="0"/>
              </a:defRPr>
            </a:lvl8pPr>
            <a:lvl9pPr marL="3886200" indent="-228600" defTabSz="966788" eaLnBrk="0" fontAlgn="base" hangingPunct="0">
              <a:spcBef>
                <a:spcPct val="0"/>
              </a:spcBef>
              <a:spcAft>
                <a:spcPct val="0"/>
              </a:spcAft>
              <a:defRPr>
                <a:solidFill>
                  <a:schemeClr val="tx1"/>
                </a:solidFill>
                <a:latin typeface="Arial" charset="0"/>
                <a:cs typeface="Arial" charset="0"/>
              </a:defRPr>
            </a:lvl9pPr>
          </a:lstStyle>
          <a:p>
            <a:pPr eaLnBrk="1" hangingPunct="1"/>
            <a:fld id="{296D0D29-20BF-4E54-9253-8CB90DDB3FEB}" type="slidenum">
              <a:rPr lang="en-US" smtClean="0"/>
              <a:pPr eaLnBrk="1" hangingPunct="1"/>
              <a:t>11</a:t>
            </a:fld>
            <a:endParaRPr 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fontAlgn="base"/>
            <a:r>
              <a:rPr lang="en-US" b="0" i="0" dirty="0">
                <a:solidFill>
                  <a:srgbClr val="FFFFFF"/>
                </a:solidFill>
                <a:effectLst/>
                <a:latin typeface="Nunito" pitchFamily="2" charset="0"/>
              </a:rPr>
              <a:t>The carriage return character (\r) is a special control character that originated from the early days of typewriters and teletype machines. It represents the action of moving the cursor or print head back to the beginning of the current line. When encountered in a string or used in output operations.</a:t>
            </a:r>
          </a:p>
          <a:p>
            <a:pPr algn="l" fontAlgn="base">
              <a:buFont typeface="Arial" panose="020B0604020202020204" pitchFamily="34" charset="0"/>
              <a:buChar char="•"/>
            </a:pPr>
            <a:r>
              <a:rPr lang="en-US" b="0" i="0" dirty="0">
                <a:solidFill>
                  <a:srgbClr val="FFFFFF"/>
                </a:solidFill>
                <a:effectLst/>
                <a:latin typeface="Nunito" pitchFamily="2" charset="0"/>
              </a:rPr>
              <a:t>The carriage return is represented by the escape sequence ‘\r ‘.</a:t>
            </a:r>
          </a:p>
          <a:p>
            <a:pPr algn="l" fontAlgn="base">
              <a:buFont typeface="Arial" panose="020B0604020202020204" pitchFamily="34" charset="0"/>
              <a:buChar char="•"/>
            </a:pPr>
            <a:r>
              <a:rPr lang="en-US" b="0" i="0" dirty="0">
                <a:solidFill>
                  <a:srgbClr val="FFFFFF"/>
                </a:solidFill>
                <a:effectLst/>
                <a:latin typeface="Nunito" pitchFamily="2" charset="0"/>
              </a:rPr>
              <a:t>When the carriage return character is encountered in a string it moves the cursor to the beginning of the current line.</a:t>
            </a:r>
          </a:p>
          <a:p>
            <a:pPr eaLnBrk="1" hangingPunct="1"/>
            <a:endParaRPr lang="en-US" dirty="0"/>
          </a:p>
        </p:txBody>
      </p:sp>
    </p:spTree>
    <p:extLst>
      <p:ext uri="{BB962C8B-B14F-4D97-AF65-F5344CB8AC3E}">
        <p14:creationId xmlns:p14="http://schemas.microsoft.com/office/powerpoint/2010/main" val="9345195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AutoShape 11"/>
          <p:cNvSpPr>
            <a:spLocks noChangeArrowheads="1"/>
          </p:cNvSpPr>
          <p:nvPr userDrawn="1"/>
        </p:nvSpPr>
        <p:spPr bwMode="auto">
          <a:xfrm>
            <a:off x="685800" y="2393950"/>
            <a:ext cx="7772400" cy="109538"/>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rgbClr val="CC0000"/>
          </a:solidFill>
          <a:ln w="25400" algn="ctr">
            <a:solidFill>
              <a:srgbClr val="CC0000"/>
            </a:solidFill>
            <a:round/>
            <a:headEnd/>
            <a:tailEnd/>
          </a:ln>
          <a:effectLst/>
        </p:spPr>
        <p:txBody>
          <a:bodyPr/>
          <a:lstStyle/>
          <a:p>
            <a:pPr>
              <a:defRPr/>
            </a:pPr>
            <a:endParaRPr lang="en-US" sz="2400">
              <a:latin typeface="Times New Roman" pitchFamily="18" charset="0"/>
              <a:ea typeface="MS PGothic" pitchFamily="34" charset="-128"/>
            </a:endParaRPr>
          </a:p>
        </p:txBody>
      </p:sp>
      <p:pic>
        <p:nvPicPr>
          <p:cNvPr id="5" name="Picture 1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04800" y="6400800"/>
            <a:ext cx="4572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3"/>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8305800" y="6346825"/>
            <a:ext cx="45720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7" name="Rectangle 9"/>
          <p:cNvSpPr>
            <a:spLocks noGrp="1" noChangeArrowheads="1"/>
          </p:cNvSpPr>
          <p:nvPr>
            <p:ph type="ctrTitle"/>
          </p:nvPr>
        </p:nvSpPr>
        <p:spPr>
          <a:xfrm>
            <a:off x="685800" y="990600"/>
            <a:ext cx="7772400" cy="1371600"/>
          </a:xfrm>
        </p:spPr>
        <p:txBody>
          <a:bodyPr/>
          <a:lstStyle>
            <a:lvl1pPr>
              <a:defRPr sz="3900">
                <a:solidFill>
                  <a:srgbClr val="005000"/>
                </a:solidFill>
              </a:defRPr>
            </a:lvl1pPr>
          </a:lstStyle>
          <a:p>
            <a:r>
              <a:rPr lang="en-US"/>
              <a:t>Click to edit Master title style</a:t>
            </a:r>
          </a:p>
        </p:txBody>
      </p:sp>
      <p:sp>
        <p:nvSpPr>
          <p:cNvPr id="7178" name="Rectangle 10"/>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3400"/>
            </a:lvl1pPr>
          </a:lstStyle>
          <a:p>
            <a:r>
              <a:rPr lang="en-US"/>
              <a:t>Click to edit Master subtitle style</a:t>
            </a:r>
          </a:p>
        </p:txBody>
      </p:sp>
    </p:spTree>
    <p:extLst>
      <p:ext uri="{BB962C8B-B14F-4D97-AF65-F5344CB8AC3E}">
        <p14:creationId xmlns:p14="http://schemas.microsoft.com/office/powerpoint/2010/main" val="1385277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p:cNvSpPr>
            <a:spLocks noGrp="1" noChangeArrowheads="1"/>
          </p:cNvSpPr>
          <p:nvPr>
            <p:ph type="sldNum" sz="quarter" idx="10"/>
          </p:nvPr>
        </p:nvSpPr>
        <p:spPr>
          <a:ln/>
        </p:spPr>
        <p:txBody>
          <a:bodyPr/>
          <a:lstStyle>
            <a:lvl1pPr>
              <a:defRPr/>
            </a:lvl1pPr>
          </a:lstStyle>
          <a:p>
            <a:pPr>
              <a:defRPr/>
            </a:pPr>
            <a:fld id="{890E8023-B523-476F-B056-1A8E941F904E}" type="slidenum">
              <a:rPr lang="en-US"/>
              <a:pPr>
                <a:defRPr/>
              </a:pPr>
              <a:t>‹#›</a:t>
            </a:fld>
            <a:endParaRPr lang="en-US"/>
          </a:p>
        </p:txBody>
      </p:sp>
    </p:spTree>
    <p:extLst>
      <p:ext uri="{BB962C8B-B14F-4D97-AF65-F5344CB8AC3E}">
        <p14:creationId xmlns:p14="http://schemas.microsoft.com/office/powerpoint/2010/main" val="3411984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76200"/>
            <a:ext cx="2095500" cy="61499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76200"/>
            <a:ext cx="6134100" cy="6149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p:cNvSpPr>
            <a:spLocks noGrp="1" noChangeArrowheads="1"/>
          </p:cNvSpPr>
          <p:nvPr>
            <p:ph type="sldNum" sz="quarter" idx="10"/>
          </p:nvPr>
        </p:nvSpPr>
        <p:spPr>
          <a:ln/>
        </p:spPr>
        <p:txBody>
          <a:bodyPr/>
          <a:lstStyle>
            <a:lvl1pPr>
              <a:defRPr/>
            </a:lvl1pPr>
          </a:lstStyle>
          <a:p>
            <a:pPr>
              <a:defRPr/>
            </a:pPr>
            <a:fld id="{AAFE9053-3676-489C-A752-F4481A08BA9E}" type="slidenum">
              <a:rPr lang="en-US"/>
              <a:pPr>
                <a:defRPr/>
              </a:pPr>
              <a:t>‹#›</a:t>
            </a:fld>
            <a:endParaRPr lang="en-US"/>
          </a:p>
        </p:txBody>
      </p:sp>
    </p:spTree>
    <p:extLst>
      <p:ext uri="{BB962C8B-B14F-4D97-AF65-F5344CB8AC3E}">
        <p14:creationId xmlns:p14="http://schemas.microsoft.com/office/powerpoint/2010/main" val="23242690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28824959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177592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901697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143000"/>
            <a:ext cx="4113213" cy="5178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0413" y="1143000"/>
            <a:ext cx="4113212" cy="5178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289583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598306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141386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16233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408658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p:cNvSpPr>
            <a:spLocks noGrp="1" noChangeArrowheads="1"/>
          </p:cNvSpPr>
          <p:nvPr>
            <p:ph type="sldNum" sz="quarter" idx="10"/>
          </p:nvPr>
        </p:nvSpPr>
        <p:spPr>
          <a:ln/>
        </p:spPr>
        <p:txBody>
          <a:bodyPr/>
          <a:lstStyle>
            <a:lvl1pPr>
              <a:defRPr/>
            </a:lvl1pPr>
          </a:lstStyle>
          <a:p>
            <a:pPr>
              <a:defRPr/>
            </a:pPr>
            <a:fld id="{90FDA85C-250F-4B6C-A42E-65E27BDF290E}" type="slidenum">
              <a:rPr lang="en-US"/>
              <a:pPr>
                <a:defRPr/>
              </a:pPr>
              <a:t>‹#›</a:t>
            </a:fld>
            <a:endParaRPr lang="en-US"/>
          </a:p>
        </p:txBody>
      </p:sp>
    </p:spTree>
    <p:extLst>
      <p:ext uri="{BB962C8B-B14F-4D97-AF65-F5344CB8AC3E}">
        <p14:creationId xmlns:p14="http://schemas.microsoft.com/office/powerpoint/2010/main" val="25160666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2304484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742373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9713" y="150813"/>
            <a:ext cx="2093912" cy="61706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150813"/>
            <a:ext cx="6132513" cy="61706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27599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3"/>
          <p:cNvSpPr>
            <a:spLocks noGrp="1" noChangeArrowheads="1"/>
          </p:cNvSpPr>
          <p:nvPr>
            <p:ph type="sldNum" sz="quarter" idx="10"/>
          </p:nvPr>
        </p:nvSpPr>
        <p:spPr>
          <a:ln/>
        </p:spPr>
        <p:txBody>
          <a:bodyPr/>
          <a:lstStyle>
            <a:lvl1pPr>
              <a:defRPr/>
            </a:lvl1pPr>
          </a:lstStyle>
          <a:p>
            <a:pPr>
              <a:defRPr/>
            </a:pPr>
            <a:fld id="{CA0BE12F-36DE-4FF2-8C3A-16ED7E037695}" type="slidenum">
              <a:rPr lang="en-US"/>
              <a:pPr>
                <a:defRPr/>
              </a:pPr>
              <a:t>‹#›</a:t>
            </a:fld>
            <a:endParaRPr lang="en-US"/>
          </a:p>
        </p:txBody>
      </p:sp>
    </p:spTree>
    <p:extLst>
      <p:ext uri="{BB962C8B-B14F-4D97-AF65-F5344CB8AC3E}">
        <p14:creationId xmlns:p14="http://schemas.microsoft.com/office/powerpoint/2010/main" val="2433597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044575"/>
            <a:ext cx="41148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0" y="1044575"/>
            <a:ext cx="41148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3"/>
          <p:cNvSpPr>
            <a:spLocks noGrp="1" noChangeArrowheads="1"/>
          </p:cNvSpPr>
          <p:nvPr>
            <p:ph type="sldNum" sz="quarter" idx="10"/>
          </p:nvPr>
        </p:nvSpPr>
        <p:spPr>
          <a:ln/>
        </p:spPr>
        <p:txBody>
          <a:bodyPr/>
          <a:lstStyle>
            <a:lvl1pPr>
              <a:defRPr/>
            </a:lvl1pPr>
          </a:lstStyle>
          <a:p>
            <a:pPr>
              <a:defRPr/>
            </a:pPr>
            <a:fld id="{A9AC0179-14FE-4A37-839F-25331DFF0A20}" type="slidenum">
              <a:rPr lang="en-US"/>
              <a:pPr>
                <a:defRPr/>
              </a:pPr>
              <a:t>‹#›</a:t>
            </a:fld>
            <a:endParaRPr lang="en-US"/>
          </a:p>
        </p:txBody>
      </p:sp>
    </p:spTree>
    <p:extLst>
      <p:ext uri="{BB962C8B-B14F-4D97-AF65-F5344CB8AC3E}">
        <p14:creationId xmlns:p14="http://schemas.microsoft.com/office/powerpoint/2010/main" val="1241404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3"/>
          <p:cNvSpPr>
            <a:spLocks noGrp="1" noChangeArrowheads="1"/>
          </p:cNvSpPr>
          <p:nvPr>
            <p:ph type="sldNum" sz="quarter" idx="10"/>
          </p:nvPr>
        </p:nvSpPr>
        <p:spPr>
          <a:ln/>
        </p:spPr>
        <p:txBody>
          <a:bodyPr/>
          <a:lstStyle>
            <a:lvl1pPr>
              <a:defRPr/>
            </a:lvl1pPr>
          </a:lstStyle>
          <a:p>
            <a:pPr>
              <a:defRPr/>
            </a:pPr>
            <a:fld id="{D362602B-5F48-4205-BF65-B868541A1F29}" type="slidenum">
              <a:rPr lang="en-US"/>
              <a:pPr>
                <a:defRPr/>
              </a:pPr>
              <a:t>‹#›</a:t>
            </a:fld>
            <a:endParaRPr lang="en-US"/>
          </a:p>
        </p:txBody>
      </p:sp>
    </p:spTree>
    <p:extLst>
      <p:ext uri="{BB962C8B-B14F-4D97-AF65-F5344CB8AC3E}">
        <p14:creationId xmlns:p14="http://schemas.microsoft.com/office/powerpoint/2010/main" val="3123529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3"/>
          <p:cNvSpPr>
            <a:spLocks noGrp="1" noChangeArrowheads="1"/>
          </p:cNvSpPr>
          <p:nvPr>
            <p:ph type="sldNum" sz="quarter" idx="10"/>
          </p:nvPr>
        </p:nvSpPr>
        <p:spPr>
          <a:ln/>
        </p:spPr>
        <p:txBody>
          <a:bodyPr/>
          <a:lstStyle>
            <a:lvl1pPr>
              <a:defRPr/>
            </a:lvl1pPr>
          </a:lstStyle>
          <a:p>
            <a:pPr>
              <a:defRPr/>
            </a:pPr>
            <a:fld id="{8EAD0154-58CB-4EB9-A7DC-20E117BEE54A}" type="slidenum">
              <a:rPr lang="en-US"/>
              <a:pPr>
                <a:defRPr/>
              </a:pPr>
              <a:t>‹#›</a:t>
            </a:fld>
            <a:endParaRPr lang="en-US"/>
          </a:p>
        </p:txBody>
      </p:sp>
    </p:spTree>
    <p:extLst>
      <p:ext uri="{BB962C8B-B14F-4D97-AF65-F5344CB8AC3E}">
        <p14:creationId xmlns:p14="http://schemas.microsoft.com/office/powerpoint/2010/main" val="2932498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3"/>
          <p:cNvSpPr>
            <a:spLocks noGrp="1" noChangeArrowheads="1"/>
          </p:cNvSpPr>
          <p:nvPr>
            <p:ph type="sldNum" sz="quarter" idx="10"/>
          </p:nvPr>
        </p:nvSpPr>
        <p:spPr>
          <a:ln/>
        </p:spPr>
        <p:txBody>
          <a:bodyPr/>
          <a:lstStyle>
            <a:lvl1pPr>
              <a:defRPr/>
            </a:lvl1pPr>
          </a:lstStyle>
          <a:p>
            <a:pPr>
              <a:defRPr/>
            </a:pPr>
            <a:fld id="{E38C776E-CC30-4E91-B610-FA45345242EA}" type="slidenum">
              <a:rPr lang="en-US"/>
              <a:pPr>
                <a:defRPr/>
              </a:pPr>
              <a:t>‹#›</a:t>
            </a:fld>
            <a:endParaRPr lang="en-US"/>
          </a:p>
        </p:txBody>
      </p:sp>
    </p:spTree>
    <p:extLst>
      <p:ext uri="{BB962C8B-B14F-4D97-AF65-F5344CB8AC3E}">
        <p14:creationId xmlns:p14="http://schemas.microsoft.com/office/powerpoint/2010/main" val="2856464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3"/>
          <p:cNvSpPr>
            <a:spLocks noGrp="1" noChangeArrowheads="1"/>
          </p:cNvSpPr>
          <p:nvPr>
            <p:ph type="sldNum" sz="quarter" idx="10"/>
          </p:nvPr>
        </p:nvSpPr>
        <p:spPr>
          <a:ln/>
        </p:spPr>
        <p:txBody>
          <a:bodyPr/>
          <a:lstStyle>
            <a:lvl1pPr>
              <a:defRPr/>
            </a:lvl1pPr>
          </a:lstStyle>
          <a:p>
            <a:pPr>
              <a:defRPr/>
            </a:pPr>
            <a:fld id="{D3C4AE1A-A114-4EB6-A687-A822D8A2E48A}" type="slidenum">
              <a:rPr lang="en-US"/>
              <a:pPr>
                <a:defRPr/>
              </a:pPr>
              <a:t>‹#›</a:t>
            </a:fld>
            <a:endParaRPr lang="en-US"/>
          </a:p>
        </p:txBody>
      </p:sp>
    </p:spTree>
    <p:extLst>
      <p:ext uri="{BB962C8B-B14F-4D97-AF65-F5344CB8AC3E}">
        <p14:creationId xmlns:p14="http://schemas.microsoft.com/office/powerpoint/2010/main" val="739567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3"/>
          <p:cNvSpPr>
            <a:spLocks noGrp="1" noChangeArrowheads="1"/>
          </p:cNvSpPr>
          <p:nvPr>
            <p:ph type="sldNum" sz="quarter" idx="10"/>
          </p:nvPr>
        </p:nvSpPr>
        <p:spPr>
          <a:ln/>
        </p:spPr>
        <p:txBody>
          <a:bodyPr/>
          <a:lstStyle>
            <a:lvl1pPr>
              <a:defRPr/>
            </a:lvl1pPr>
          </a:lstStyle>
          <a:p>
            <a:pPr>
              <a:defRPr/>
            </a:pPr>
            <a:fld id="{DB38F03E-A99D-4A98-B2FD-851EA23C2EF8}" type="slidenum">
              <a:rPr lang="en-US"/>
              <a:pPr>
                <a:defRPr/>
              </a:pPr>
              <a:t>‹#›</a:t>
            </a:fld>
            <a:endParaRPr lang="en-US"/>
          </a:p>
        </p:txBody>
      </p:sp>
    </p:spTree>
    <p:extLst>
      <p:ext uri="{BB962C8B-B14F-4D97-AF65-F5344CB8AC3E}">
        <p14:creationId xmlns:p14="http://schemas.microsoft.com/office/powerpoint/2010/main" val="2565498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3.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9"/>
          <p:cNvSpPr>
            <a:spLocks noGrp="1" noChangeArrowheads="1"/>
          </p:cNvSpPr>
          <p:nvPr>
            <p:ph type="title"/>
          </p:nvPr>
        </p:nvSpPr>
        <p:spPr bwMode="auto">
          <a:xfrm>
            <a:off x="304800" y="76200"/>
            <a:ext cx="7924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7" name="Rectangle 10"/>
          <p:cNvSpPr>
            <a:spLocks noGrp="1" noChangeArrowheads="1"/>
          </p:cNvSpPr>
          <p:nvPr>
            <p:ph type="body" idx="1"/>
          </p:nvPr>
        </p:nvSpPr>
        <p:spPr bwMode="auto">
          <a:xfrm>
            <a:off x="304800" y="1044575"/>
            <a:ext cx="83820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6155" name="AutoShape 11"/>
          <p:cNvSpPr>
            <a:spLocks noChangeArrowheads="1"/>
          </p:cNvSpPr>
          <p:nvPr userDrawn="1"/>
        </p:nvSpPr>
        <p:spPr bwMode="auto">
          <a:xfrm>
            <a:off x="304800" y="990600"/>
            <a:ext cx="8305800" cy="76200"/>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rgbClr val="CC0000"/>
          </a:solidFill>
          <a:ln w="38100">
            <a:solidFill>
              <a:srgbClr val="CC0000"/>
            </a:solidFill>
            <a:round/>
            <a:headEnd/>
            <a:tailEnd/>
          </a:ln>
        </p:spPr>
        <p:txBody>
          <a:bodyPr/>
          <a:lstStyle/>
          <a:p>
            <a:pPr>
              <a:defRPr/>
            </a:pPr>
            <a:endParaRPr lang="en-US" sz="2400">
              <a:latin typeface="Times New Roman" pitchFamily="18" charset="0"/>
              <a:ea typeface="MS PGothic" pitchFamily="34" charset="-128"/>
            </a:endParaRPr>
          </a:p>
        </p:txBody>
      </p:sp>
      <p:sp>
        <p:nvSpPr>
          <p:cNvPr id="6156" name="Line 12"/>
          <p:cNvSpPr>
            <a:spLocks noChangeShapeType="1"/>
          </p:cNvSpPr>
          <p:nvPr userDrawn="1"/>
        </p:nvSpPr>
        <p:spPr bwMode="auto">
          <a:xfrm flipV="1">
            <a:off x="304800" y="6324600"/>
            <a:ext cx="8382000" cy="0"/>
          </a:xfrm>
          <a:prstGeom prst="line">
            <a:avLst/>
          </a:prstGeom>
          <a:noFill/>
          <a:ln w="38100">
            <a:solidFill>
              <a:srgbClr val="CC0000"/>
            </a:solidFill>
            <a:round/>
            <a:headEnd/>
            <a:tailEnd/>
          </a:ln>
          <a:effectLst/>
        </p:spPr>
        <p:txBody>
          <a:bodyPr/>
          <a:lstStyle/>
          <a:p>
            <a:pPr>
              <a:defRPr/>
            </a:pPr>
            <a:endParaRPr lang="en-US"/>
          </a:p>
        </p:txBody>
      </p:sp>
      <p:sp>
        <p:nvSpPr>
          <p:cNvPr id="6157" name="Rectangle 13"/>
          <p:cNvSpPr>
            <a:spLocks noGrp="1" noChangeArrowheads="1"/>
          </p:cNvSpPr>
          <p:nvPr>
            <p:ph type="sldNum" sz="quarter" idx="4"/>
          </p:nvPr>
        </p:nvSpPr>
        <p:spPr bwMode="auto">
          <a:xfrm>
            <a:off x="3962400" y="6477000"/>
            <a:ext cx="609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S PGothic" pitchFamily="34" charset="-128"/>
              </a:defRPr>
            </a:lvl1pPr>
          </a:lstStyle>
          <a:p>
            <a:pPr>
              <a:defRPr/>
            </a:pPr>
            <a:fld id="{F0E84D29-446E-4D31-86BF-AC8F1BC74242}" type="slidenum">
              <a:rPr lang="en-US"/>
              <a:pPr>
                <a:defRPr/>
              </a:pPr>
              <a:t>‹#›</a:t>
            </a:fld>
            <a:endParaRPr lang="en-US"/>
          </a:p>
        </p:txBody>
      </p:sp>
      <p:pic>
        <p:nvPicPr>
          <p:cNvPr id="1031" name="Picture 14"/>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304800" y="6388100"/>
            <a:ext cx="4572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15"/>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8305800" y="6372225"/>
            <a:ext cx="45720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52"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hdr="0" ftr="0" dt="0"/>
  <p:txStyles>
    <p:titleStyle>
      <a:lvl1pPr algn="l" rtl="0" eaLnBrk="0" fontAlgn="base" hangingPunct="0">
        <a:spcBef>
          <a:spcPct val="0"/>
        </a:spcBef>
        <a:spcAft>
          <a:spcPct val="0"/>
        </a:spcAft>
        <a:defRPr sz="4000">
          <a:solidFill>
            <a:srgbClr val="293A83"/>
          </a:solidFill>
          <a:latin typeface="+mj-lt"/>
          <a:ea typeface="+mj-ea"/>
          <a:cs typeface="+mj-cs"/>
        </a:defRPr>
      </a:lvl1pPr>
      <a:lvl2pPr algn="l" rtl="0" eaLnBrk="0" fontAlgn="base" hangingPunct="0">
        <a:spcBef>
          <a:spcPct val="0"/>
        </a:spcBef>
        <a:spcAft>
          <a:spcPct val="0"/>
        </a:spcAft>
        <a:defRPr sz="4000">
          <a:solidFill>
            <a:srgbClr val="293A83"/>
          </a:solidFill>
          <a:latin typeface="Arial" charset="0"/>
          <a:cs typeface="Arial" charset="0"/>
        </a:defRPr>
      </a:lvl2pPr>
      <a:lvl3pPr algn="l" rtl="0" eaLnBrk="0" fontAlgn="base" hangingPunct="0">
        <a:spcBef>
          <a:spcPct val="0"/>
        </a:spcBef>
        <a:spcAft>
          <a:spcPct val="0"/>
        </a:spcAft>
        <a:defRPr sz="4000">
          <a:solidFill>
            <a:srgbClr val="293A83"/>
          </a:solidFill>
          <a:latin typeface="Arial" charset="0"/>
          <a:cs typeface="Arial" charset="0"/>
        </a:defRPr>
      </a:lvl3pPr>
      <a:lvl4pPr algn="l" rtl="0" eaLnBrk="0" fontAlgn="base" hangingPunct="0">
        <a:spcBef>
          <a:spcPct val="0"/>
        </a:spcBef>
        <a:spcAft>
          <a:spcPct val="0"/>
        </a:spcAft>
        <a:defRPr sz="4000">
          <a:solidFill>
            <a:srgbClr val="293A83"/>
          </a:solidFill>
          <a:latin typeface="Arial" charset="0"/>
          <a:cs typeface="Arial" charset="0"/>
        </a:defRPr>
      </a:lvl4pPr>
      <a:lvl5pPr algn="l" rtl="0" eaLnBrk="0" fontAlgn="base" hangingPunct="0">
        <a:spcBef>
          <a:spcPct val="0"/>
        </a:spcBef>
        <a:spcAft>
          <a:spcPct val="0"/>
        </a:spcAft>
        <a:defRPr sz="4000">
          <a:solidFill>
            <a:srgbClr val="293A83"/>
          </a:solidFill>
          <a:latin typeface="Arial" charset="0"/>
          <a:cs typeface="Arial" charset="0"/>
        </a:defRPr>
      </a:lvl5pPr>
      <a:lvl6pPr marL="457200" algn="l" rtl="0" fontAlgn="base">
        <a:spcBef>
          <a:spcPct val="0"/>
        </a:spcBef>
        <a:spcAft>
          <a:spcPct val="0"/>
        </a:spcAft>
        <a:defRPr sz="4000">
          <a:solidFill>
            <a:srgbClr val="293A83"/>
          </a:solidFill>
          <a:latin typeface="Arial" charset="0"/>
          <a:cs typeface="Arial" charset="0"/>
        </a:defRPr>
      </a:lvl6pPr>
      <a:lvl7pPr marL="914400" algn="l" rtl="0" fontAlgn="base">
        <a:spcBef>
          <a:spcPct val="0"/>
        </a:spcBef>
        <a:spcAft>
          <a:spcPct val="0"/>
        </a:spcAft>
        <a:defRPr sz="4000">
          <a:solidFill>
            <a:srgbClr val="293A83"/>
          </a:solidFill>
          <a:latin typeface="Arial" charset="0"/>
          <a:cs typeface="Arial" charset="0"/>
        </a:defRPr>
      </a:lvl7pPr>
      <a:lvl8pPr marL="1371600" algn="l" rtl="0" fontAlgn="base">
        <a:spcBef>
          <a:spcPct val="0"/>
        </a:spcBef>
        <a:spcAft>
          <a:spcPct val="0"/>
        </a:spcAft>
        <a:defRPr sz="4000">
          <a:solidFill>
            <a:srgbClr val="293A83"/>
          </a:solidFill>
          <a:latin typeface="Arial" charset="0"/>
          <a:cs typeface="Arial" charset="0"/>
        </a:defRPr>
      </a:lvl8pPr>
      <a:lvl9pPr marL="1828800" algn="l" rtl="0" fontAlgn="base">
        <a:spcBef>
          <a:spcPct val="0"/>
        </a:spcBef>
        <a:spcAft>
          <a:spcPct val="0"/>
        </a:spcAft>
        <a:defRPr sz="4000">
          <a:solidFill>
            <a:srgbClr val="293A83"/>
          </a:solidFill>
          <a:latin typeface="Arial" charset="0"/>
          <a:cs typeface="Arial" charset="0"/>
        </a:defRPr>
      </a:lvl9pPr>
    </p:titleStyle>
    <p:bodyStyle>
      <a:lvl1pPr marL="342900" indent="-342900" algn="l" rtl="0" eaLnBrk="0" fontAlgn="base" hangingPunct="0">
        <a:spcBef>
          <a:spcPct val="50000"/>
        </a:spcBef>
        <a:spcAft>
          <a:spcPct val="0"/>
        </a:spcAft>
        <a:buClr>
          <a:srgbClr val="003399"/>
        </a:buClr>
        <a:buFont typeface="Wingdings" pitchFamily="2" charset="2"/>
        <a:buChar char="Ø"/>
        <a:defRPr sz="3200">
          <a:solidFill>
            <a:schemeClr val="tx1"/>
          </a:solidFill>
          <a:latin typeface="+mn-lt"/>
          <a:ea typeface="+mn-ea"/>
          <a:cs typeface="+mn-cs"/>
        </a:defRPr>
      </a:lvl1pPr>
      <a:lvl2pPr marL="669925" indent="-325438" algn="l" rtl="0" eaLnBrk="0" fontAlgn="base" hangingPunct="0">
        <a:spcBef>
          <a:spcPct val="20000"/>
        </a:spcBef>
        <a:spcAft>
          <a:spcPct val="0"/>
        </a:spcAft>
        <a:buClr>
          <a:schemeClr val="tx2"/>
        </a:buClr>
        <a:buSzPct val="85000"/>
        <a:buFont typeface="Wingdings" pitchFamily="2" charset="2"/>
        <a:buChar char="Ø"/>
        <a:defRPr sz="2800">
          <a:solidFill>
            <a:schemeClr val="tx1"/>
          </a:solidFill>
          <a:latin typeface="+mn-lt"/>
          <a:cs typeface="+mn-cs"/>
        </a:defRPr>
      </a:lvl2pPr>
      <a:lvl3pPr marL="1022350" indent="-350838" algn="l" rtl="0" eaLnBrk="0" fontAlgn="base" hangingPunct="0">
        <a:spcBef>
          <a:spcPct val="20000"/>
        </a:spcBef>
        <a:spcAft>
          <a:spcPct val="0"/>
        </a:spcAft>
        <a:buClr>
          <a:srgbClr val="CC0000"/>
        </a:buClr>
        <a:buSzPct val="75000"/>
        <a:buFont typeface="Wingdings" pitchFamily="2" charset="2"/>
        <a:buChar char="Ø"/>
        <a:defRPr sz="2600">
          <a:solidFill>
            <a:schemeClr val="tx1"/>
          </a:solidFill>
          <a:latin typeface="+mn-lt"/>
          <a:cs typeface="+mn-cs"/>
        </a:defRPr>
      </a:lvl3pPr>
      <a:lvl4pPr marL="1339850" indent="-315913" algn="l" rtl="0" eaLnBrk="0" fontAlgn="base" hangingPunct="0">
        <a:spcBef>
          <a:spcPct val="20000"/>
        </a:spcBef>
        <a:spcAft>
          <a:spcPct val="0"/>
        </a:spcAft>
        <a:buClr>
          <a:schemeClr val="tx1"/>
        </a:buClr>
        <a:buSzPct val="70000"/>
        <a:buFont typeface="Wingdings" pitchFamily="2" charset="2"/>
        <a:buChar char="Ø"/>
        <a:defRPr sz="2200">
          <a:solidFill>
            <a:schemeClr val="tx1"/>
          </a:solidFill>
          <a:latin typeface="+mn-lt"/>
          <a:cs typeface="+mn-cs"/>
        </a:defRPr>
      </a:lvl4pPr>
      <a:lvl5pPr marL="1681163" indent="-339725" algn="l" rtl="0" eaLnBrk="0" fontAlgn="base" hangingPunct="0">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Freeform 1"/>
          <p:cNvSpPr>
            <a:spLocks noChangeArrowheads="1"/>
          </p:cNvSpPr>
          <p:nvPr/>
        </p:nvSpPr>
        <p:spPr bwMode="auto">
          <a:xfrm>
            <a:off x="685800" y="2393950"/>
            <a:ext cx="7772400" cy="109538"/>
          </a:xfrm>
          <a:custGeom>
            <a:avLst/>
            <a:gdLst>
              <a:gd name="T0" fmla="*/ 0 w 1000"/>
              <a:gd name="T1" fmla="*/ 0 h 1000"/>
              <a:gd name="T2" fmla="*/ 4803343 w 1000"/>
              <a:gd name="T3" fmla="*/ 0 h 1000"/>
              <a:gd name="T4" fmla="*/ 4803343 w 1000"/>
              <a:gd name="T5" fmla="*/ 109538 h 1000"/>
              <a:gd name="T6" fmla="*/ 0 w 1000"/>
              <a:gd name="T7" fmla="*/ 109538 h 1000"/>
              <a:gd name="T8" fmla="*/ 0 w 1000"/>
              <a:gd name="T9" fmla="*/ 0 h 1000"/>
              <a:gd name="T10" fmla="*/ 7772400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CC0000"/>
          </a:solidFill>
          <a:ln w="25560">
            <a:solidFill>
              <a:srgbClr val="CC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defTabSz="457200">
              <a:buClr>
                <a:srgbClr val="000000"/>
              </a:buClr>
              <a:buSzPct val="100000"/>
              <a:buFont typeface="Times New Roman" pitchFamily="16" charset="0"/>
              <a:buNone/>
            </a:pPr>
            <a:endParaRPr lang="en-US">
              <a:solidFill>
                <a:srgbClr val="FFFFFF"/>
              </a:solidFill>
            </a:endParaRPr>
          </a:p>
        </p:txBody>
      </p:sp>
      <p:pic>
        <p:nvPicPr>
          <p:cNvPr id="2051" name="Picture 2"/>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04800" y="6400800"/>
            <a:ext cx="457200" cy="4270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052" name="Picture 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305800" y="6346825"/>
            <a:ext cx="457200" cy="4476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53" name="Rectangle 4"/>
          <p:cNvSpPr>
            <a:spLocks noGrp="1" noChangeArrowheads="1"/>
          </p:cNvSpPr>
          <p:nvPr>
            <p:ph type="title"/>
          </p:nvPr>
        </p:nvSpPr>
        <p:spPr bwMode="auto">
          <a:xfrm>
            <a:off x="457200" y="150813"/>
            <a:ext cx="7921625" cy="758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p>
            <a:pPr lvl="0"/>
            <a:r>
              <a:rPr lang="en-GB"/>
              <a:t>Click to edit the title text format</a:t>
            </a:r>
          </a:p>
        </p:txBody>
      </p:sp>
      <p:sp>
        <p:nvSpPr>
          <p:cNvPr id="2054" name="Rectangle 5"/>
          <p:cNvSpPr>
            <a:spLocks noGrp="1" noChangeArrowheads="1"/>
          </p:cNvSpPr>
          <p:nvPr>
            <p:ph type="body" idx="1"/>
          </p:nvPr>
        </p:nvSpPr>
        <p:spPr bwMode="auto">
          <a:xfrm>
            <a:off x="304800" y="1143000"/>
            <a:ext cx="8378825" cy="5178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p:txBody>
      </p:sp>
    </p:spTree>
    <p:extLst>
      <p:ext uri="{BB962C8B-B14F-4D97-AF65-F5344CB8AC3E}">
        <p14:creationId xmlns:p14="http://schemas.microsoft.com/office/powerpoint/2010/main" val="3124895839"/>
      </p:ext>
    </p:extLst>
  </p:cSld>
  <p:clrMap bg1="lt1" tx1="dk1" bg2="lt2" tx2="dk2" accent1="accent1" accent2="accent2" accent3="accent3" accent4="accent4" accent5="accent5" accent6="accent6" hlink="hlink" folHlink="folHlink"/>
  <p:sldLayoutIdLst>
    <p:sldLayoutId id="2147483854" r:id="rId1"/>
    <p:sldLayoutId id="2147483855" r:id="rId2"/>
    <p:sldLayoutId id="2147483856" r:id="rId3"/>
    <p:sldLayoutId id="2147483857" r:id="rId4"/>
    <p:sldLayoutId id="2147483858" r:id="rId5"/>
    <p:sldLayoutId id="2147483859" r:id="rId6"/>
    <p:sldLayoutId id="2147483860" r:id="rId7"/>
    <p:sldLayoutId id="2147483861" r:id="rId8"/>
    <p:sldLayoutId id="2147483862" r:id="rId9"/>
    <p:sldLayoutId id="2147483863" r:id="rId10"/>
    <p:sldLayoutId id="2147483864" r:id="rId11"/>
  </p:sldLayoutIdLst>
  <p:txStyles>
    <p:titleStyle>
      <a:lvl1pPr algn="l" defTabSz="457200" rtl="0" eaLnBrk="0" fontAlgn="base" hangingPunct="0">
        <a:spcBef>
          <a:spcPct val="0"/>
        </a:spcBef>
        <a:spcAft>
          <a:spcPct val="0"/>
        </a:spcAft>
        <a:buClr>
          <a:srgbClr val="000000"/>
        </a:buClr>
        <a:buSzPct val="100000"/>
        <a:buFont typeface="Times New Roman" pitchFamily="16" charset="0"/>
        <a:defRPr sz="4000">
          <a:solidFill>
            <a:srgbClr val="293A83"/>
          </a:solidFill>
          <a:latin typeface="+mj-lt"/>
          <a:ea typeface="+mj-ea"/>
          <a:cs typeface="+mj-cs"/>
        </a:defRPr>
      </a:lvl1pPr>
      <a:lvl2pPr algn="l" defTabSz="457200" rtl="0" eaLnBrk="0" fontAlgn="base" hangingPunct="0">
        <a:spcBef>
          <a:spcPct val="0"/>
        </a:spcBef>
        <a:spcAft>
          <a:spcPct val="0"/>
        </a:spcAft>
        <a:buClr>
          <a:srgbClr val="000000"/>
        </a:buClr>
        <a:buSzPct val="100000"/>
        <a:buFont typeface="Times New Roman" pitchFamily="16" charset="0"/>
        <a:defRPr sz="4000">
          <a:solidFill>
            <a:srgbClr val="293A83"/>
          </a:solidFill>
          <a:latin typeface="Arial" charset="0"/>
          <a:cs typeface="Arial" charset="0"/>
        </a:defRPr>
      </a:lvl2pPr>
      <a:lvl3pPr algn="l" defTabSz="457200" rtl="0" eaLnBrk="0" fontAlgn="base" hangingPunct="0">
        <a:spcBef>
          <a:spcPct val="0"/>
        </a:spcBef>
        <a:spcAft>
          <a:spcPct val="0"/>
        </a:spcAft>
        <a:buClr>
          <a:srgbClr val="000000"/>
        </a:buClr>
        <a:buSzPct val="100000"/>
        <a:buFont typeface="Times New Roman" pitchFamily="16" charset="0"/>
        <a:defRPr sz="4000">
          <a:solidFill>
            <a:srgbClr val="293A83"/>
          </a:solidFill>
          <a:latin typeface="Arial" charset="0"/>
          <a:cs typeface="Arial" charset="0"/>
        </a:defRPr>
      </a:lvl3pPr>
      <a:lvl4pPr algn="l" defTabSz="457200" rtl="0" eaLnBrk="0" fontAlgn="base" hangingPunct="0">
        <a:spcBef>
          <a:spcPct val="0"/>
        </a:spcBef>
        <a:spcAft>
          <a:spcPct val="0"/>
        </a:spcAft>
        <a:buClr>
          <a:srgbClr val="000000"/>
        </a:buClr>
        <a:buSzPct val="100000"/>
        <a:buFont typeface="Times New Roman" pitchFamily="16" charset="0"/>
        <a:defRPr sz="4000">
          <a:solidFill>
            <a:srgbClr val="293A83"/>
          </a:solidFill>
          <a:latin typeface="Arial" charset="0"/>
          <a:cs typeface="Arial" charset="0"/>
        </a:defRPr>
      </a:lvl4pPr>
      <a:lvl5pPr algn="l" defTabSz="457200" rtl="0" eaLnBrk="0" fontAlgn="base" hangingPunct="0">
        <a:spcBef>
          <a:spcPct val="0"/>
        </a:spcBef>
        <a:spcAft>
          <a:spcPct val="0"/>
        </a:spcAft>
        <a:buClr>
          <a:srgbClr val="000000"/>
        </a:buClr>
        <a:buSzPct val="100000"/>
        <a:buFont typeface="Times New Roman" pitchFamily="16" charset="0"/>
        <a:defRPr sz="4000">
          <a:solidFill>
            <a:srgbClr val="293A83"/>
          </a:solidFill>
          <a:latin typeface="Arial" charset="0"/>
          <a:cs typeface="Arial"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4000">
          <a:solidFill>
            <a:srgbClr val="293A83"/>
          </a:solidFill>
          <a:latin typeface="Arial" charset="0"/>
          <a:cs typeface="Arial"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4000">
          <a:solidFill>
            <a:srgbClr val="293A83"/>
          </a:solidFill>
          <a:latin typeface="Arial" charset="0"/>
          <a:cs typeface="Arial"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4000">
          <a:solidFill>
            <a:srgbClr val="293A83"/>
          </a:solidFill>
          <a:latin typeface="Arial" charset="0"/>
          <a:cs typeface="Arial"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4000">
          <a:solidFill>
            <a:srgbClr val="293A83"/>
          </a:solidFill>
          <a:latin typeface="Arial" charset="0"/>
          <a:cs typeface="Arial" charset="0"/>
        </a:defRPr>
      </a:lvl9pPr>
    </p:titleStyle>
    <p:bodyStyle>
      <a:lvl1pPr marL="342900" indent="-342900" algn="l" defTabSz="457200" rtl="0" eaLnBrk="0" fontAlgn="base" hangingPunct="0">
        <a:spcBef>
          <a:spcPts val="2000"/>
        </a:spcBef>
        <a:spcAft>
          <a:spcPct val="0"/>
        </a:spcAft>
        <a:buClr>
          <a:srgbClr val="000000"/>
        </a:buClr>
        <a:buSzPct val="100000"/>
        <a:buFont typeface="Times New Roman" pitchFamily="16" charset="0"/>
        <a:defRPr sz="3200">
          <a:solidFill>
            <a:srgbClr val="000000"/>
          </a:solidFill>
          <a:latin typeface="+mn-lt"/>
          <a:ea typeface="+mn-ea"/>
          <a:cs typeface="+mn-cs"/>
        </a:defRPr>
      </a:lvl1pPr>
      <a:lvl2pPr marL="742950" indent="-285750" algn="l" defTabSz="457200" rtl="0" eaLnBrk="0" fontAlgn="base" hangingPunct="0">
        <a:spcBef>
          <a:spcPts val="700"/>
        </a:spcBef>
        <a:spcAft>
          <a:spcPct val="0"/>
        </a:spcAft>
        <a:buClr>
          <a:srgbClr val="000000"/>
        </a:buClr>
        <a:buSzPct val="100000"/>
        <a:buFont typeface="Times New Roman" pitchFamily="16" charset="0"/>
        <a:defRPr sz="2800">
          <a:solidFill>
            <a:srgbClr val="000000"/>
          </a:solidFill>
          <a:latin typeface="+mn-lt"/>
          <a:cs typeface="+mn-cs"/>
        </a:defRPr>
      </a:lvl2pPr>
      <a:lvl3pPr marL="1143000" indent="-228600" algn="l" defTabSz="457200" rtl="0" eaLnBrk="0" fontAlgn="base" hangingPunct="0">
        <a:spcBef>
          <a:spcPts val="650"/>
        </a:spcBef>
        <a:spcAft>
          <a:spcPct val="0"/>
        </a:spcAft>
        <a:buClr>
          <a:srgbClr val="000000"/>
        </a:buClr>
        <a:buSzPct val="100000"/>
        <a:buFont typeface="Times New Roman" pitchFamily="16" charset="0"/>
        <a:defRPr sz="2600">
          <a:solidFill>
            <a:srgbClr val="000000"/>
          </a:solidFill>
          <a:latin typeface="+mn-lt"/>
          <a:cs typeface="+mn-cs"/>
        </a:defRPr>
      </a:lvl3pPr>
      <a:lvl4pPr marL="1600200" indent="-228600" algn="l" defTabSz="457200" rtl="0" eaLnBrk="0" fontAlgn="base" hangingPunct="0">
        <a:spcBef>
          <a:spcPts val="550"/>
        </a:spcBef>
        <a:spcAft>
          <a:spcPct val="0"/>
        </a:spcAft>
        <a:buClr>
          <a:srgbClr val="000000"/>
        </a:buClr>
        <a:buSzPct val="100000"/>
        <a:buFont typeface="Times New Roman" pitchFamily="16" charset="0"/>
        <a:defRPr sz="2200">
          <a:solidFill>
            <a:srgbClr val="000000"/>
          </a:solidFill>
          <a:latin typeface="+mn-lt"/>
          <a:cs typeface="+mn-cs"/>
        </a:defRPr>
      </a:lvl4pPr>
      <a:lvl5pPr marL="20574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cs typeface="+mn-cs"/>
        </a:defRPr>
      </a:lvl5pPr>
      <a:lvl6pPr marL="25146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cs typeface="+mn-cs"/>
        </a:defRPr>
      </a:lvl6pPr>
      <a:lvl7pPr marL="29718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cs typeface="+mn-cs"/>
        </a:defRPr>
      </a:lvl7pPr>
      <a:lvl8pPr marL="34290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cs typeface="+mn-cs"/>
        </a:defRPr>
      </a:lvl8pPr>
      <a:lvl9pPr marL="38862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m-zakeri.github.io/CP/problems/" TargetMode="External"/><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onlinegdb.com/online_c_compiler"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1"/>
          <p:cNvSpPr txBox="1">
            <a:spLocks noChangeArrowheads="1"/>
          </p:cNvSpPr>
          <p:nvPr/>
        </p:nvSpPr>
        <p:spPr bwMode="auto">
          <a:xfrm>
            <a:off x="1104900" y="1065213"/>
            <a:ext cx="69342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9pPr>
          </a:lstStyle>
          <a:p>
            <a:pPr algn="ctr" eaLnBrk="1" hangingPunct="1">
              <a:buClrTx/>
              <a:buFontTx/>
              <a:buNone/>
            </a:pPr>
            <a:r>
              <a:rPr lang="en-US" sz="6600" b="1" dirty="0">
                <a:solidFill>
                  <a:srgbClr val="005000"/>
                </a:solidFill>
                <a:latin typeface="Calibri" panose="020F0502020204030204" pitchFamily="34" charset="0"/>
                <a:cs typeface="Calibri" panose="020F0502020204030204" pitchFamily="34" charset="0"/>
              </a:rPr>
              <a:t>Interaction</a:t>
            </a:r>
          </a:p>
        </p:txBody>
      </p:sp>
      <p:sp>
        <p:nvSpPr>
          <p:cNvPr id="3075" name="Text Box 2"/>
          <p:cNvSpPr txBox="1">
            <a:spLocks noChangeArrowheads="1"/>
          </p:cNvSpPr>
          <p:nvPr/>
        </p:nvSpPr>
        <p:spPr bwMode="auto">
          <a:xfrm>
            <a:off x="395536" y="2708920"/>
            <a:ext cx="8424936" cy="3672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9pPr>
          </a:lstStyle>
          <a:p>
            <a:pPr algn="ctr" eaLnBrk="1" hangingPunct="1">
              <a:spcBef>
                <a:spcPts val="2500"/>
              </a:spcBef>
              <a:buClrTx/>
              <a:buFontTx/>
              <a:buNone/>
            </a:pPr>
            <a:r>
              <a:rPr lang="en-US" sz="2800" b="1" kern="0" dirty="0">
                <a:solidFill>
                  <a:srgbClr val="C00000"/>
                </a:solidFill>
                <a:latin typeface="Arial"/>
                <a:cs typeface="Arial"/>
              </a:rPr>
              <a:t>Fundamentals of Computer and Programming</a:t>
            </a:r>
          </a:p>
          <a:p>
            <a:pPr algn="ctr" defTabSz="914400" eaLnBrk="1" hangingPunct="1">
              <a:spcBef>
                <a:spcPct val="50000"/>
              </a:spcBef>
              <a:buClr>
                <a:srgbClr val="003399"/>
              </a:buClr>
              <a:buSzTx/>
              <a:tabLst/>
            </a:pPr>
            <a:endParaRPr lang="en-US" sz="2400" kern="0" dirty="0">
              <a:solidFill>
                <a:srgbClr val="000000"/>
              </a:solidFill>
              <a:latin typeface="Arial"/>
              <a:cs typeface="Arial"/>
            </a:endParaRPr>
          </a:p>
          <a:p>
            <a:pPr algn="ctr" defTabSz="914400" eaLnBrk="1" hangingPunct="1">
              <a:spcBef>
                <a:spcPct val="50000"/>
              </a:spcBef>
              <a:buClr>
                <a:srgbClr val="003399"/>
              </a:buClr>
              <a:buSzTx/>
              <a:tabLst/>
            </a:pPr>
            <a:r>
              <a:rPr lang="en-US" sz="2400" b="1" kern="0" dirty="0">
                <a:solidFill>
                  <a:srgbClr val="000000"/>
                </a:solidFill>
                <a:latin typeface="Arial"/>
                <a:cs typeface="Arial"/>
              </a:rPr>
              <a:t>Instructor: Morteza Zakeri, Ph.D. </a:t>
            </a:r>
            <a:r>
              <a:rPr lang="en-US" sz="2400" kern="0" dirty="0">
                <a:solidFill>
                  <a:srgbClr val="000000"/>
                </a:solidFill>
                <a:latin typeface="Arial"/>
                <a:cs typeface="Arial"/>
              </a:rPr>
              <a:t>(m-zakeri@live.com)</a:t>
            </a:r>
          </a:p>
          <a:p>
            <a:pPr algn="ctr" defTabSz="914400" eaLnBrk="1" hangingPunct="1">
              <a:spcBef>
                <a:spcPct val="50000"/>
              </a:spcBef>
              <a:buClr>
                <a:srgbClr val="003399"/>
              </a:buClr>
              <a:buSzTx/>
              <a:tabLst/>
            </a:pPr>
            <a:r>
              <a:rPr lang="en-US" sz="2400" kern="0" dirty="0">
                <a:solidFill>
                  <a:srgbClr val="002060"/>
                </a:solidFill>
                <a:latin typeface="Arial"/>
                <a:cs typeface="Arial"/>
              </a:rPr>
              <a:t>Spring 2024</a:t>
            </a:r>
          </a:p>
          <a:p>
            <a:pPr algn="ctr" defTabSz="914400" eaLnBrk="1" hangingPunct="1">
              <a:spcBef>
                <a:spcPct val="50000"/>
              </a:spcBef>
              <a:buClr>
                <a:srgbClr val="003399"/>
              </a:buClr>
              <a:buSzTx/>
              <a:tabLst/>
            </a:pPr>
            <a:endParaRPr lang="en-US" sz="2400" b="1" kern="0" dirty="0">
              <a:solidFill>
                <a:srgbClr val="000000"/>
              </a:solidFill>
              <a:latin typeface="Arial"/>
              <a:cs typeface="Arial"/>
            </a:endParaRPr>
          </a:p>
          <a:p>
            <a:pPr algn="ctr" defTabSz="914400" eaLnBrk="1" hangingPunct="1">
              <a:spcBef>
                <a:spcPct val="50000"/>
              </a:spcBef>
              <a:buClr>
                <a:srgbClr val="003399"/>
              </a:buClr>
              <a:buSzTx/>
              <a:tabLst/>
            </a:pPr>
            <a:r>
              <a:rPr lang="en-US" sz="2000" kern="0" dirty="0">
                <a:solidFill>
                  <a:srgbClr val="000000"/>
                </a:solidFill>
                <a:latin typeface="Arial"/>
                <a:cs typeface="Arial"/>
              </a:rPr>
              <a:t>Modified Slides from Dr. </a:t>
            </a:r>
            <a:r>
              <a:rPr lang="en-US" sz="2000" i="1" kern="0" dirty="0">
                <a:solidFill>
                  <a:srgbClr val="000000"/>
                </a:solidFill>
                <a:latin typeface="Arial"/>
                <a:cs typeface="Arial"/>
              </a:rPr>
              <a:t>Hossein </a:t>
            </a:r>
            <a:r>
              <a:rPr lang="en-US" sz="2000" i="1" kern="0" dirty="0" err="1">
                <a:solidFill>
                  <a:srgbClr val="000000"/>
                </a:solidFill>
                <a:latin typeface="Arial"/>
                <a:cs typeface="Arial"/>
              </a:rPr>
              <a:t>Zeinali</a:t>
            </a:r>
            <a:r>
              <a:rPr lang="en-US" sz="2000" i="1" kern="0" dirty="0">
                <a:solidFill>
                  <a:srgbClr val="000000"/>
                </a:solidFill>
                <a:latin typeface="Arial"/>
                <a:cs typeface="Arial"/>
              </a:rPr>
              <a:t> </a:t>
            </a:r>
            <a:r>
              <a:rPr lang="en-US" sz="2000" kern="0" dirty="0">
                <a:solidFill>
                  <a:srgbClr val="000000"/>
                </a:solidFill>
                <a:latin typeface="Arial"/>
                <a:cs typeface="Arial"/>
              </a:rPr>
              <a:t>and </a:t>
            </a:r>
            <a:r>
              <a:rPr lang="en-US" sz="2000" i="1" kern="0" dirty="0">
                <a:solidFill>
                  <a:srgbClr val="000000"/>
                </a:solidFill>
                <a:latin typeface="Arial"/>
                <a:cs typeface="Arial"/>
              </a:rPr>
              <a:t>Dr. Bahador Bakhshi</a:t>
            </a:r>
          </a:p>
          <a:p>
            <a:pPr algn="ctr" defTabSz="914400" eaLnBrk="1" hangingPunct="1">
              <a:spcBef>
                <a:spcPct val="50000"/>
              </a:spcBef>
              <a:buClr>
                <a:srgbClr val="003399"/>
              </a:buClr>
              <a:buSzTx/>
              <a:tabLst/>
            </a:pPr>
            <a:r>
              <a:rPr lang="en-US" kern="0">
                <a:solidFill>
                  <a:srgbClr val="000000"/>
                </a:solidFill>
                <a:latin typeface="Arial"/>
                <a:cs typeface="Arial"/>
              </a:rPr>
              <a:t>Computer Engineering </a:t>
            </a:r>
            <a:r>
              <a:rPr lang="en-US" kern="0" dirty="0">
                <a:solidFill>
                  <a:srgbClr val="000000"/>
                </a:solidFill>
                <a:latin typeface="Arial"/>
                <a:cs typeface="Arial"/>
              </a:rPr>
              <a:t>Department,  </a:t>
            </a:r>
            <a:r>
              <a:rPr lang="en-US" kern="0" dirty="0" err="1">
                <a:solidFill>
                  <a:srgbClr val="000000"/>
                </a:solidFill>
                <a:latin typeface="Arial"/>
                <a:cs typeface="Arial"/>
              </a:rPr>
              <a:t>Amirkabir</a:t>
            </a:r>
            <a:r>
              <a:rPr lang="en-US" kern="0" dirty="0">
                <a:solidFill>
                  <a:srgbClr val="000000"/>
                </a:solidFill>
                <a:latin typeface="Arial"/>
                <a:cs typeface="Arial"/>
              </a:rPr>
              <a:t> University of Technology</a:t>
            </a:r>
            <a:endParaRPr lang="en-US" sz="2400" dirty="0">
              <a:solidFill>
                <a:srgbClr val="000000"/>
              </a:solidFill>
            </a:endParaRPr>
          </a:p>
        </p:txBody>
      </p:sp>
      <p:sp>
        <p:nvSpPr>
          <p:cNvPr id="4" name="Text Box 1">
            <a:extLst>
              <a:ext uri="{FF2B5EF4-FFF2-40B4-BE49-F238E27FC236}">
                <a16:creationId xmlns:a16="http://schemas.microsoft.com/office/drawing/2014/main" id="{164DCB30-BAB4-4AD1-AF26-9CC2A152FF50}"/>
              </a:ext>
            </a:extLst>
          </p:cNvPr>
          <p:cNvSpPr txBox="1">
            <a:spLocks noChangeArrowheads="1"/>
          </p:cNvSpPr>
          <p:nvPr/>
        </p:nvSpPr>
        <p:spPr bwMode="auto">
          <a:xfrm>
            <a:off x="3203848" y="409688"/>
            <a:ext cx="2556088" cy="8103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9pPr>
          </a:lstStyle>
          <a:p>
            <a:pPr algn="ctr" eaLnBrk="1" hangingPunct="1">
              <a:buClrTx/>
              <a:buFontTx/>
              <a:buNone/>
            </a:pPr>
            <a:r>
              <a:rPr lang="en-US" sz="4400" dirty="0">
                <a:solidFill>
                  <a:srgbClr val="002060"/>
                </a:solidFill>
                <a:latin typeface="Calibri" panose="020F0502020204030204" pitchFamily="34" charset="0"/>
                <a:cs typeface="Calibri" panose="020F0502020204030204" pitchFamily="34" charset="0"/>
              </a:rPr>
              <a:t>Lecture 5</a:t>
            </a:r>
          </a:p>
        </p:txBody>
      </p:sp>
    </p:spTree>
    <p:extLst>
      <p:ext uri="{BB962C8B-B14F-4D97-AF65-F5344CB8AC3E}">
        <p14:creationId xmlns:p14="http://schemas.microsoft.com/office/powerpoint/2010/main" val="152592901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BA4B542B-A371-4255-A25B-7BC15A553892}" type="slidenum">
              <a:rPr lang="en-US" smtClean="0"/>
              <a:pPr eaLnBrk="1" hangingPunct="1"/>
              <a:t>10</a:t>
            </a:fld>
            <a:endParaRPr lang="en-US"/>
          </a:p>
        </p:txBody>
      </p:sp>
      <p:sp>
        <p:nvSpPr>
          <p:cNvPr id="10243" name="Rectangle 2"/>
          <p:cNvSpPr>
            <a:spLocks noGrp="1" noChangeArrowheads="1"/>
          </p:cNvSpPr>
          <p:nvPr>
            <p:ph type="title"/>
          </p:nvPr>
        </p:nvSpPr>
        <p:spPr>
          <a:xfrm>
            <a:off x="457200" y="152400"/>
            <a:ext cx="8229600" cy="788988"/>
          </a:xfrm>
        </p:spPr>
        <p:txBody>
          <a:bodyPr/>
          <a:lstStyle/>
          <a:p>
            <a:pPr eaLnBrk="1" hangingPunct="1"/>
            <a:r>
              <a:rPr lang="en-US"/>
              <a:t>Printing Chars</a:t>
            </a:r>
          </a:p>
        </p:txBody>
      </p:sp>
      <p:sp>
        <p:nvSpPr>
          <p:cNvPr id="10244" name="Rectangle 3"/>
          <p:cNvSpPr>
            <a:spLocks noGrp="1" noChangeArrowheads="1"/>
          </p:cNvSpPr>
          <p:nvPr>
            <p:ph type="body" idx="1"/>
          </p:nvPr>
        </p:nvSpPr>
        <p:spPr>
          <a:xfrm>
            <a:off x="457200" y="1143000"/>
            <a:ext cx="8229600" cy="4911725"/>
          </a:xfrm>
        </p:spPr>
        <p:txBody>
          <a:bodyPr/>
          <a:lstStyle/>
          <a:p>
            <a:pPr eaLnBrk="1" hangingPunct="1">
              <a:lnSpc>
                <a:spcPct val="90000"/>
              </a:lnSpc>
            </a:pPr>
            <a:r>
              <a:rPr lang="en-US" b="1" dirty="0">
                <a:latin typeface="Courier New" pitchFamily="49" charset="0"/>
                <a:cs typeface="Courier New" pitchFamily="49" charset="0"/>
              </a:rPr>
              <a:t>%c</a:t>
            </a:r>
          </a:p>
          <a:p>
            <a:pPr eaLnBrk="1" hangingPunct="1">
              <a:lnSpc>
                <a:spcPct val="90000"/>
              </a:lnSpc>
              <a:buFont typeface="Wingdings" pitchFamily="2" charset="2"/>
              <a:buNone/>
            </a:pPr>
            <a:endParaRPr lang="en-US" sz="1000" b="1" dirty="0">
              <a:latin typeface="Courier New" pitchFamily="49" charset="0"/>
              <a:cs typeface="Courier New" pitchFamily="49" charset="0"/>
            </a:endParaRPr>
          </a:p>
          <a:p>
            <a:pPr eaLnBrk="1" hangingPunct="1">
              <a:lnSpc>
                <a:spcPct val="90000"/>
              </a:lnSpc>
              <a:buFont typeface="Wingdings" pitchFamily="2" charset="2"/>
              <a:buNone/>
            </a:pPr>
            <a:r>
              <a:rPr lang="en-US" sz="2400" b="1" dirty="0" err="1">
                <a:latin typeface="Courier New" pitchFamily="49" charset="0"/>
                <a:cs typeface="Courier New" pitchFamily="49" charset="0"/>
              </a:rPr>
              <a:t>printf</a:t>
            </a:r>
            <a:r>
              <a:rPr lang="en-US" sz="2400" b="1" dirty="0">
                <a:latin typeface="Courier New" pitchFamily="49" charset="0"/>
                <a:cs typeface="Courier New" pitchFamily="49" charset="0"/>
              </a:rPr>
              <a:t>(</a:t>
            </a:r>
            <a:r>
              <a:rPr lang="en-US" sz="2400" dirty="0"/>
              <a:t>"</a:t>
            </a:r>
            <a:r>
              <a:rPr lang="en-US" sz="2400" b="1" dirty="0">
                <a:latin typeface="Courier New" pitchFamily="49" charset="0"/>
                <a:cs typeface="Courier New" pitchFamily="49" charset="0"/>
              </a:rPr>
              <a:t>%c</a:t>
            </a:r>
            <a:r>
              <a:rPr lang="en-US" sz="2400" dirty="0"/>
              <a:t>"</a:t>
            </a:r>
            <a:r>
              <a:rPr lang="en-US" sz="2400" b="1" dirty="0">
                <a:latin typeface="Courier New" pitchFamily="49" charset="0"/>
                <a:cs typeface="Courier New" pitchFamily="49" charset="0"/>
              </a:rPr>
              <a:t>, 'a’);</a:t>
            </a:r>
          </a:p>
          <a:p>
            <a:pPr eaLnBrk="1" hangingPunct="1">
              <a:lnSpc>
                <a:spcPct val="90000"/>
              </a:lnSpc>
              <a:buFont typeface="Wingdings" pitchFamily="2" charset="2"/>
              <a:buNone/>
            </a:pPr>
            <a:r>
              <a:rPr lang="en-US" sz="2400" b="1" dirty="0">
                <a:solidFill>
                  <a:srgbClr val="00CC00"/>
                </a:solidFill>
                <a:latin typeface="Courier New" pitchFamily="49" charset="0"/>
                <a:cs typeface="Courier New" pitchFamily="49" charset="0"/>
              </a:rPr>
              <a:t>// </a:t>
            </a:r>
            <a:r>
              <a:rPr lang="en-US" sz="2400" b="1" dirty="0">
                <a:solidFill>
                  <a:srgbClr val="CC0000"/>
                </a:solidFill>
                <a:latin typeface="Courier New" pitchFamily="49" charset="0"/>
                <a:cs typeface="Courier New" pitchFamily="49" charset="0"/>
              </a:rPr>
              <a:t>a</a:t>
            </a:r>
          </a:p>
          <a:p>
            <a:pPr eaLnBrk="1" hangingPunct="1">
              <a:lnSpc>
                <a:spcPct val="90000"/>
              </a:lnSpc>
              <a:buFont typeface="Wingdings" pitchFamily="2" charset="2"/>
              <a:buNone/>
            </a:pPr>
            <a:r>
              <a:rPr lang="en-US" sz="2400" b="1" dirty="0" err="1">
                <a:latin typeface="Courier New" pitchFamily="49" charset="0"/>
                <a:cs typeface="Courier New" pitchFamily="49" charset="0"/>
              </a:rPr>
              <a:t>printf</a:t>
            </a:r>
            <a:r>
              <a:rPr lang="en-US" sz="2400" b="1" dirty="0">
                <a:latin typeface="Courier New" pitchFamily="49" charset="0"/>
                <a:cs typeface="Courier New" pitchFamily="49" charset="0"/>
              </a:rPr>
              <a:t>(</a:t>
            </a:r>
            <a:r>
              <a:rPr lang="en-US" sz="2400" dirty="0"/>
              <a:t>"</a:t>
            </a:r>
            <a:r>
              <a:rPr lang="en-US" sz="2400" b="1" dirty="0">
                <a:latin typeface="Courier New" pitchFamily="49" charset="0"/>
                <a:cs typeface="Courier New" pitchFamily="49" charset="0"/>
              </a:rPr>
              <a:t>%c, %c</a:t>
            </a:r>
            <a:r>
              <a:rPr lang="en-US" sz="2400" dirty="0"/>
              <a:t>"</a:t>
            </a: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a','b</a:t>
            </a:r>
            <a:r>
              <a:rPr lang="en-US" sz="2400" b="1" dirty="0">
                <a:latin typeface="Courier New" pitchFamily="49" charset="0"/>
                <a:cs typeface="Courier New" pitchFamily="49" charset="0"/>
              </a:rPr>
              <a:t>’);</a:t>
            </a:r>
          </a:p>
          <a:p>
            <a:pPr eaLnBrk="1" hangingPunct="1">
              <a:lnSpc>
                <a:spcPct val="90000"/>
              </a:lnSpc>
              <a:buFont typeface="Wingdings" pitchFamily="2" charset="2"/>
              <a:buNone/>
            </a:pPr>
            <a:r>
              <a:rPr lang="en-US" sz="2400" b="1" dirty="0">
                <a:solidFill>
                  <a:srgbClr val="00CC00"/>
                </a:solidFill>
                <a:latin typeface="Courier New" pitchFamily="49" charset="0"/>
                <a:cs typeface="Courier New" pitchFamily="49" charset="0"/>
              </a:rPr>
              <a:t>// </a:t>
            </a:r>
            <a:r>
              <a:rPr lang="en-US" sz="2400" b="1" dirty="0">
                <a:solidFill>
                  <a:srgbClr val="CC0000"/>
                </a:solidFill>
                <a:latin typeface="Courier New" pitchFamily="49" charset="0"/>
                <a:cs typeface="Courier New" pitchFamily="49" charset="0"/>
              </a:rPr>
              <a:t>a, b</a:t>
            </a:r>
          </a:p>
          <a:p>
            <a:pPr eaLnBrk="1" hangingPunct="1">
              <a:lnSpc>
                <a:spcPct val="90000"/>
              </a:lnSpc>
              <a:buFont typeface="Wingdings" pitchFamily="2" charset="2"/>
              <a:buNone/>
            </a:pPr>
            <a:endParaRPr lang="en-US" sz="1600" b="1" dirty="0">
              <a:latin typeface="Courier New" pitchFamily="49" charset="0"/>
              <a:cs typeface="Courier New" pitchFamily="49" charset="0"/>
            </a:endParaRPr>
          </a:p>
          <a:p>
            <a:pPr eaLnBrk="1" hangingPunct="1">
              <a:lnSpc>
                <a:spcPct val="90000"/>
              </a:lnSpc>
              <a:buFont typeface="Wingdings" pitchFamily="2" charset="2"/>
              <a:buNone/>
            </a:pPr>
            <a:r>
              <a:rPr lang="en-US" sz="2400" b="1" dirty="0">
                <a:latin typeface="Courier New" pitchFamily="49" charset="0"/>
                <a:cs typeface="Courier New" pitchFamily="49" charset="0"/>
              </a:rPr>
              <a:t>char c1 = 'a';</a:t>
            </a:r>
          </a:p>
          <a:p>
            <a:pPr eaLnBrk="1" hangingPunct="1">
              <a:lnSpc>
                <a:spcPct val="90000"/>
              </a:lnSpc>
              <a:buFont typeface="Wingdings" pitchFamily="2" charset="2"/>
              <a:buNone/>
            </a:pPr>
            <a:r>
              <a:rPr lang="en-US" sz="2400" b="1" dirty="0" err="1">
                <a:latin typeface="Courier New" pitchFamily="49" charset="0"/>
                <a:cs typeface="Courier New" pitchFamily="49" charset="0"/>
              </a:rPr>
              <a:t>printf</a:t>
            </a:r>
            <a:r>
              <a:rPr lang="en-US" sz="2400" b="1" dirty="0">
                <a:latin typeface="Courier New" pitchFamily="49" charset="0"/>
                <a:cs typeface="Courier New" pitchFamily="49" charset="0"/>
              </a:rPr>
              <a:t>(</a:t>
            </a:r>
            <a:r>
              <a:rPr lang="en-US" sz="2400" dirty="0"/>
              <a:t>"</a:t>
            </a:r>
            <a:r>
              <a:rPr lang="en-US" sz="2400" b="1" dirty="0">
                <a:latin typeface="Courier New" pitchFamily="49" charset="0"/>
                <a:cs typeface="Courier New" pitchFamily="49" charset="0"/>
              </a:rPr>
              <a:t>%c, %c, %c</a:t>
            </a:r>
            <a:r>
              <a:rPr lang="en-US" sz="2400" dirty="0"/>
              <a:t>"</a:t>
            </a:r>
            <a:r>
              <a:rPr lang="en-US" sz="2400" b="1" dirty="0">
                <a:latin typeface="Courier New" pitchFamily="49" charset="0"/>
                <a:cs typeface="Courier New" pitchFamily="49" charset="0"/>
              </a:rPr>
              <a:t>, c1, 'b', 65);</a:t>
            </a:r>
          </a:p>
          <a:p>
            <a:pPr eaLnBrk="1" hangingPunct="1">
              <a:lnSpc>
                <a:spcPct val="90000"/>
              </a:lnSpc>
              <a:buFont typeface="Wingdings" pitchFamily="2" charset="2"/>
              <a:buNone/>
            </a:pPr>
            <a:r>
              <a:rPr lang="en-US" sz="2400" b="1" dirty="0">
                <a:solidFill>
                  <a:srgbClr val="00CC00"/>
                </a:solidFill>
                <a:latin typeface="Courier New" pitchFamily="49" charset="0"/>
                <a:cs typeface="Courier New" pitchFamily="49" charset="0"/>
              </a:rPr>
              <a:t>// </a:t>
            </a:r>
            <a:r>
              <a:rPr lang="en-US" sz="2400" b="1" dirty="0">
                <a:solidFill>
                  <a:srgbClr val="CC0000"/>
                </a:solidFill>
                <a:latin typeface="Courier New" pitchFamily="49" charset="0"/>
                <a:cs typeface="Courier New" pitchFamily="49" charset="0"/>
              </a:rPr>
              <a:t>a, b, A</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0AAEB50B-2AAD-4996-B4B8-FA46C72757D5}" type="slidenum">
              <a:rPr lang="en-US" smtClean="0"/>
              <a:pPr eaLnBrk="1" hangingPunct="1"/>
              <a:t>11</a:t>
            </a:fld>
            <a:endParaRPr lang="en-US"/>
          </a:p>
        </p:txBody>
      </p:sp>
      <p:sp>
        <p:nvSpPr>
          <p:cNvPr id="11267" name="Rectangle 2"/>
          <p:cNvSpPr>
            <a:spLocks noGrp="1" noChangeArrowheads="1"/>
          </p:cNvSpPr>
          <p:nvPr>
            <p:ph type="title"/>
          </p:nvPr>
        </p:nvSpPr>
        <p:spPr>
          <a:xfrm>
            <a:off x="457200" y="152400"/>
            <a:ext cx="8229600" cy="788988"/>
          </a:xfrm>
        </p:spPr>
        <p:txBody>
          <a:bodyPr/>
          <a:lstStyle/>
          <a:p>
            <a:pPr eaLnBrk="1" hangingPunct="1"/>
            <a:r>
              <a:rPr lang="en-US"/>
              <a:t>Special Character</a:t>
            </a:r>
          </a:p>
        </p:txBody>
      </p:sp>
      <p:sp>
        <p:nvSpPr>
          <p:cNvPr id="12292" name="Rectangle 3"/>
          <p:cNvSpPr>
            <a:spLocks noGrp="1" noChangeArrowheads="1"/>
          </p:cNvSpPr>
          <p:nvPr>
            <p:ph type="body" idx="1"/>
          </p:nvPr>
        </p:nvSpPr>
        <p:spPr>
          <a:xfrm>
            <a:off x="457200" y="1143000"/>
            <a:ext cx="8229600" cy="4911725"/>
          </a:xfrm>
        </p:spPr>
        <p:txBody>
          <a:bodyPr/>
          <a:lstStyle/>
          <a:p>
            <a:pPr eaLnBrk="1" hangingPunct="1">
              <a:lnSpc>
                <a:spcPct val="90000"/>
              </a:lnSpc>
              <a:defRPr/>
            </a:pPr>
            <a:r>
              <a:rPr lang="en-US" sz="2800" dirty="0">
                <a:solidFill>
                  <a:srgbClr val="002060"/>
                </a:solidFill>
                <a:latin typeface="+mj-lt"/>
                <a:cs typeface="Courier New" pitchFamily="49" charset="0"/>
              </a:rPr>
              <a:t>Characters in </a:t>
            </a:r>
            <a:r>
              <a:rPr lang="en-US" sz="2800" b="1" dirty="0" err="1">
                <a:solidFill>
                  <a:srgbClr val="002060"/>
                </a:solidFill>
                <a:latin typeface="Courier New" pitchFamily="49" charset="0"/>
                <a:cs typeface="Courier New" pitchFamily="49" charset="0"/>
              </a:rPr>
              <a:t>printf</a:t>
            </a:r>
            <a:r>
              <a:rPr lang="en-US" sz="2800" dirty="0">
                <a:solidFill>
                  <a:srgbClr val="002060"/>
                </a:solidFill>
                <a:latin typeface="+mj-lt"/>
                <a:cs typeface="Courier New" pitchFamily="49" charset="0"/>
              </a:rPr>
              <a:t> 		The result </a:t>
            </a:r>
          </a:p>
          <a:p>
            <a:pPr eaLnBrk="1" hangingPunct="1">
              <a:lnSpc>
                <a:spcPct val="90000"/>
              </a:lnSpc>
              <a:buFont typeface="Wingdings" pitchFamily="2" charset="2"/>
              <a:buNone/>
              <a:defRPr/>
            </a:pPr>
            <a:r>
              <a:rPr lang="en-US" sz="2800" dirty="0">
                <a:latin typeface="+mj-lt"/>
                <a:cs typeface="Courier New" pitchFamily="49" charset="0"/>
              </a:rPr>
              <a:t>			\n				newline</a:t>
            </a:r>
          </a:p>
          <a:p>
            <a:pPr eaLnBrk="1" hangingPunct="1">
              <a:lnSpc>
                <a:spcPct val="90000"/>
              </a:lnSpc>
              <a:buFont typeface="Wingdings" pitchFamily="2" charset="2"/>
              <a:buNone/>
              <a:defRPr/>
            </a:pPr>
            <a:r>
              <a:rPr lang="en-US" sz="2800" dirty="0">
                <a:latin typeface="+mj-lt"/>
                <a:cs typeface="Courier New" pitchFamily="49" charset="0"/>
              </a:rPr>
              <a:t>			\t				tab</a:t>
            </a:r>
          </a:p>
          <a:p>
            <a:pPr eaLnBrk="1" hangingPunct="1">
              <a:lnSpc>
                <a:spcPct val="90000"/>
              </a:lnSpc>
              <a:buFont typeface="Wingdings" pitchFamily="2" charset="2"/>
              <a:buNone/>
              <a:defRPr/>
            </a:pPr>
            <a:r>
              <a:rPr lang="en-US" sz="2800" dirty="0">
                <a:latin typeface="+mj-lt"/>
                <a:cs typeface="Courier New" pitchFamily="49" charset="0"/>
              </a:rPr>
              <a:t>			\r				carriage return</a:t>
            </a:r>
          </a:p>
          <a:p>
            <a:pPr eaLnBrk="1" hangingPunct="1">
              <a:lnSpc>
                <a:spcPct val="90000"/>
              </a:lnSpc>
              <a:buFont typeface="Wingdings" pitchFamily="2" charset="2"/>
              <a:buNone/>
              <a:defRPr/>
            </a:pPr>
            <a:r>
              <a:rPr lang="en-US" sz="2800" dirty="0">
                <a:latin typeface="+mj-lt"/>
                <a:cs typeface="Courier New" pitchFamily="49" charset="0"/>
              </a:rPr>
              <a:t>			\b				backspace</a:t>
            </a:r>
          </a:p>
          <a:p>
            <a:pPr eaLnBrk="1" hangingPunct="1">
              <a:lnSpc>
                <a:spcPct val="90000"/>
              </a:lnSpc>
              <a:buFont typeface="Wingdings" pitchFamily="2" charset="2"/>
              <a:buNone/>
              <a:defRPr/>
            </a:pPr>
            <a:r>
              <a:rPr lang="en-US" sz="2800" dirty="0">
                <a:latin typeface="+mj-lt"/>
                <a:cs typeface="Courier New" pitchFamily="49" charset="0"/>
              </a:rPr>
              <a:t>			\"				"	</a:t>
            </a:r>
          </a:p>
          <a:p>
            <a:pPr eaLnBrk="1" hangingPunct="1">
              <a:lnSpc>
                <a:spcPct val="90000"/>
              </a:lnSpc>
              <a:buNone/>
              <a:defRPr/>
            </a:pPr>
            <a:r>
              <a:rPr lang="en-US" sz="2800" dirty="0">
                <a:latin typeface="+mj-lt"/>
                <a:cs typeface="Courier New" pitchFamily="49" charset="0"/>
              </a:rPr>
              <a:t>			\%				%	</a:t>
            </a:r>
            <a:r>
              <a:rPr lang="en-US" sz="2800" dirty="0">
                <a:cs typeface="Courier New" pitchFamily="49" charset="0"/>
              </a:rPr>
              <a:t>	</a:t>
            </a:r>
          </a:p>
          <a:p>
            <a:pPr eaLnBrk="1" hangingPunct="1">
              <a:lnSpc>
                <a:spcPct val="90000"/>
              </a:lnSpc>
              <a:buNone/>
              <a:defRPr/>
            </a:pPr>
            <a:r>
              <a:rPr lang="en-US" sz="2800" dirty="0">
                <a:cs typeface="Courier New" pitchFamily="49" charset="0"/>
              </a:rPr>
              <a:t>			</a:t>
            </a:r>
            <a:r>
              <a:rPr lang="en-US" sz="2800" dirty="0">
                <a:solidFill>
                  <a:srgbClr val="FF0000"/>
                </a:solidFill>
                <a:cs typeface="Courier New" pitchFamily="49" charset="0"/>
              </a:rPr>
              <a:t>%%</a:t>
            </a:r>
            <a:r>
              <a:rPr lang="en-US" sz="2800" dirty="0">
                <a:cs typeface="Courier New" pitchFamily="49" charset="0"/>
              </a:rPr>
              <a:t>				%</a:t>
            </a:r>
            <a:endParaRPr lang="en-US" sz="2800" dirty="0">
              <a:latin typeface="+mj-lt"/>
              <a:cs typeface="Courier New" pitchFamily="49"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A45AF22E-2D31-456E-8C65-C066AB9251DC}" type="slidenum">
              <a:rPr lang="en-US" smtClean="0"/>
              <a:pPr eaLnBrk="1" hangingPunct="1"/>
              <a:t>12</a:t>
            </a:fld>
            <a:endParaRPr lang="en-US"/>
          </a:p>
        </p:txBody>
      </p:sp>
      <p:sp>
        <p:nvSpPr>
          <p:cNvPr id="12291" name="Rectangle 2"/>
          <p:cNvSpPr>
            <a:spLocks noGrp="1" noChangeArrowheads="1"/>
          </p:cNvSpPr>
          <p:nvPr>
            <p:ph type="title"/>
          </p:nvPr>
        </p:nvSpPr>
        <p:spPr>
          <a:xfrm>
            <a:off x="457200" y="152400"/>
            <a:ext cx="8229600" cy="788988"/>
          </a:xfrm>
        </p:spPr>
        <p:txBody>
          <a:bodyPr/>
          <a:lstStyle/>
          <a:p>
            <a:pPr eaLnBrk="1" hangingPunct="1"/>
            <a:r>
              <a:rPr lang="en-US"/>
              <a:t>Printing Strings</a:t>
            </a:r>
          </a:p>
        </p:txBody>
      </p:sp>
      <p:sp>
        <p:nvSpPr>
          <p:cNvPr id="12292" name="Rectangle 3"/>
          <p:cNvSpPr>
            <a:spLocks noGrp="1" noChangeArrowheads="1"/>
          </p:cNvSpPr>
          <p:nvPr>
            <p:ph type="body" idx="1"/>
          </p:nvPr>
        </p:nvSpPr>
        <p:spPr>
          <a:xfrm>
            <a:off x="457200" y="1143000"/>
            <a:ext cx="8229600" cy="5181600"/>
          </a:xfrm>
        </p:spPr>
        <p:txBody>
          <a:bodyPr/>
          <a:lstStyle/>
          <a:p>
            <a:pPr eaLnBrk="1" hangingPunct="1">
              <a:lnSpc>
                <a:spcPct val="80000"/>
              </a:lnSpc>
            </a:pPr>
            <a:r>
              <a:rPr lang="en-US" b="1" dirty="0">
                <a:latin typeface="Courier New" pitchFamily="49" charset="0"/>
                <a:cs typeface="Courier New" pitchFamily="49" charset="0"/>
              </a:rPr>
              <a:t>%s</a:t>
            </a:r>
          </a:p>
          <a:p>
            <a:pPr eaLnBrk="1" hangingPunct="1">
              <a:lnSpc>
                <a:spcPct val="80000"/>
              </a:lnSpc>
              <a:buFont typeface="Wingdings" pitchFamily="2" charset="2"/>
              <a:buNone/>
            </a:pPr>
            <a:endParaRPr lang="en-US" sz="1000" b="1" dirty="0">
              <a:latin typeface="Courier New" pitchFamily="49" charset="0"/>
              <a:cs typeface="Courier New" pitchFamily="49" charset="0"/>
            </a:endParaRPr>
          </a:p>
          <a:p>
            <a:pPr eaLnBrk="1" hangingPunct="1">
              <a:lnSpc>
                <a:spcPct val="80000"/>
              </a:lnSpc>
              <a:buFont typeface="Wingdings" pitchFamily="2" charset="2"/>
              <a:buNone/>
            </a:pPr>
            <a:r>
              <a:rPr lang="en-US" sz="2400" b="1" dirty="0" err="1">
                <a:latin typeface="Courier New" pitchFamily="49" charset="0"/>
                <a:cs typeface="Courier New" pitchFamily="49" charset="0"/>
              </a:rPr>
              <a:t>printf</a:t>
            </a:r>
            <a:r>
              <a:rPr lang="en-US" sz="2400" b="1" dirty="0">
                <a:latin typeface="Courier New" pitchFamily="49" charset="0"/>
                <a:cs typeface="Courier New" pitchFamily="49" charset="0"/>
              </a:rPr>
              <a:t>("This is message");</a:t>
            </a:r>
          </a:p>
          <a:p>
            <a:pPr eaLnBrk="1" hangingPunct="1">
              <a:lnSpc>
                <a:spcPct val="80000"/>
              </a:lnSpc>
              <a:buFont typeface="Wingdings" pitchFamily="2" charset="2"/>
              <a:buNone/>
            </a:pPr>
            <a:r>
              <a:rPr lang="en-US" sz="2400" b="1" dirty="0">
                <a:solidFill>
                  <a:srgbClr val="00CC00"/>
                </a:solidFill>
                <a:latin typeface="Courier New" pitchFamily="49" charset="0"/>
                <a:cs typeface="Courier New" pitchFamily="49" charset="0"/>
              </a:rPr>
              <a:t>//</a:t>
            </a:r>
            <a:r>
              <a:rPr lang="en-US" sz="2400" b="1" dirty="0">
                <a:solidFill>
                  <a:srgbClr val="CC0000"/>
                </a:solidFill>
                <a:latin typeface="Courier New" pitchFamily="49" charset="0"/>
                <a:cs typeface="Courier New" pitchFamily="49" charset="0"/>
              </a:rPr>
              <a:t> This is message</a:t>
            </a:r>
          </a:p>
          <a:p>
            <a:pPr eaLnBrk="1" hangingPunct="1">
              <a:lnSpc>
                <a:spcPct val="80000"/>
              </a:lnSpc>
              <a:buFont typeface="Wingdings" pitchFamily="2" charset="2"/>
              <a:buNone/>
            </a:pPr>
            <a:endParaRPr lang="en-US" sz="900" b="1" dirty="0">
              <a:latin typeface="Courier New" pitchFamily="49" charset="0"/>
              <a:cs typeface="Courier New" pitchFamily="49" charset="0"/>
            </a:endParaRPr>
          </a:p>
          <a:p>
            <a:pPr eaLnBrk="1" hangingPunct="1">
              <a:lnSpc>
                <a:spcPct val="80000"/>
              </a:lnSpc>
              <a:buFont typeface="Wingdings" pitchFamily="2" charset="2"/>
              <a:buNone/>
            </a:pPr>
            <a:endParaRPr lang="en-US" sz="900" b="1" dirty="0">
              <a:latin typeface="Courier New" pitchFamily="49" charset="0"/>
              <a:cs typeface="Courier New" pitchFamily="49" charset="0"/>
            </a:endParaRPr>
          </a:p>
          <a:p>
            <a:pPr eaLnBrk="1" hangingPunct="1">
              <a:lnSpc>
                <a:spcPct val="80000"/>
              </a:lnSpc>
              <a:buNone/>
            </a:pPr>
            <a:r>
              <a:rPr lang="en-US" sz="2400" b="1" dirty="0" err="1">
                <a:latin typeface="Courier New" pitchFamily="49" charset="0"/>
                <a:cs typeface="Courier New" pitchFamily="49" charset="0"/>
              </a:rPr>
              <a:t>printf</a:t>
            </a:r>
            <a:r>
              <a:rPr lang="en-US" sz="2400" b="1" dirty="0">
                <a:latin typeface="Courier New" pitchFamily="49" charset="0"/>
                <a:cs typeface="Courier New" pitchFamily="49" charset="0"/>
              </a:rPr>
              <a:t>("This is %s", "message");</a:t>
            </a:r>
          </a:p>
          <a:p>
            <a:pPr eaLnBrk="1" hangingPunct="1">
              <a:lnSpc>
                <a:spcPct val="80000"/>
              </a:lnSpc>
              <a:buFont typeface="Wingdings" pitchFamily="2" charset="2"/>
              <a:buNone/>
            </a:pPr>
            <a:r>
              <a:rPr lang="en-US" sz="2400" b="1" dirty="0">
                <a:solidFill>
                  <a:srgbClr val="00CC00"/>
                </a:solidFill>
                <a:latin typeface="Courier New" pitchFamily="49" charset="0"/>
                <a:cs typeface="Courier New" pitchFamily="49" charset="0"/>
              </a:rPr>
              <a:t>// </a:t>
            </a:r>
            <a:r>
              <a:rPr lang="en-US" sz="2400" b="1" dirty="0">
                <a:solidFill>
                  <a:srgbClr val="CC0000"/>
                </a:solidFill>
                <a:latin typeface="Courier New" pitchFamily="49" charset="0"/>
                <a:cs typeface="Courier New" pitchFamily="49" charset="0"/>
              </a:rPr>
              <a:t>This is message</a:t>
            </a:r>
          </a:p>
          <a:p>
            <a:pPr eaLnBrk="1" hangingPunct="1">
              <a:lnSpc>
                <a:spcPct val="80000"/>
              </a:lnSpc>
              <a:buFont typeface="Wingdings" pitchFamily="2" charset="2"/>
              <a:buNone/>
            </a:pPr>
            <a:endParaRPr lang="en-US" sz="2400" b="1" dirty="0">
              <a:solidFill>
                <a:srgbClr val="CC0000"/>
              </a:solidFill>
              <a:latin typeface="Courier New" pitchFamily="49" charset="0"/>
              <a:cs typeface="Courier New" pitchFamily="49" charset="0"/>
            </a:endParaRPr>
          </a:p>
          <a:p>
            <a:pPr eaLnBrk="1" hangingPunct="1">
              <a:lnSpc>
                <a:spcPct val="80000"/>
              </a:lnSpc>
              <a:buNone/>
            </a:pPr>
            <a:r>
              <a:rPr lang="en-US" sz="2400" b="1" dirty="0">
                <a:latin typeface="Courier New" pitchFamily="49" charset="0"/>
                <a:cs typeface="Courier New" pitchFamily="49" charset="0"/>
              </a:rPr>
              <a:t>char str1[20] = "This is message";</a:t>
            </a:r>
          </a:p>
          <a:p>
            <a:pPr eaLnBrk="1" hangingPunct="1">
              <a:lnSpc>
                <a:spcPct val="80000"/>
              </a:lnSpc>
              <a:buNone/>
            </a:pPr>
            <a:r>
              <a:rPr lang="en-US" sz="2400" b="1" dirty="0" err="1">
                <a:latin typeface="Courier New" pitchFamily="49" charset="0"/>
                <a:cs typeface="Courier New" pitchFamily="49" charset="0"/>
              </a:rPr>
              <a:t>printf</a:t>
            </a:r>
            <a:r>
              <a:rPr lang="en-US" sz="2400" b="1" dirty="0">
                <a:latin typeface="Courier New" pitchFamily="49" charset="0"/>
                <a:cs typeface="Courier New" pitchFamily="49" charset="0"/>
              </a:rPr>
              <a:t>("%s", str1);</a:t>
            </a:r>
          </a:p>
          <a:p>
            <a:pPr eaLnBrk="1" hangingPunct="1">
              <a:lnSpc>
                <a:spcPct val="80000"/>
              </a:lnSpc>
              <a:buNone/>
            </a:pPr>
            <a:r>
              <a:rPr lang="en-US" sz="2400" b="1" dirty="0">
                <a:solidFill>
                  <a:srgbClr val="00CC00"/>
                </a:solidFill>
                <a:latin typeface="Courier New" pitchFamily="49" charset="0"/>
                <a:cs typeface="Courier New" pitchFamily="49" charset="0"/>
              </a:rPr>
              <a:t>//</a:t>
            </a:r>
            <a:r>
              <a:rPr lang="en-US" sz="2400" b="1" dirty="0">
                <a:solidFill>
                  <a:srgbClr val="CC0000"/>
                </a:solidFill>
                <a:latin typeface="Courier New" pitchFamily="49" charset="0"/>
                <a:cs typeface="Courier New" pitchFamily="49" charset="0"/>
              </a:rPr>
              <a:t> This is message</a:t>
            </a:r>
          </a:p>
          <a:p>
            <a:pPr eaLnBrk="1" hangingPunct="1">
              <a:lnSpc>
                <a:spcPct val="80000"/>
              </a:lnSpc>
              <a:buFont typeface="Wingdings" pitchFamily="2" charset="2"/>
              <a:buNone/>
            </a:pPr>
            <a:endParaRPr lang="en-US" sz="2400" b="1" dirty="0">
              <a:solidFill>
                <a:srgbClr val="CC0000"/>
              </a:solidFill>
              <a:latin typeface="Courier New" pitchFamily="49" charset="0"/>
              <a:cs typeface="Courier New" pitchFamily="49"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304800" y="152400"/>
            <a:ext cx="7924800" cy="762000"/>
          </a:xfrm>
        </p:spPr>
        <p:txBody>
          <a:bodyPr/>
          <a:lstStyle/>
          <a:p>
            <a:r>
              <a:rPr lang="en-US" dirty="0"/>
              <a:t>Field length (width) </a:t>
            </a:r>
          </a:p>
        </p:txBody>
      </p:sp>
      <p:sp>
        <p:nvSpPr>
          <p:cNvPr id="13315" name="Content Placeholder 2"/>
          <p:cNvSpPr>
            <a:spLocks noGrp="1"/>
          </p:cNvSpPr>
          <p:nvPr>
            <p:ph idx="1"/>
          </p:nvPr>
        </p:nvSpPr>
        <p:spPr>
          <a:xfrm>
            <a:off x="228600" y="1143000"/>
            <a:ext cx="8763000" cy="5181600"/>
          </a:xfrm>
        </p:spPr>
        <p:txBody>
          <a:bodyPr/>
          <a:lstStyle/>
          <a:p>
            <a:r>
              <a:rPr lang="en-US" dirty="0"/>
              <a:t>Field length is a </a:t>
            </a:r>
            <a:r>
              <a:rPr lang="en-US" dirty="0">
                <a:solidFill>
                  <a:srgbClr val="CC0000"/>
                </a:solidFill>
              </a:rPr>
              <a:t>number</a:t>
            </a:r>
          </a:p>
          <a:p>
            <a:r>
              <a:rPr lang="en-US" dirty="0"/>
              <a:t>Comes after % (and before the format specifier)</a:t>
            </a:r>
          </a:p>
          <a:p>
            <a:r>
              <a:rPr lang="en-US" dirty="0"/>
              <a:t>It is the </a:t>
            </a:r>
            <a:r>
              <a:rPr lang="en-US" dirty="0">
                <a:solidFill>
                  <a:srgbClr val="C00000"/>
                </a:solidFill>
              </a:rPr>
              <a:t>minimum</a:t>
            </a:r>
            <a:r>
              <a:rPr lang="en-US" dirty="0"/>
              <a:t> space reserved for print</a:t>
            </a:r>
          </a:p>
          <a:p>
            <a:pPr lvl="1"/>
            <a:r>
              <a:rPr lang="en-US" dirty="0"/>
              <a:t>If value is smaller than the space</a:t>
            </a:r>
          </a:p>
          <a:p>
            <a:pPr lvl="2"/>
            <a:r>
              <a:rPr lang="en-US" dirty="0"/>
              <a:t>Empty space</a:t>
            </a:r>
          </a:p>
          <a:p>
            <a:pPr lvl="1"/>
            <a:r>
              <a:rPr lang="en-US" dirty="0"/>
              <a:t>If value is larger than the space</a:t>
            </a:r>
          </a:p>
          <a:p>
            <a:pPr lvl="2"/>
            <a:r>
              <a:rPr lang="en-US" dirty="0"/>
              <a:t>No effect </a:t>
            </a:r>
          </a:p>
        </p:txBody>
      </p:sp>
      <p:sp>
        <p:nvSpPr>
          <p:cNvPr id="1331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B2067AD-FDAE-4668-8355-D1607E64ADFB}" type="slidenum">
              <a:rPr lang="en-US" smtClean="0"/>
              <a:pPr eaLnBrk="1" hangingPunct="1"/>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2EB0B82-B22A-434C-ACC9-B5F9F09A80FE}" type="slidenum">
              <a:rPr lang="en-US" smtClean="0"/>
              <a:pPr eaLnBrk="1" hangingPunct="1"/>
              <a:t>14</a:t>
            </a:fld>
            <a:endParaRPr lang="en-US"/>
          </a:p>
        </p:txBody>
      </p:sp>
      <p:sp>
        <p:nvSpPr>
          <p:cNvPr id="14339" name="Rectangle 2"/>
          <p:cNvSpPr>
            <a:spLocks noGrp="1" noChangeArrowheads="1"/>
          </p:cNvSpPr>
          <p:nvPr>
            <p:ph type="title"/>
          </p:nvPr>
        </p:nvSpPr>
        <p:spPr>
          <a:xfrm>
            <a:off x="304800" y="152400"/>
            <a:ext cx="8382000" cy="788988"/>
          </a:xfrm>
        </p:spPr>
        <p:txBody>
          <a:bodyPr/>
          <a:lstStyle/>
          <a:p>
            <a:pPr eaLnBrk="1" hangingPunct="1"/>
            <a:r>
              <a:rPr lang="en-US" dirty="0"/>
              <a:t>Field length</a:t>
            </a:r>
          </a:p>
        </p:txBody>
      </p:sp>
      <p:sp>
        <p:nvSpPr>
          <p:cNvPr id="14340" name="Rectangle 3"/>
          <p:cNvSpPr>
            <a:spLocks noGrp="1" noChangeArrowheads="1"/>
          </p:cNvSpPr>
          <p:nvPr>
            <p:ph type="body" idx="1"/>
          </p:nvPr>
        </p:nvSpPr>
        <p:spPr>
          <a:xfrm>
            <a:off x="228600" y="1219200"/>
            <a:ext cx="9677400" cy="4911725"/>
          </a:xfrm>
        </p:spPr>
        <p:txBody>
          <a:bodyPr/>
          <a:lstStyle/>
          <a:p>
            <a:pPr eaLnBrk="1" hangingPunct="1">
              <a:lnSpc>
                <a:spcPct val="80000"/>
              </a:lnSpc>
              <a:buFont typeface="Wingdings" pitchFamily="2" charset="2"/>
              <a:buNone/>
            </a:pPr>
            <a:r>
              <a:rPr lang="en-US" sz="2300" b="1" dirty="0" err="1">
                <a:latin typeface="Courier New" pitchFamily="49" charset="0"/>
                <a:cs typeface="Courier New" pitchFamily="49" charset="0"/>
              </a:rPr>
              <a:t>printf</a:t>
            </a:r>
            <a:r>
              <a:rPr lang="en-US" sz="2300" b="1" dirty="0">
                <a:latin typeface="Courier New" pitchFamily="49" charset="0"/>
                <a:cs typeface="Courier New" pitchFamily="49" charset="0"/>
              </a:rPr>
              <a:t>("|%4d|\n", 1);		</a:t>
            </a:r>
            <a:r>
              <a:rPr lang="en-US" sz="2300" b="1" dirty="0">
                <a:solidFill>
                  <a:srgbClr val="00B050"/>
                </a:solidFill>
                <a:latin typeface="Courier New" pitchFamily="49" charset="0"/>
                <a:cs typeface="Courier New" pitchFamily="49" charset="0"/>
              </a:rPr>
              <a:t>//</a:t>
            </a:r>
            <a:r>
              <a:rPr lang="en-US" sz="2300" b="1" dirty="0">
                <a:solidFill>
                  <a:srgbClr val="CC0000"/>
                </a:solidFill>
                <a:latin typeface="Courier New" pitchFamily="49" charset="0"/>
                <a:cs typeface="Courier New" pitchFamily="49" charset="0"/>
              </a:rPr>
              <a:t> |   1|</a:t>
            </a:r>
            <a:r>
              <a:rPr lang="en-US" sz="2300" b="1" dirty="0">
                <a:latin typeface="Courier New" pitchFamily="49" charset="0"/>
                <a:cs typeface="Courier New" pitchFamily="49" charset="0"/>
              </a:rPr>
              <a:t>   </a:t>
            </a:r>
            <a:endParaRPr lang="en-US" sz="2300" b="1" dirty="0">
              <a:solidFill>
                <a:srgbClr val="0033CC"/>
              </a:solidFill>
              <a:latin typeface="Courier New" pitchFamily="49" charset="0"/>
              <a:cs typeface="Courier New" pitchFamily="49" charset="0"/>
            </a:endParaRPr>
          </a:p>
          <a:p>
            <a:pPr eaLnBrk="1" hangingPunct="1">
              <a:lnSpc>
                <a:spcPct val="80000"/>
              </a:lnSpc>
              <a:buFont typeface="Wingdings" pitchFamily="2" charset="2"/>
              <a:buNone/>
            </a:pPr>
            <a:r>
              <a:rPr lang="en-US" sz="2300" b="1" dirty="0" err="1">
                <a:latin typeface="Courier New" pitchFamily="49" charset="0"/>
                <a:cs typeface="Courier New" pitchFamily="49" charset="0"/>
              </a:rPr>
              <a:t>printf</a:t>
            </a:r>
            <a:r>
              <a:rPr lang="en-US" sz="2300" b="1" dirty="0">
                <a:latin typeface="Courier New" pitchFamily="49" charset="0"/>
                <a:cs typeface="Courier New" pitchFamily="49" charset="0"/>
              </a:rPr>
              <a:t>("|%4d|\n", 12345);		</a:t>
            </a:r>
            <a:r>
              <a:rPr lang="en-US" sz="2300" b="1" dirty="0">
                <a:solidFill>
                  <a:srgbClr val="00B050"/>
                </a:solidFill>
                <a:latin typeface="Courier New" pitchFamily="49" charset="0"/>
                <a:cs typeface="Courier New" pitchFamily="49" charset="0"/>
              </a:rPr>
              <a:t>//</a:t>
            </a:r>
            <a:r>
              <a:rPr lang="en-US" sz="2300" b="1" dirty="0">
                <a:latin typeface="Courier New" pitchFamily="49" charset="0"/>
                <a:cs typeface="Courier New" pitchFamily="49" charset="0"/>
              </a:rPr>
              <a:t> </a:t>
            </a:r>
            <a:r>
              <a:rPr lang="en-US" sz="2300" b="1" dirty="0">
                <a:solidFill>
                  <a:srgbClr val="CC0000"/>
                </a:solidFill>
                <a:latin typeface="Courier New" pitchFamily="49" charset="0"/>
                <a:cs typeface="Courier New" pitchFamily="49" charset="0"/>
              </a:rPr>
              <a:t>|12345|</a:t>
            </a:r>
            <a:r>
              <a:rPr lang="en-US" sz="2300" b="1" dirty="0">
                <a:latin typeface="Courier New" pitchFamily="49" charset="0"/>
                <a:cs typeface="Courier New" pitchFamily="49" charset="0"/>
              </a:rPr>
              <a:t> </a:t>
            </a:r>
          </a:p>
          <a:p>
            <a:pPr eaLnBrk="1" hangingPunct="1">
              <a:lnSpc>
                <a:spcPct val="80000"/>
              </a:lnSpc>
              <a:buFont typeface="Wingdings" pitchFamily="2" charset="2"/>
              <a:buNone/>
            </a:pPr>
            <a:r>
              <a:rPr lang="en-US" sz="2300" b="1" dirty="0" err="1">
                <a:latin typeface="Courier New" pitchFamily="49" charset="0"/>
                <a:cs typeface="Courier New" pitchFamily="49" charset="0"/>
              </a:rPr>
              <a:t>printf</a:t>
            </a:r>
            <a:r>
              <a:rPr lang="en-US" sz="2300" b="1" dirty="0">
                <a:latin typeface="Courier New" pitchFamily="49" charset="0"/>
                <a:cs typeface="Courier New" pitchFamily="49" charset="0"/>
              </a:rPr>
              <a:t>("|%4d|\n", -12345);		</a:t>
            </a:r>
            <a:r>
              <a:rPr lang="en-US" sz="2300" b="1" dirty="0">
                <a:solidFill>
                  <a:srgbClr val="00B050"/>
                </a:solidFill>
                <a:latin typeface="Courier New" pitchFamily="49" charset="0"/>
                <a:cs typeface="Courier New" pitchFamily="49" charset="0"/>
              </a:rPr>
              <a:t>//</a:t>
            </a:r>
            <a:r>
              <a:rPr lang="en-US" sz="2300" b="1" dirty="0">
                <a:latin typeface="Courier New" pitchFamily="49" charset="0"/>
                <a:cs typeface="Courier New" pitchFamily="49" charset="0"/>
              </a:rPr>
              <a:t> </a:t>
            </a:r>
            <a:r>
              <a:rPr lang="en-US" sz="2300" b="1" dirty="0">
                <a:solidFill>
                  <a:srgbClr val="CC0000"/>
                </a:solidFill>
                <a:latin typeface="Courier New" pitchFamily="49" charset="0"/>
                <a:cs typeface="Courier New" pitchFamily="49" charset="0"/>
              </a:rPr>
              <a:t>|-12345|</a:t>
            </a:r>
          </a:p>
          <a:p>
            <a:pPr eaLnBrk="1" hangingPunct="1">
              <a:lnSpc>
                <a:spcPct val="80000"/>
              </a:lnSpc>
              <a:buFont typeface="Wingdings" pitchFamily="2" charset="2"/>
              <a:buNone/>
            </a:pPr>
            <a:r>
              <a:rPr lang="en-US" sz="2300" b="1" dirty="0" err="1">
                <a:latin typeface="Courier New" pitchFamily="49" charset="0"/>
                <a:cs typeface="Courier New" pitchFamily="49" charset="0"/>
              </a:rPr>
              <a:t>printf</a:t>
            </a:r>
            <a:r>
              <a:rPr lang="en-US" sz="2300" b="1" dirty="0">
                <a:latin typeface="Courier New" pitchFamily="49" charset="0"/>
                <a:cs typeface="Courier New" pitchFamily="49" charset="0"/>
              </a:rPr>
              <a:t>("|%4f|\n", 1234.0f);	</a:t>
            </a:r>
            <a:r>
              <a:rPr lang="en-US" sz="2300" b="1" dirty="0">
                <a:solidFill>
                  <a:srgbClr val="00B050"/>
                </a:solidFill>
                <a:latin typeface="Courier New" pitchFamily="49" charset="0"/>
                <a:cs typeface="Courier New" pitchFamily="49" charset="0"/>
              </a:rPr>
              <a:t>//</a:t>
            </a:r>
            <a:r>
              <a:rPr lang="en-US" sz="2300" b="1" dirty="0">
                <a:latin typeface="Courier New" pitchFamily="49" charset="0"/>
                <a:cs typeface="Courier New" pitchFamily="49" charset="0"/>
              </a:rPr>
              <a:t> </a:t>
            </a:r>
            <a:r>
              <a:rPr lang="en-US" sz="2300" b="1" dirty="0">
                <a:solidFill>
                  <a:srgbClr val="CC0000"/>
                </a:solidFill>
                <a:latin typeface="Courier New" pitchFamily="49" charset="0"/>
                <a:cs typeface="Courier New" pitchFamily="49" charset="0"/>
              </a:rPr>
              <a:t>|1234.000000|</a:t>
            </a:r>
          </a:p>
          <a:p>
            <a:pPr eaLnBrk="1" hangingPunct="1">
              <a:lnSpc>
                <a:spcPct val="80000"/>
              </a:lnSpc>
              <a:buFont typeface="Wingdings" pitchFamily="2" charset="2"/>
              <a:buNone/>
            </a:pPr>
            <a:r>
              <a:rPr lang="en-US" sz="2300" b="1" dirty="0" err="1">
                <a:latin typeface="Courier New" pitchFamily="49" charset="0"/>
                <a:cs typeface="Courier New" pitchFamily="49" charset="0"/>
              </a:rPr>
              <a:t>printf</a:t>
            </a:r>
            <a:r>
              <a:rPr lang="en-US" sz="2300" b="1" dirty="0">
                <a:latin typeface="Courier New" pitchFamily="49" charset="0"/>
                <a:cs typeface="Courier New" pitchFamily="49" charset="0"/>
              </a:rPr>
              <a:t>("|%15f|\n", 1234.0f); </a:t>
            </a:r>
            <a:r>
              <a:rPr lang="en-US" sz="2300" b="1" dirty="0">
                <a:solidFill>
                  <a:srgbClr val="00B050"/>
                </a:solidFill>
                <a:latin typeface="Courier New" pitchFamily="49" charset="0"/>
                <a:cs typeface="Courier New" pitchFamily="49" charset="0"/>
              </a:rPr>
              <a:t>//</a:t>
            </a:r>
            <a:r>
              <a:rPr lang="en-US" sz="2300" b="1" dirty="0">
                <a:latin typeface="Courier New" pitchFamily="49" charset="0"/>
                <a:cs typeface="Courier New" pitchFamily="49" charset="0"/>
              </a:rPr>
              <a:t> </a:t>
            </a:r>
            <a:r>
              <a:rPr lang="en-US" sz="2300" b="1" dirty="0">
                <a:solidFill>
                  <a:srgbClr val="CC0000"/>
                </a:solidFill>
                <a:latin typeface="Courier New" pitchFamily="49" charset="0"/>
                <a:cs typeface="Courier New" pitchFamily="49" charset="0"/>
              </a:rPr>
              <a:t>|    1234.000000|</a:t>
            </a:r>
          </a:p>
          <a:p>
            <a:pPr eaLnBrk="1" hangingPunct="1">
              <a:lnSpc>
                <a:spcPct val="80000"/>
              </a:lnSpc>
              <a:buNone/>
            </a:pPr>
            <a:r>
              <a:rPr lang="en-US" sz="2300" b="1" dirty="0" err="1">
                <a:latin typeface="Courier New" pitchFamily="49" charset="0"/>
                <a:cs typeface="Courier New" pitchFamily="49" charset="0"/>
              </a:rPr>
              <a:t>printf</a:t>
            </a:r>
            <a:r>
              <a:rPr lang="en-US" sz="2300" b="1" dirty="0">
                <a:latin typeface="Courier New" pitchFamily="49" charset="0"/>
                <a:cs typeface="Courier New" pitchFamily="49" charset="0"/>
              </a:rPr>
              <a:t>("|%4c|\n", 'A');		</a:t>
            </a:r>
            <a:r>
              <a:rPr lang="en-US" sz="2300" b="1" dirty="0">
                <a:solidFill>
                  <a:srgbClr val="00B050"/>
                </a:solidFill>
                <a:latin typeface="Courier New" pitchFamily="49" charset="0"/>
                <a:cs typeface="Courier New" pitchFamily="49" charset="0"/>
              </a:rPr>
              <a:t>//</a:t>
            </a:r>
            <a:r>
              <a:rPr lang="en-US" sz="2300" b="1" dirty="0">
                <a:latin typeface="Courier New" pitchFamily="49" charset="0"/>
                <a:cs typeface="Courier New" pitchFamily="49" charset="0"/>
              </a:rPr>
              <a:t> </a:t>
            </a:r>
            <a:r>
              <a:rPr lang="en-US" sz="2300" b="1" dirty="0">
                <a:solidFill>
                  <a:srgbClr val="CC0000"/>
                </a:solidFill>
                <a:latin typeface="Courier New" pitchFamily="49" charset="0"/>
                <a:cs typeface="Courier New" pitchFamily="49" charset="0"/>
              </a:rPr>
              <a:t>|   A|</a:t>
            </a:r>
          </a:p>
          <a:p>
            <a:pPr eaLnBrk="1" hangingPunct="1">
              <a:lnSpc>
                <a:spcPct val="80000"/>
              </a:lnSpc>
              <a:buNone/>
            </a:pPr>
            <a:r>
              <a:rPr lang="en-US" sz="2300" b="1" dirty="0" err="1">
                <a:latin typeface="Courier New" pitchFamily="49" charset="0"/>
                <a:cs typeface="Courier New" pitchFamily="49" charset="0"/>
              </a:rPr>
              <a:t>printf</a:t>
            </a:r>
            <a:r>
              <a:rPr lang="en-US" sz="2300" b="1" dirty="0">
                <a:latin typeface="Courier New" pitchFamily="49" charset="0"/>
                <a:cs typeface="Courier New" pitchFamily="49" charset="0"/>
              </a:rPr>
              <a:t>("|%-4c|\n", 'A');		</a:t>
            </a:r>
            <a:r>
              <a:rPr lang="en-US" sz="2300" b="1" dirty="0">
                <a:solidFill>
                  <a:srgbClr val="00B050"/>
                </a:solidFill>
                <a:latin typeface="Courier New" pitchFamily="49" charset="0"/>
                <a:cs typeface="Courier New" pitchFamily="49" charset="0"/>
              </a:rPr>
              <a:t>//</a:t>
            </a:r>
            <a:r>
              <a:rPr lang="en-US" sz="2300" b="1" dirty="0">
                <a:latin typeface="Courier New" pitchFamily="49" charset="0"/>
                <a:cs typeface="Courier New" pitchFamily="49" charset="0"/>
              </a:rPr>
              <a:t> </a:t>
            </a:r>
            <a:r>
              <a:rPr lang="en-US" sz="2300" b="1" dirty="0">
                <a:solidFill>
                  <a:srgbClr val="CC0000"/>
                </a:solidFill>
                <a:latin typeface="Courier New" pitchFamily="49" charset="0"/>
                <a:cs typeface="Courier New" pitchFamily="49" charset="0"/>
              </a:rPr>
              <a:t>|A   |</a:t>
            </a:r>
          </a:p>
          <a:p>
            <a:pPr eaLnBrk="1" hangingPunct="1">
              <a:lnSpc>
                <a:spcPct val="80000"/>
              </a:lnSpc>
              <a:buFont typeface="Wingdings" pitchFamily="2" charset="2"/>
              <a:buNone/>
            </a:pPr>
            <a:r>
              <a:rPr lang="en-US" sz="2300" b="1" dirty="0" err="1">
                <a:latin typeface="Courier New" pitchFamily="49" charset="0"/>
                <a:cs typeface="Courier New" pitchFamily="49" charset="0"/>
              </a:rPr>
              <a:t>printf</a:t>
            </a:r>
            <a:r>
              <a:rPr lang="en-US" sz="2300" b="1" dirty="0">
                <a:latin typeface="Courier New" pitchFamily="49" charset="0"/>
                <a:cs typeface="Courier New" pitchFamily="49" charset="0"/>
              </a:rPr>
              <a:t>("|%4s|\n", "ABC");		</a:t>
            </a:r>
            <a:r>
              <a:rPr lang="en-US" sz="2300" b="1" dirty="0">
                <a:solidFill>
                  <a:srgbClr val="00B050"/>
                </a:solidFill>
                <a:latin typeface="Courier New" pitchFamily="49" charset="0"/>
                <a:cs typeface="Courier New" pitchFamily="49" charset="0"/>
              </a:rPr>
              <a:t>//</a:t>
            </a:r>
            <a:r>
              <a:rPr lang="en-US" sz="2300" b="1" dirty="0">
                <a:latin typeface="Courier New" pitchFamily="49" charset="0"/>
                <a:cs typeface="Courier New" pitchFamily="49" charset="0"/>
              </a:rPr>
              <a:t> </a:t>
            </a:r>
            <a:r>
              <a:rPr lang="en-US" sz="2300" b="1" dirty="0">
                <a:solidFill>
                  <a:srgbClr val="CC0000"/>
                </a:solidFill>
                <a:latin typeface="Courier New" pitchFamily="49" charset="0"/>
                <a:cs typeface="Courier New" pitchFamily="49" charset="0"/>
              </a:rPr>
              <a:t>| ABC|</a:t>
            </a:r>
          </a:p>
          <a:p>
            <a:pPr eaLnBrk="1" hangingPunct="1">
              <a:lnSpc>
                <a:spcPct val="80000"/>
              </a:lnSpc>
              <a:buNone/>
            </a:pPr>
            <a:r>
              <a:rPr lang="en-US" sz="2300" b="1" dirty="0" err="1">
                <a:latin typeface="Courier New" pitchFamily="49" charset="0"/>
                <a:cs typeface="Courier New" pitchFamily="49" charset="0"/>
              </a:rPr>
              <a:t>printf</a:t>
            </a:r>
            <a:r>
              <a:rPr lang="en-US" sz="2300" b="1" dirty="0">
                <a:latin typeface="Courier New" pitchFamily="49" charset="0"/>
                <a:cs typeface="Courier New" pitchFamily="49" charset="0"/>
              </a:rPr>
              <a:t>("|%4s|\n", "ABCDE");	</a:t>
            </a:r>
            <a:r>
              <a:rPr lang="en-US" sz="2300" b="1" dirty="0">
                <a:solidFill>
                  <a:srgbClr val="00B050"/>
                </a:solidFill>
                <a:latin typeface="Courier New" pitchFamily="49" charset="0"/>
                <a:cs typeface="Courier New" pitchFamily="49" charset="0"/>
              </a:rPr>
              <a:t>//</a:t>
            </a:r>
            <a:r>
              <a:rPr lang="en-US" sz="2300" b="1" dirty="0">
                <a:latin typeface="Courier New" pitchFamily="49" charset="0"/>
                <a:cs typeface="Courier New" pitchFamily="49" charset="0"/>
              </a:rPr>
              <a:t> </a:t>
            </a:r>
            <a:r>
              <a:rPr lang="en-US" sz="2300" b="1" dirty="0">
                <a:solidFill>
                  <a:srgbClr val="CC0000"/>
                </a:solidFill>
                <a:latin typeface="Courier New" pitchFamily="49" charset="0"/>
                <a:cs typeface="Courier New" pitchFamily="49" charset="0"/>
              </a:rPr>
              <a:t>|ABCDE|</a:t>
            </a:r>
            <a:r>
              <a:rPr lang="en-US" sz="2300" b="1" dirty="0">
                <a:latin typeface="Courier New" pitchFamily="49" charset="0"/>
                <a:cs typeface="Courier New" pitchFamily="49" charset="0"/>
              </a:rPr>
              <a:t> </a:t>
            </a:r>
            <a:endParaRPr lang="en-US" sz="2300" b="1" dirty="0">
              <a:solidFill>
                <a:srgbClr val="0033CC"/>
              </a:solidFill>
              <a:latin typeface="Courier New" pitchFamily="49" charset="0"/>
              <a:cs typeface="Courier New" pitchFamily="49" charset="0"/>
            </a:endParaRPr>
          </a:p>
          <a:p>
            <a:pPr eaLnBrk="1" hangingPunct="1">
              <a:lnSpc>
                <a:spcPct val="80000"/>
              </a:lnSpc>
              <a:buNone/>
            </a:pPr>
            <a:r>
              <a:rPr lang="en-US" sz="2300" b="1" dirty="0" err="1">
                <a:latin typeface="Courier New" pitchFamily="49" charset="0"/>
                <a:cs typeface="Courier New" pitchFamily="49" charset="0"/>
              </a:rPr>
              <a:t>printf</a:t>
            </a:r>
            <a:r>
              <a:rPr lang="en-US" sz="2300" b="1" dirty="0">
                <a:latin typeface="Courier New" pitchFamily="49" charset="0"/>
                <a:cs typeface="Courier New" pitchFamily="49" charset="0"/>
              </a:rPr>
              <a:t>("|%6d|\n", 1234);		</a:t>
            </a:r>
            <a:r>
              <a:rPr lang="en-US" sz="2300" b="1" dirty="0">
                <a:solidFill>
                  <a:srgbClr val="00B050"/>
                </a:solidFill>
                <a:latin typeface="Courier New" pitchFamily="49" charset="0"/>
                <a:cs typeface="Courier New" pitchFamily="49" charset="0"/>
              </a:rPr>
              <a:t>//</a:t>
            </a:r>
            <a:r>
              <a:rPr lang="en-US" sz="2300" b="1" dirty="0">
                <a:latin typeface="Courier New" pitchFamily="49" charset="0"/>
                <a:cs typeface="Courier New" pitchFamily="49" charset="0"/>
              </a:rPr>
              <a:t> </a:t>
            </a:r>
            <a:r>
              <a:rPr lang="en-US" sz="2300" b="1" dirty="0">
                <a:solidFill>
                  <a:srgbClr val="CC0000"/>
                </a:solidFill>
                <a:latin typeface="Courier New" pitchFamily="49" charset="0"/>
                <a:cs typeface="Courier New" pitchFamily="49" charset="0"/>
              </a:rPr>
              <a:t>|  1234|</a:t>
            </a:r>
            <a:r>
              <a:rPr lang="en-US" sz="2300" b="1" dirty="0">
                <a:latin typeface="Courier New" pitchFamily="49" charset="0"/>
                <a:cs typeface="Courier New" pitchFamily="49" charset="0"/>
              </a:rPr>
              <a:t> </a:t>
            </a:r>
            <a:endParaRPr lang="en-US" sz="2300" b="1" dirty="0">
              <a:solidFill>
                <a:srgbClr val="0033CC"/>
              </a:solidFill>
              <a:latin typeface="Courier New" pitchFamily="49" charset="0"/>
              <a:cs typeface="Courier New" pitchFamily="49" charset="0"/>
            </a:endParaRPr>
          </a:p>
          <a:p>
            <a:pPr eaLnBrk="1" hangingPunct="1">
              <a:lnSpc>
                <a:spcPct val="80000"/>
              </a:lnSpc>
              <a:buNone/>
            </a:pPr>
            <a:r>
              <a:rPr lang="en-US" sz="2300" b="1" dirty="0" err="1">
                <a:latin typeface="Courier New" pitchFamily="49" charset="0"/>
                <a:cs typeface="Courier New" pitchFamily="49" charset="0"/>
              </a:rPr>
              <a:t>printf</a:t>
            </a:r>
            <a:r>
              <a:rPr lang="en-US" sz="2300" b="1" dirty="0">
                <a:latin typeface="Courier New" pitchFamily="49" charset="0"/>
                <a:cs typeface="Courier New" pitchFamily="49" charset="0"/>
              </a:rPr>
              <a:t>("|%-6d|\n", 1234);		</a:t>
            </a:r>
            <a:r>
              <a:rPr lang="en-US" sz="2300" b="1" dirty="0">
                <a:solidFill>
                  <a:srgbClr val="00B050"/>
                </a:solidFill>
                <a:latin typeface="Courier New" pitchFamily="49" charset="0"/>
                <a:cs typeface="Courier New" pitchFamily="49" charset="0"/>
              </a:rPr>
              <a:t>//</a:t>
            </a:r>
            <a:r>
              <a:rPr lang="en-US" sz="2300" b="1" dirty="0">
                <a:latin typeface="Courier New" pitchFamily="49" charset="0"/>
                <a:cs typeface="Courier New" pitchFamily="49" charset="0"/>
              </a:rPr>
              <a:t> </a:t>
            </a:r>
            <a:r>
              <a:rPr lang="en-US" sz="2300" b="1" dirty="0">
                <a:solidFill>
                  <a:srgbClr val="CC0000"/>
                </a:solidFill>
                <a:latin typeface="Courier New" pitchFamily="49" charset="0"/>
                <a:cs typeface="Courier New" pitchFamily="49" charset="0"/>
              </a:rPr>
              <a:t>|1234  |</a:t>
            </a:r>
            <a:r>
              <a:rPr lang="en-US" sz="2300" b="1" dirty="0">
                <a:latin typeface="Courier New" pitchFamily="49" charset="0"/>
                <a:cs typeface="Courier New" pitchFamily="49" charset="0"/>
              </a:rPr>
              <a:t> </a:t>
            </a:r>
          </a:p>
          <a:p>
            <a:pPr eaLnBrk="1" hangingPunct="1">
              <a:lnSpc>
                <a:spcPct val="80000"/>
              </a:lnSpc>
              <a:buFont typeface="Wingdings" pitchFamily="2" charset="2"/>
              <a:buNone/>
            </a:pPr>
            <a:endParaRPr lang="en-US" sz="2300" b="1" dirty="0">
              <a:solidFill>
                <a:srgbClr val="CC0000"/>
              </a:solidFill>
              <a:latin typeface="Courier New" pitchFamily="49" charset="0"/>
              <a:cs typeface="Courier New" pitchFamily="49" charset="0"/>
            </a:endParaRPr>
          </a:p>
          <a:p>
            <a:pPr eaLnBrk="1" hangingPunct="1">
              <a:lnSpc>
                <a:spcPct val="80000"/>
              </a:lnSpc>
              <a:buFont typeface="Wingdings" pitchFamily="2" charset="2"/>
              <a:buNone/>
            </a:pPr>
            <a:endParaRPr lang="en-US" sz="2300" b="1" dirty="0">
              <a:solidFill>
                <a:srgbClr val="CC0000"/>
              </a:solidFill>
              <a:latin typeface="Courier New" pitchFamily="49" charset="0"/>
              <a:cs typeface="Courier New" pitchFamily="49" charset="0"/>
            </a:endParaRPr>
          </a:p>
          <a:p>
            <a:pPr eaLnBrk="1" hangingPunct="1">
              <a:lnSpc>
                <a:spcPct val="80000"/>
              </a:lnSpc>
              <a:buFont typeface="Wingdings" pitchFamily="2" charset="2"/>
              <a:buNone/>
            </a:pPr>
            <a:endParaRPr lang="en-US" sz="2300" b="1" dirty="0">
              <a:solidFill>
                <a:srgbClr val="CC0000"/>
              </a:solidFill>
              <a:latin typeface="Courier New" pitchFamily="49" charset="0"/>
              <a:cs typeface="Courier New" pitchFamily="49"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304800" y="152400"/>
            <a:ext cx="7924800" cy="762000"/>
          </a:xfrm>
        </p:spPr>
        <p:txBody>
          <a:bodyPr/>
          <a:lstStyle/>
          <a:p>
            <a:r>
              <a:rPr lang="en-US"/>
              <a:t>Precision</a:t>
            </a:r>
          </a:p>
        </p:txBody>
      </p:sp>
      <p:sp>
        <p:nvSpPr>
          <p:cNvPr id="15363" name="Content Placeholder 2"/>
          <p:cNvSpPr>
            <a:spLocks noGrp="1"/>
          </p:cNvSpPr>
          <p:nvPr>
            <p:ph idx="1"/>
          </p:nvPr>
        </p:nvSpPr>
        <p:spPr>
          <a:xfrm>
            <a:off x="152400" y="1066800"/>
            <a:ext cx="8839200" cy="5181600"/>
          </a:xfrm>
        </p:spPr>
        <p:txBody>
          <a:bodyPr/>
          <a:lstStyle/>
          <a:p>
            <a:r>
              <a:rPr lang="en-US" dirty="0"/>
              <a:t>Precision is a </a:t>
            </a:r>
            <a:r>
              <a:rPr lang="en-US" dirty="0">
                <a:solidFill>
                  <a:srgbClr val="CC0000"/>
                </a:solidFill>
              </a:rPr>
              <a:t>.number </a:t>
            </a:r>
            <a:r>
              <a:rPr lang="en-US" dirty="0"/>
              <a:t>and comes after %</a:t>
            </a:r>
          </a:p>
          <a:p>
            <a:r>
              <a:rPr lang="en-US" dirty="0"/>
              <a:t>For Integer</a:t>
            </a:r>
          </a:p>
          <a:p>
            <a:pPr lvl="1"/>
            <a:r>
              <a:rPr lang="en-US" dirty="0"/>
              <a:t>The </a:t>
            </a:r>
            <a:r>
              <a:rPr lang="en-US" dirty="0">
                <a:solidFill>
                  <a:srgbClr val="C00000"/>
                </a:solidFill>
              </a:rPr>
              <a:t>minimum</a:t>
            </a:r>
            <a:r>
              <a:rPr lang="en-US" dirty="0"/>
              <a:t> number of digits</a:t>
            </a:r>
          </a:p>
          <a:p>
            <a:pPr lvl="2"/>
            <a:r>
              <a:rPr lang="en-US" dirty="0"/>
              <a:t>If (# of digits &lt; precision) </a:t>
            </a:r>
            <a:r>
              <a:rPr lang="en-US" dirty="0">
                <a:sym typeface="Wingdings" panose="05000000000000000000" pitchFamily="2" charset="2"/>
              </a:rPr>
              <a:t> empty space: Zero’s (</a:t>
            </a:r>
            <a:r>
              <a:rPr lang="en-US" dirty="0">
                <a:solidFill>
                  <a:srgbClr val="0033CC"/>
                </a:solidFill>
                <a:sym typeface="Wingdings" panose="05000000000000000000" pitchFamily="2" charset="2"/>
              </a:rPr>
              <a:t>0</a:t>
            </a:r>
            <a:r>
              <a:rPr lang="en-US" dirty="0">
                <a:sym typeface="Wingdings" panose="05000000000000000000" pitchFamily="2" charset="2"/>
              </a:rPr>
              <a:t>)</a:t>
            </a:r>
            <a:endParaRPr lang="en-US" dirty="0"/>
          </a:p>
          <a:p>
            <a:r>
              <a:rPr lang="en-US" dirty="0"/>
              <a:t>For floats</a:t>
            </a:r>
          </a:p>
          <a:p>
            <a:pPr lvl="1"/>
            <a:r>
              <a:rPr lang="en-US" dirty="0"/>
              <a:t>With %f, %e</a:t>
            </a:r>
          </a:p>
          <a:p>
            <a:pPr lvl="2"/>
            <a:r>
              <a:rPr lang="en-US" sz="2800" dirty="0"/>
              <a:t>The number of digits </a:t>
            </a:r>
            <a:r>
              <a:rPr lang="en-US" sz="2800" dirty="0">
                <a:solidFill>
                  <a:srgbClr val="C00000"/>
                </a:solidFill>
              </a:rPr>
              <a:t>after .</a:t>
            </a:r>
          </a:p>
          <a:p>
            <a:r>
              <a:rPr lang="en-US" dirty="0"/>
              <a:t>For strings</a:t>
            </a:r>
          </a:p>
          <a:p>
            <a:pPr lvl="1"/>
            <a:r>
              <a:rPr lang="en-US" dirty="0"/>
              <a:t>The </a:t>
            </a:r>
            <a:r>
              <a:rPr lang="en-US" dirty="0">
                <a:solidFill>
                  <a:srgbClr val="C00000"/>
                </a:solidFill>
              </a:rPr>
              <a:t>maximum</a:t>
            </a:r>
            <a:r>
              <a:rPr lang="en-US" dirty="0"/>
              <a:t> number of characters </a:t>
            </a:r>
          </a:p>
          <a:p>
            <a:endParaRPr lang="en-US" sz="3600" dirty="0"/>
          </a:p>
        </p:txBody>
      </p:sp>
      <p:sp>
        <p:nvSpPr>
          <p:cNvPr id="1536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A11CAD5-BDD5-49AC-BB2E-022C35CB3261}" type="slidenum">
              <a:rPr lang="en-US" smtClean="0"/>
              <a:pPr eaLnBrk="1" hangingPunct="1"/>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9D6A40C-36D1-49AD-8F84-EE3D7998B0FF}" type="slidenum">
              <a:rPr lang="en-US" smtClean="0"/>
              <a:pPr eaLnBrk="1" hangingPunct="1"/>
              <a:t>16</a:t>
            </a:fld>
            <a:endParaRPr lang="en-US"/>
          </a:p>
        </p:txBody>
      </p:sp>
      <p:sp>
        <p:nvSpPr>
          <p:cNvPr id="16387" name="Rectangle 2"/>
          <p:cNvSpPr>
            <a:spLocks noGrp="1" noChangeArrowheads="1"/>
          </p:cNvSpPr>
          <p:nvPr>
            <p:ph type="title"/>
          </p:nvPr>
        </p:nvSpPr>
        <p:spPr>
          <a:xfrm>
            <a:off x="457200" y="152400"/>
            <a:ext cx="8229600" cy="788988"/>
          </a:xfrm>
        </p:spPr>
        <p:txBody>
          <a:bodyPr/>
          <a:lstStyle/>
          <a:p>
            <a:pPr eaLnBrk="1" hangingPunct="1"/>
            <a:r>
              <a:rPr lang="en-US"/>
              <a:t>Precision </a:t>
            </a:r>
          </a:p>
        </p:txBody>
      </p:sp>
      <p:sp>
        <p:nvSpPr>
          <p:cNvPr id="16388" name="Rectangle 3"/>
          <p:cNvSpPr>
            <a:spLocks noGrp="1" noChangeArrowheads="1"/>
          </p:cNvSpPr>
          <p:nvPr>
            <p:ph type="body" idx="1"/>
          </p:nvPr>
        </p:nvSpPr>
        <p:spPr>
          <a:xfrm>
            <a:off x="304800" y="1219200"/>
            <a:ext cx="8839200" cy="4911725"/>
          </a:xfrm>
        </p:spPr>
        <p:txBody>
          <a:bodyPr/>
          <a:lstStyle/>
          <a:p>
            <a:pPr eaLnBrk="1" hangingPunct="1">
              <a:lnSpc>
                <a:spcPct val="80000"/>
              </a:lnSpc>
              <a:buFont typeface="Wingdings" pitchFamily="2" charset="2"/>
              <a:buNone/>
            </a:pPr>
            <a:r>
              <a:rPr lang="en-US" sz="2300" b="1" dirty="0" err="1">
                <a:latin typeface="Courier New" pitchFamily="49" charset="0"/>
                <a:cs typeface="Courier New" pitchFamily="49" charset="0"/>
              </a:rPr>
              <a:t>printf</a:t>
            </a:r>
            <a:r>
              <a:rPr lang="en-US" sz="2300" b="1" dirty="0">
                <a:latin typeface="Courier New" pitchFamily="49" charset="0"/>
                <a:cs typeface="Courier New" pitchFamily="49" charset="0"/>
              </a:rPr>
              <a:t>("|%.4d|\n", 1);		</a:t>
            </a:r>
            <a:r>
              <a:rPr lang="en-US" sz="2300" b="1" dirty="0">
                <a:solidFill>
                  <a:srgbClr val="00B050"/>
                </a:solidFill>
                <a:latin typeface="Courier New" pitchFamily="49" charset="0"/>
                <a:cs typeface="Courier New" pitchFamily="49" charset="0"/>
              </a:rPr>
              <a:t>//</a:t>
            </a:r>
            <a:r>
              <a:rPr lang="en-US" sz="2300" b="1" dirty="0">
                <a:solidFill>
                  <a:srgbClr val="CC0000"/>
                </a:solidFill>
                <a:latin typeface="Courier New" pitchFamily="49" charset="0"/>
                <a:cs typeface="Courier New" pitchFamily="49" charset="0"/>
              </a:rPr>
              <a:t> |</a:t>
            </a:r>
            <a:r>
              <a:rPr lang="en-US" sz="2300" b="1" dirty="0">
                <a:solidFill>
                  <a:srgbClr val="0033CC"/>
                </a:solidFill>
                <a:latin typeface="Courier New" pitchFamily="49" charset="0"/>
                <a:cs typeface="Courier New" pitchFamily="49" charset="0"/>
              </a:rPr>
              <a:t>000</a:t>
            </a:r>
            <a:r>
              <a:rPr lang="en-US" sz="2300" b="1" dirty="0">
                <a:solidFill>
                  <a:srgbClr val="CC0000"/>
                </a:solidFill>
                <a:latin typeface="Courier New" pitchFamily="49" charset="0"/>
                <a:cs typeface="Courier New" pitchFamily="49" charset="0"/>
              </a:rPr>
              <a:t>1|</a:t>
            </a:r>
            <a:r>
              <a:rPr lang="en-US" sz="2300" b="1" dirty="0">
                <a:latin typeface="Courier New" pitchFamily="49" charset="0"/>
                <a:cs typeface="Courier New" pitchFamily="49" charset="0"/>
              </a:rPr>
              <a:t>   </a:t>
            </a:r>
            <a:endParaRPr lang="en-US" sz="2300" b="1" dirty="0">
              <a:solidFill>
                <a:srgbClr val="0033CC"/>
              </a:solidFill>
              <a:latin typeface="Courier New" pitchFamily="49" charset="0"/>
              <a:cs typeface="Courier New" pitchFamily="49" charset="0"/>
            </a:endParaRPr>
          </a:p>
          <a:p>
            <a:pPr eaLnBrk="1" hangingPunct="1">
              <a:lnSpc>
                <a:spcPct val="80000"/>
              </a:lnSpc>
              <a:buFont typeface="Wingdings" pitchFamily="2" charset="2"/>
              <a:buNone/>
            </a:pPr>
            <a:r>
              <a:rPr lang="en-US" sz="2300" b="1" dirty="0" err="1">
                <a:latin typeface="Courier New" pitchFamily="49" charset="0"/>
                <a:cs typeface="Courier New" pitchFamily="49" charset="0"/>
              </a:rPr>
              <a:t>printf</a:t>
            </a:r>
            <a:r>
              <a:rPr lang="en-US" sz="2300" b="1" dirty="0">
                <a:latin typeface="Courier New" pitchFamily="49" charset="0"/>
                <a:cs typeface="Courier New" pitchFamily="49" charset="0"/>
              </a:rPr>
              <a:t>("|%.4d|\n", 12345);		</a:t>
            </a:r>
            <a:r>
              <a:rPr lang="en-US" sz="2300" b="1" dirty="0">
                <a:solidFill>
                  <a:srgbClr val="00B050"/>
                </a:solidFill>
                <a:latin typeface="Courier New" pitchFamily="49" charset="0"/>
                <a:cs typeface="Courier New" pitchFamily="49" charset="0"/>
              </a:rPr>
              <a:t>//</a:t>
            </a:r>
            <a:r>
              <a:rPr lang="en-US" sz="2300" b="1" dirty="0">
                <a:latin typeface="Courier New" pitchFamily="49" charset="0"/>
                <a:cs typeface="Courier New" pitchFamily="49" charset="0"/>
              </a:rPr>
              <a:t> </a:t>
            </a:r>
            <a:r>
              <a:rPr lang="en-US" sz="2300" b="1" dirty="0">
                <a:solidFill>
                  <a:srgbClr val="CC0000"/>
                </a:solidFill>
                <a:latin typeface="Courier New" pitchFamily="49" charset="0"/>
                <a:cs typeface="Courier New" pitchFamily="49" charset="0"/>
              </a:rPr>
              <a:t>|12345|</a:t>
            </a:r>
            <a:r>
              <a:rPr lang="en-US" sz="2300" b="1" dirty="0">
                <a:latin typeface="Courier New" pitchFamily="49" charset="0"/>
                <a:cs typeface="Courier New" pitchFamily="49" charset="0"/>
              </a:rPr>
              <a:t> </a:t>
            </a:r>
          </a:p>
          <a:p>
            <a:pPr eaLnBrk="1" hangingPunct="1">
              <a:lnSpc>
                <a:spcPct val="80000"/>
              </a:lnSpc>
              <a:buFont typeface="Wingdings" pitchFamily="2" charset="2"/>
              <a:buNone/>
            </a:pPr>
            <a:r>
              <a:rPr lang="en-US" sz="2300" b="1" dirty="0" err="1">
                <a:latin typeface="Courier New" pitchFamily="49" charset="0"/>
                <a:cs typeface="Courier New" pitchFamily="49" charset="0"/>
              </a:rPr>
              <a:t>printf</a:t>
            </a:r>
            <a:r>
              <a:rPr lang="en-US" sz="2300" b="1" dirty="0">
                <a:latin typeface="Courier New" pitchFamily="49" charset="0"/>
                <a:cs typeface="Courier New" pitchFamily="49" charset="0"/>
              </a:rPr>
              <a:t>("|%.4d|\n", -12345);	</a:t>
            </a:r>
            <a:r>
              <a:rPr lang="en-US" sz="2300" b="1" dirty="0">
                <a:solidFill>
                  <a:srgbClr val="00B050"/>
                </a:solidFill>
                <a:latin typeface="Courier New" pitchFamily="49" charset="0"/>
                <a:cs typeface="Courier New" pitchFamily="49" charset="0"/>
              </a:rPr>
              <a:t>//</a:t>
            </a:r>
            <a:r>
              <a:rPr lang="en-US" sz="2300" b="1" dirty="0">
                <a:latin typeface="Courier New" pitchFamily="49" charset="0"/>
                <a:cs typeface="Courier New" pitchFamily="49" charset="0"/>
              </a:rPr>
              <a:t> </a:t>
            </a:r>
            <a:r>
              <a:rPr lang="en-US" sz="2300" b="1" dirty="0">
                <a:solidFill>
                  <a:srgbClr val="CC0000"/>
                </a:solidFill>
                <a:latin typeface="Courier New" pitchFamily="49" charset="0"/>
                <a:cs typeface="Courier New" pitchFamily="49" charset="0"/>
              </a:rPr>
              <a:t>|-12345|</a:t>
            </a:r>
          </a:p>
          <a:p>
            <a:pPr eaLnBrk="1" hangingPunct="1">
              <a:lnSpc>
                <a:spcPct val="80000"/>
              </a:lnSpc>
              <a:buFont typeface="Wingdings" pitchFamily="2" charset="2"/>
              <a:buNone/>
            </a:pPr>
            <a:r>
              <a:rPr lang="en-US" sz="2300" b="1" dirty="0" err="1">
                <a:latin typeface="Courier New" pitchFamily="49" charset="0"/>
                <a:cs typeface="Courier New" pitchFamily="49" charset="0"/>
              </a:rPr>
              <a:t>printf</a:t>
            </a:r>
            <a:r>
              <a:rPr lang="en-US" sz="2300" b="1" dirty="0">
                <a:latin typeface="Courier New" pitchFamily="49" charset="0"/>
                <a:cs typeface="Courier New" pitchFamily="49" charset="0"/>
              </a:rPr>
              <a:t>("|%.4f|\n", 1234.0f);	</a:t>
            </a:r>
            <a:r>
              <a:rPr lang="en-US" sz="2300" b="1" dirty="0">
                <a:solidFill>
                  <a:srgbClr val="00B050"/>
                </a:solidFill>
                <a:latin typeface="Courier New" pitchFamily="49" charset="0"/>
                <a:cs typeface="Courier New" pitchFamily="49" charset="0"/>
              </a:rPr>
              <a:t>//</a:t>
            </a:r>
            <a:r>
              <a:rPr lang="en-US" sz="2300" b="1" dirty="0">
                <a:latin typeface="Courier New" pitchFamily="49" charset="0"/>
                <a:cs typeface="Courier New" pitchFamily="49" charset="0"/>
              </a:rPr>
              <a:t> </a:t>
            </a:r>
            <a:r>
              <a:rPr lang="en-US" sz="2300" b="1" dirty="0">
                <a:solidFill>
                  <a:srgbClr val="CC0000"/>
                </a:solidFill>
                <a:latin typeface="Courier New" pitchFamily="49" charset="0"/>
                <a:cs typeface="Courier New" pitchFamily="49" charset="0"/>
              </a:rPr>
              <a:t>|1234.0000|</a:t>
            </a:r>
          </a:p>
          <a:p>
            <a:pPr eaLnBrk="1" hangingPunct="1">
              <a:lnSpc>
                <a:spcPct val="80000"/>
              </a:lnSpc>
              <a:buFont typeface="Wingdings" pitchFamily="2" charset="2"/>
              <a:buNone/>
            </a:pPr>
            <a:r>
              <a:rPr lang="en-US" sz="2300" b="1" dirty="0" err="1">
                <a:latin typeface="Courier New" pitchFamily="49" charset="0"/>
                <a:cs typeface="Courier New" pitchFamily="49" charset="0"/>
              </a:rPr>
              <a:t>printf</a:t>
            </a:r>
            <a:r>
              <a:rPr lang="en-US" sz="2300" b="1" dirty="0">
                <a:latin typeface="Courier New" pitchFamily="49" charset="0"/>
                <a:cs typeface="Courier New" pitchFamily="49" charset="0"/>
              </a:rPr>
              <a:t>("|%.8f|\n", 234.0f);	</a:t>
            </a:r>
            <a:r>
              <a:rPr lang="en-US" sz="2300" b="1" dirty="0">
                <a:solidFill>
                  <a:srgbClr val="00B050"/>
                </a:solidFill>
                <a:latin typeface="Courier New" pitchFamily="49" charset="0"/>
                <a:cs typeface="Courier New" pitchFamily="49" charset="0"/>
              </a:rPr>
              <a:t>//</a:t>
            </a:r>
            <a:r>
              <a:rPr lang="en-US" sz="2300" b="1" dirty="0">
                <a:latin typeface="Courier New" pitchFamily="49" charset="0"/>
                <a:cs typeface="Courier New" pitchFamily="49" charset="0"/>
              </a:rPr>
              <a:t> </a:t>
            </a:r>
            <a:r>
              <a:rPr lang="en-US" sz="2300" b="1" dirty="0">
                <a:solidFill>
                  <a:srgbClr val="CC0000"/>
                </a:solidFill>
                <a:latin typeface="Courier New" pitchFamily="49" charset="0"/>
                <a:cs typeface="Courier New" pitchFamily="49" charset="0"/>
              </a:rPr>
              <a:t>|234.00000000|</a:t>
            </a:r>
          </a:p>
          <a:p>
            <a:pPr eaLnBrk="1" hangingPunct="1">
              <a:lnSpc>
                <a:spcPct val="80000"/>
              </a:lnSpc>
              <a:buFont typeface="Wingdings" pitchFamily="2" charset="2"/>
              <a:buNone/>
            </a:pPr>
            <a:r>
              <a:rPr lang="en-US" sz="2300" b="1" dirty="0" err="1">
                <a:latin typeface="Courier New" pitchFamily="49" charset="0"/>
                <a:cs typeface="Courier New" pitchFamily="49" charset="0"/>
              </a:rPr>
              <a:t>printf</a:t>
            </a:r>
            <a:r>
              <a:rPr lang="en-US" sz="2300" b="1" dirty="0">
                <a:latin typeface="Courier New" pitchFamily="49" charset="0"/>
                <a:cs typeface="Courier New" pitchFamily="49" charset="0"/>
              </a:rPr>
              <a:t>("|%.4s|\n", "ABC");		</a:t>
            </a:r>
            <a:r>
              <a:rPr lang="en-US" sz="2300" b="1" dirty="0">
                <a:solidFill>
                  <a:srgbClr val="00B050"/>
                </a:solidFill>
                <a:latin typeface="Courier New" pitchFamily="49" charset="0"/>
                <a:cs typeface="Courier New" pitchFamily="49" charset="0"/>
              </a:rPr>
              <a:t>//</a:t>
            </a:r>
            <a:r>
              <a:rPr lang="en-US" sz="2300" b="1" dirty="0">
                <a:latin typeface="Courier New" pitchFamily="49" charset="0"/>
                <a:cs typeface="Courier New" pitchFamily="49" charset="0"/>
              </a:rPr>
              <a:t> </a:t>
            </a:r>
            <a:r>
              <a:rPr lang="en-US" sz="2300" b="1" dirty="0">
                <a:solidFill>
                  <a:srgbClr val="CC0000"/>
                </a:solidFill>
                <a:latin typeface="Courier New" pitchFamily="49" charset="0"/>
                <a:cs typeface="Courier New" pitchFamily="49" charset="0"/>
              </a:rPr>
              <a:t>|ABC|</a:t>
            </a:r>
          </a:p>
          <a:p>
            <a:pPr eaLnBrk="1" hangingPunct="1">
              <a:lnSpc>
                <a:spcPct val="80000"/>
              </a:lnSpc>
              <a:buFont typeface="Wingdings" pitchFamily="2" charset="2"/>
              <a:buNone/>
            </a:pPr>
            <a:r>
              <a:rPr lang="en-US" sz="2300" b="1" dirty="0" err="1">
                <a:latin typeface="Courier New" pitchFamily="49" charset="0"/>
                <a:cs typeface="Courier New" pitchFamily="49" charset="0"/>
              </a:rPr>
              <a:t>printf</a:t>
            </a:r>
            <a:r>
              <a:rPr lang="en-US" sz="2300" b="1" dirty="0">
                <a:latin typeface="Courier New" pitchFamily="49" charset="0"/>
                <a:cs typeface="Courier New" pitchFamily="49" charset="0"/>
              </a:rPr>
              <a:t>("|%.4s|\n", "ABCDEF");	</a:t>
            </a:r>
            <a:r>
              <a:rPr lang="en-US" sz="2300" b="1" dirty="0">
                <a:solidFill>
                  <a:srgbClr val="00B050"/>
                </a:solidFill>
                <a:latin typeface="Courier New" pitchFamily="49" charset="0"/>
                <a:cs typeface="Courier New" pitchFamily="49" charset="0"/>
              </a:rPr>
              <a:t>//</a:t>
            </a:r>
            <a:r>
              <a:rPr lang="en-US" sz="2300" b="1" dirty="0">
                <a:latin typeface="Courier New" pitchFamily="49" charset="0"/>
                <a:cs typeface="Courier New" pitchFamily="49" charset="0"/>
              </a:rPr>
              <a:t> </a:t>
            </a:r>
            <a:r>
              <a:rPr lang="en-US" sz="2300" b="1" dirty="0">
                <a:solidFill>
                  <a:srgbClr val="CC0000"/>
                </a:solidFill>
                <a:latin typeface="Courier New" pitchFamily="49" charset="0"/>
                <a:cs typeface="Courier New" pitchFamily="49" charset="0"/>
              </a:rPr>
              <a:t>|ABCD|</a:t>
            </a:r>
          </a:p>
          <a:p>
            <a:pPr eaLnBrk="1" hangingPunct="1">
              <a:lnSpc>
                <a:spcPct val="80000"/>
              </a:lnSpc>
              <a:buFont typeface="Wingdings" pitchFamily="2" charset="2"/>
              <a:buNone/>
            </a:pPr>
            <a:endParaRPr lang="en-US" sz="2300" b="1" dirty="0">
              <a:solidFill>
                <a:srgbClr val="CC0000"/>
              </a:solidFill>
              <a:latin typeface="Courier New" pitchFamily="49" charset="0"/>
              <a:cs typeface="Courier New" pitchFamily="49" charset="0"/>
            </a:endParaRPr>
          </a:p>
          <a:p>
            <a:pPr eaLnBrk="1" hangingPunct="1">
              <a:lnSpc>
                <a:spcPct val="80000"/>
              </a:lnSpc>
              <a:buFont typeface="Wingdings" pitchFamily="2" charset="2"/>
              <a:buNone/>
            </a:pPr>
            <a:endParaRPr lang="en-US" sz="2300" b="1" dirty="0">
              <a:solidFill>
                <a:srgbClr val="CC0000"/>
              </a:solidFill>
              <a:latin typeface="Courier New" pitchFamily="49" charset="0"/>
              <a:cs typeface="Courier New" pitchFamily="49"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304800" y="152400"/>
            <a:ext cx="7924800" cy="762000"/>
          </a:xfrm>
        </p:spPr>
        <p:txBody>
          <a:bodyPr/>
          <a:lstStyle/>
          <a:p>
            <a:r>
              <a:rPr lang="en-US"/>
              <a:t>Field length and Precision</a:t>
            </a:r>
          </a:p>
        </p:txBody>
      </p:sp>
      <p:sp>
        <p:nvSpPr>
          <p:cNvPr id="17411" name="Content Placeholder 2"/>
          <p:cNvSpPr>
            <a:spLocks noGrp="1"/>
          </p:cNvSpPr>
          <p:nvPr>
            <p:ph idx="1"/>
          </p:nvPr>
        </p:nvSpPr>
        <p:spPr>
          <a:xfrm>
            <a:off x="304800" y="1143000"/>
            <a:ext cx="8382000" cy="5181600"/>
          </a:xfrm>
        </p:spPr>
        <p:txBody>
          <a:bodyPr/>
          <a:lstStyle/>
          <a:p>
            <a:r>
              <a:rPr lang="en-US" dirty="0"/>
              <a:t>This is a number with format </a:t>
            </a:r>
            <a:r>
              <a:rPr lang="en-US" dirty="0" err="1">
                <a:solidFill>
                  <a:srgbClr val="CC0000"/>
                </a:solidFill>
              </a:rPr>
              <a:t>a.b</a:t>
            </a:r>
            <a:endParaRPr lang="en-US" dirty="0">
              <a:solidFill>
                <a:srgbClr val="CC0000"/>
              </a:solidFill>
            </a:endParaRPr>
          </a:p>
          <a:p>
            <a:pPr lvl="1"/>
            <a:r>
              <a:rPr lang="en-US" dirty="0"/>
              <a:t>Comes after %</a:t>
            </a:r>
          </a:p>
          <a:p>
            <a:r>
              <a:rPr lang="en-US" dirty="0"/>
              <a:t>First .</a:t>
            </a:r>
            <a:r>
              <a:rPr lang="en-US" dirty="0">
                <a:solidFill>
                  <a:srgbClr val="CC0000"/>
                </a:solidFill>
              </a:rPr>
              <a:t>b</a:t>
            </a:r>
            <a:r>
              <a:rPr lang="en-US" dirty="0"/>
              <a:t> determines the .precision</a:t>
            </a:r>
          </a:p>
          <a:p>
            <a:r>
              <a:rPr lang="en-US" dirty="0"/>
              <a:t>Then </a:t>
            </a:r>
            <a:r>
              <a:rPr lang="en-US" dirty="0">
                <a:solidFill>
                  <a:srgbClr val="CC0000"/>
                </a:solidFill>
              </a:rPr>
              <a:t>a</a:t>
            </a:r>
            <a:r>
              <a:rPr lang="en-US" dirty="0"/>
              <a:t> specifies the field length (width) </a:t>
            </a:r>
          </a:p>
        </p:txBody>
      </p:sp>
      <p:sp>
        <p:nvSpPr>
          <p:cNvPr id="1741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1254EE62-C44E-47E2-8F26-0F6BD2B6CA73}" type="slidenum">
              <a:rPr lang="en-US" smtClean="0"/>
              <a:pPr eaLnBrk="1" hangingPunct="1"/>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BBB4C0D-2527-448B-85F0-B3081BDFAFD4}" type="slidenum">
              <a:rPr lang="en-US" smtClean="0"/>
              <a:pPr eaLnBrk="1" hangingPunct="1"/>
              <a:t>18</a:t>
            </a:fld>
            <a:endParaRPr lang="en-US"/>
          </a:p>
        </p:txBody>
      </p:sp>
      <p:sp>
        <p:nvSpPr>
          <p:cNvPr id="18435" name="Rectangle 2"/>
          <p:cNvSpPr>
            <a:spLocks noGrp="1" noChangeArrowheads="1"/>
          </p:cNvSpPr>
          <p:nvPr>
            <p:ph type="title"/>
          </p:nvPr>
        </p:nvSpPr>
        <p:spPr>
          <a:xfrm>
            <a:off x="457200" y="152400"/>
            <a:ext cx="8229600" cy="788988"/>
          </a:xfrm>
        </p:spPr>
        <p:txBody>
          <a:bodyPr/>
          <a:lstStyle/>
          <a:p>
            <a:pPr eaLnBrk="1" hangingPunct="1"/>
            <a:r>
              <a:rPr lang="en-US"/>
              <a:t>Field length and Precision</a:t>
            </a:r>
          </a:p>
        </p:txBody>
      </p:sp>
      <p:sp>
        <p:nvSpPr>
          <p:cNvPr id="18436" name="Rectangle 3"/>
          <p:cNvSpPr>
            <a:spLocks noGrp="1" noChangeArrowheads="1"/>
          </p:cNvSpPr>
          <p:nvPr>
            <p:ph type="body" idx="1"/>
          </p:nvPr>
        </p:nvSpPr>
        <p:spPr>
          <a:xfrm>
            <a:off x="457200" y="1143000"/>
            <a:ext cx="8229600" cy="5486400"/>
          </a:xfrm>
        </p:spPr>
        <p:txBody>
          <a:bodyPr/>
          <a:lstStyle/>
          <a:p>
            <a:pPr eaLnBrk="1" hangingPunct="1">
              <a:lnSpc>
                <a:spcPct val="80000"/>
              </a:lnSpc>
              <a:buFont typeface="Wingdings" pitchFamily="2" charset="2"/>
              <a:buNone/>
            </a:pPr>
            <a:r>
              <a:rPr lang="en-US" sz="2200" b="1" noProof="1">
                <a:latin typeface="Courier New" pitchFamily="49" charset="0"/>
                <a:cs typeface="Courier New" pitchFamily="49" charset="0"/>
              </a:rPr>
              <a:t>printf("|%10.5d|\n", 12);</a:t>
            </a:r>
          </a:p>
          <a:p>
            <a:pPr eaLnBrk="1" hangingPunct="1">
              <a:lnSpc>
                <a:spcPct val="80000"/>
              </a:lnSpc>
              <a:buFont typeface="Wingdings" pitchFamily="2" charset="2"/>
              <a:buNone/>
            </a:pPr>
            <a:r>
              <a:rPr lang="en-US" sz="2000" b="1" dirty="0">
                <a:solidFill>
                  <a:srgbClr val="00B050"/>
                </a:solidFill>
                <a:latin typeface="Courier New" pitchFamily="49" charset="0"/>
                <a:cs typeface="Courier New" pitchFamily="49" charset="0"/>
              </a:rPr>
              <a:t>// </a:t>
            </a:r>
            <a:r>
              <a:rPr lang="en-US" sz="2200" b="1" noProof="1">
                <a:solidFill>
                  <a:srgbClr val="C00000"/>
                </a:solidFill>
                <a:latin typeface="Courier New" pitchFamily="49" charset="0"/>
                <a:cs typeface="Courier New" pitchFamily="49" charset="0"/>
              </a:rPr>
              <a:t>|     00012|</a:t>
            </a:r>
          </a:p>
          <a:p>
            <a:pPr eaLnBrk="1" hangingPunct="1">
              <a:lnSpc>
                <a:spcPct val="80000"/>
              </a:lnSpc>
              <a:buFont typeface="Wingdings" pitchFamily="2" charset="2"/>
              <a:buNone/>
            </a:pPr>
            <a:r>
              <a:rPr lang="en-US" sz="2200" b="1" noProof="1">
                <a:latin typeface="Courier New" pitchFamily="49" charset="0"/>
                <a:cs typeface="Courier New" pitchFamily="49" charset="0"/>
              </a:rPr>
              <a:t>printf("|%3.5d|\n", 12);</a:t>
            </a:r>
          </a:p>
          <a:p>
            <a:pPr eaLnBrk="1" hangingPunct="1">
              <a:lnSpc>
                <a:spcPct val="80000"/>
              </a:lnSpc>
              <a:buFont typeface="Wingdings" pitchFamily="2" charset="2"/>
              <a:buNone/>
            </a:pPr>
            <a:r>
              <a:rPr lang="en-US" sz="2000" b="1" dirty="0">
                <a:solidFill>
                  <a:srgbClr val="00B050"/>
                </a:solidFill>
                <a:latin typeface="Courier New" pitchFamily="49" charset="0"/>
                <a:cs typeface="Courier New" pitchFamily="49" charset="0"/>
              </a:rPr>
              <a:t>// </a:t>
            </a:r>
            <a:r>
              <a:rPr lang="en-US" sz="2200" b="1" noProof="1">
                <a:solidFill>
                  <a:srgbClr val="C00000"/>
                </a:solidFill>
                <a:latin typeface="Courier New" pitchFamily="49" charset="0"/>
                <a:cs typeface="Courier New" pitchFamily="49" charset="0"/>
              </a:rPr>
              <a:t>|00012|</a:t>
            </a:r>
          </a:p>
          <a:p>
            <a:pPr eaLnBrk="1" hangingPunct="1">
              <a:lnSpc>
                <a:spcPct val="80000"/>
              </a:lnSpc>
              <a:buFont typeface="Wingdings" pitchFamily="2" charset="2"/>
              <a:buNone/>
            </a:pPr>
            <a:r>
              <a:rPr lang="en-US" sz="2200" b="1" noProof="1">
                <a:latin typeface="Courier New" pitchFamily="49" charset="0"/>
                <a:cs typeface="Courier New" pitchFamily="49" charset="0"/>
              </a:rPr>
              <a:t>printf("|%10.5lf|\n", 1.234567890123);</a:t>
            </a:r>
          </a:p>
          <a:p>
            <a:pPr eaLnBrk="1" hangingPunct="1">
              <a:lnSpc>
                <a:spcPct val="80000"/>
              </a:lnSpc>
              <a:buFont typeface="Wingdings" pitchFamily="2" charset="2"/>
              <a:buNone/>
            </a:pPr>
            <a:r>
              <a:rPr lang="en-US" sz="2000" b="1" dirty="0">
                <a:solidFill>
                  <a:srgbClr val="00B050"/>
                </a:solidFill>
                <a:latin typeface="Courier New" pitchFamily="49" charset="0"/>
                <a:cs typeface="Courier New" pitchFamily="49" charset="0"/>
              </a:rPr>
              <a:t>// </a:t>
            </a:r>
            <a:r>
              <a:rPr lang="en-US" sz="2200" b="1" noProof="1">
                <a:solidFill>
                  <a:srgbClr val="C00000"/>
                </a:solidFill>
                <a:latin typeface="Courier New" pitchFamily="49" charset="0"/>
                <a:cs typeface="Courier New" pitchFamily="49" charset="0"/>
              </a:rPr>
              <a:t>|   1.23457|</a:t>
            </a:r>
          </a:p>
          <a:p>
            <a:pPr eaLnBrk="1" hangingPunct="1">
              <a:lnSpc>
                <a:spcPct val="80000"/>
              </a:lnSpc>
              <a:buFont typeface="Wingdings" pitchFamily="2" charset="2"/>
              <a:buNone/>
            </a:pPr>
            <a:r>
              <a:rPr lang="en-US" sz="2200" b="1" noProof="1">
                <a:latin typeface="Courier New" pitchFamily="49" charset="0"/>
                <a:cs typeface="Courier New" pitchFamily="49" charset="0"/>
              </a:rPr>
              <a:t>printf("|%0.5lf|\n", 1.234567890123);</a:t>
            </a:r>
          </a:p>
          <a:p>
            <a:pPr eaLnBrk="1" hangingPunct="1">
              <a:lnSpc>
                <a:spcPct val="80000"/>
              </a:lnSpc>
              <a:buFont typeface="Wingdings" pitchFamily="2" charset="2"/>
              <a:buNone/>
            </a:pPr>
            <a:r>
              <a:rPr lang="en-US" sz="2000" b="1" dirty="0">
                <a:solidFill>
                  <a:srgbClr val="00B050"/>
                </a:solidFill>
                <a:latin typeface="Courier New" pitchFamily="49" charset="0"/>
                <a:cs typeface="Courier New" pitchFamily="49" charset="0"/>
              </a:rPr>
              <a:t>// </a:t>
            </a:r>
            <a:r>
              <a:rPr lang="en-US" sz="2200" b="1" noProof="1">
                <a:solidFill>
                  <a:srgbClr val="C00000"/>
                </a:solidFill>
                <a:latin typeface="Courier New" pitchFamily="49" charset="0"/>
                <a:cs typeface="Courier New" pitchFamily="49" charset="0"/>
              </a:rPr>
              <a:t>|1.23457|</a:t>
            </a:r>
          </a:p>
          <a:p>
            <a:pPr eaLnBrk="1" hangingPunct="1">
              <a:lnSpc>
                <a:spcPct val="80000"/>
              </a:lnSpc>
              <a:buFont typeface="Wingdings" pitchFamily="2" charset="2"/>
              <a:buNone/>
            </a:pPr>
            <a:r>
              <a:rPr lang="en-US" sz="2200" b="1" noProof="1">
                <a:latin typeface="Courier New" pitchFamily="49" charset="0"/>
                <a:cs typeface="Courier New" pitchFamily="49" charset="0"/>
              </a:rPr>
              <a:t>printf("|%15.10s|\n", "Hello, world");</a:t>
            </a:r>
          </a:p>
          <a:p>
            <a:pPr eaLnBrk="1" hangingPunct="1">
              <a:lnSpc>
                <a:spcPct val="80000"/>
              </a:lnSpc>
              <a:buFont typeface="Wingdings" pitchFamily="2" charset="2"/>
              <a:buNone/>
            </a:pPr>
            <a:r>
              <a:rPr lang="en-US" sz="2000" b="1" dirty="0">
                <a:solidFill>
                  <a:srgbClr val="00B050"/>
                </a:solidFill>
                <a:latin typeface="Courier New" pitchFamily="49" charset="0"/>
                <a:cs typeface="Courier New" pitchFamily="49" charset="0"/>
              </a:rPr>
              <a:t>// </a:t>
            </a:r>
            <a:r>
              <a:rPr lang="en-US" sz="2200" b="1" noProof="1">
                <a:solidFill>
                  <a:srgbClr val="C00000"/>
                </a:solidFill>
                <a:latin typeface="Courier New" pitchFamily="49" charset="0"/>
                <a:cs typeface="Courier New" pitchFamily="49" charset="0"/>
              </a:rPr>
              <a:t>|     Hello, wor|</a:t>
            </a:r>
          </a:p>
          <a:p>
            <a:pPr eaLnBrk="1" hangingPunct="1">
              <a:lnSpc>
                <a:spcPct val="80000"/>
              </a:lnSpc>
              <a:buFont typeface="Wingdings" pitchFamily="2" charset="2"/>
              <a:buNone/>
            </a:pPr>
            <a:r>
              <a:rPr lang="en-US" sz="2200" b="1" noProof="1">
                <a:latin typeface="Courier New" pitchFamily="49" charset="0"/>
                <a:cs typeface="Courier New" pitchFamily="49" charset="0"/>
              </a:rPr>
              <a:t>printf("|%5.10s|\n", "Hello, world");</a:t>
            </a:r>
          </a:p>
          <a:p>
            <a:pPr eaLnBrk="1" hangingPunct="1">
              <a:lnSpc>
                <a:spcPct val="80000"/>
              </a:lnSpc>
              <a:buFont typeface="Wingdings" pitchFamily="2" charset="2"/>
              <a:buNone/>
            </a:pPr>
            <a:r>
              <a:rPr lang="en-US" sz="2000" b="1" dirty="0">
                <a:solidFill>
                  <a:srgbClr val="00B050"/>
                </a:solidFill>
                <a:latin typeface="Courier New" pitchFamily="49" charset="0"/>
                <a:cs typeface="Courier New" pitchFamily="49" charset="0"/>
              </a:rPr>
              <a:t>// </a:t>
            </a:r>
            <a:r>
              <a:rPr lang="en-US" sz="2200" b="1" noProof="1">
                <a:solidFill>
                  <a:srgbClr val="C00000"/>
                </a:solidFill>
                <a:latin typeface="Courier New" pitchFamily="49" charset="0"/>
                <a:cs typeface="Courier New" pitchFamily="49" charset="0"/>
              </a:rPr>
              <a:t>|Hello, wor|</a:t>
            </a:r>
            <a:endParaRPr lang="en-US" sz="2200" b="1" dirty="0">
              <a:solidFill>
                <a:srgbClr val="C00000"/>
              </a:solidFill>
              <a:latin typeface="Courier New" pitchFamily="49" charset="0"/>
              <a:cs typeface="Courier New" pitchFamily="49"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506B7-D5ED-4320-AB5D-A615D422633B}"/>
              </a:ext>
            </a:extLst>
          </p:cNvPr>
          <p:cNvSpPr>
            <a:spLocks noGrp="1"/>
          </p:cNvSpPr>
          <p:nvPr>
            <p:ph type="title"/>
          </p:nvPr>
        </p:nvSpPr>
        <p:spPr>
          <a:xfrm>
            <a:off x="304800" y="76200"/>
            <a:ext cx="8382000" cy="762000"/>
          </a:xfrm>
        </p:spPr>
        <p:txBody>
          <a:bodyPr/>
          <a:lstStyle/>
          <a:p>
            <a:r>
              <a:rPr lang="en-US" dirty="0"/>
              <a:t>Variable Field Length &amp; Precision : *</a:t>
            </a:r>
          </a:p>
        </p:txBody>
      </p:sp>
      <p:sp>
        <p:nvSpPr>
          <p:cNvPr id="3" name="Content Placeholder 2">
            <a:extLst>
              <a:ext uri="{FF2B5EF4-FFF2-40B4-BE49-F238E27FC236}">
                <a16:creationId xmlns:a16="http://schemas.microsoft.com/office/drawing/2014/main" id="{42EBFE4D-5E1A-4E06-AA33-A5CF44808B0C}"/>
              </a:ext>
            </a:extLst>
          </p:cNvPr>
          <p:cNvSpPr>
            <a:spLocks noGrp="1"/>
          </p:cNvSpPr>
          <p:nvPr>
            <p:ph idx="1"/>
          </p:nvPr>
        </p:nvSpPr>
        <p:spPr/>
        <p:txBody>
          <a:bodyPr/>
          <a:lstStyle/>
          <a:p>
            <a:r>
              <a:rPr lang="en-US" sz="3600" dirty="0">
                <a:solidFill>
                  <a:srgbClr val="7030A0"/>
                </a:solidFill>
              </a:rPr>
              <a:t>*</a:t>
            </a:r>
            <a:r>
              <a:rPr lang="en-US" dirty="0"/>
              <a:t> can be used to specify field length and precision which is replaced by a variable</a:t>
            </a:r>
          </a:p>
          <a:p>
            <a:endParaRPr lang="en-US" dirty="0"/>
          </a:p>
          <a:p>
            <a:pPr marL="0" indent="0">
              <a:buNone/>
            </a:pPr>
            <a:r>
              <a:rPr lang="en-US" sz="2400" b="1" dirty="0">
                <a:latin typeface="Courier New" pitchFamily="49" charset="0"/>
                <a:cs typeface="Courier New" pitchFamily="49" charset="0"/>
              </a:rPr>
              <a:t>int </a:t>
            </a:r>
            <a:r>
              <a:rPr lang="en-US" sz="2400" b="1" dirty="0" err="1">
                <a:latin typeface="Courier New" pitchFamily="49" charset="0"/>
                <a:cs typeface="Courier New" pitchFamily="49" charset="0"/>
              </a:rPr>
              <a:t>i</a:t>
            </a:r>
            <a:r>
              <a:rPr lang="en-US" sz="2400" b="1" dirty="0">
                <a:latin typeface="Courier New" pitchFamily="49" charset="0"/>
                <a:cs typeface="Courier New" pitchFamily="49" charset="0"/>
              </a:rPr>
              <a:t> = 30;</a:t>
            </a:r>
          </a:p>
          <a:p>
            <a:pPr marL="0" indent="0">
              <a:buNone/>
            </a:pPr>
            <a:r>
              <a:rPr lang="en-US" sz="2400" b="1" dirty="0">
                <a:latin typeface="Courier New" pitchFamily="49" charset="0"/>
                <a:cs typeface="Courier New" pitchFamily="49" charset="0"/>
              </a:rPr>
              <a:t>int j = 2;</a:t>
            </a:r>
          </a:p>
          <a:p>
            <a:pPr marL="0" indent="0">
              <a:buNone/>
            </a:pPr>
            <a:r>
              <a:rPr lang="en-US" sz="2400" b="1" dirty="0">
                <a:latin typeface="Courier New" pitchFamily="49" charset="0"/>
                <a:cs typeface="Courier New" pitchFamily="49" charset="0"/>
              </a:rPr>
              <a:t>float f = 1.23456789;</a:t>
            </a:r>
          </a:p>
          <a:p>
            <a:pPr marL="0" indent="0">
              <a:buNone/>
            </a:pPr>
            <a:r>
              <a:rPr lang="en-US" sz="2400" b="1" dirty="0" err="1">
                <a:latin typeface="Courier New" pitchFamily="49" charset="0"/>
                <a:cs typeface="Courier New" pitchFamily="49" charset="0"/>
              </a:rPr>
              <a:t>printf</a:t>
            </a:r>
            <a:r>
              <a:rPr lang="en-US" sz="2400" b="1" dirty="0">
                <a:latin typeface="Courier New" pitchFamily="49" charset="0"/>
                <a:cs typeface="Courier New" pitchFamily="49" charset="0"/>
              </a:rPr>
              <a:t>("%0</a:t>
            </a:r>
            <a:r>
              <a:rPr lang="en-US" sz="2400" b="1" dirty="0">
                <a:solidFill>
                  <a:srgbClr val="7030A0"/>
                </a:solidFill>
                <a:latin typeface="Courier New" pitchFamily="49" charset="0"/>
                <a:cs typeface="Courier New" pitchFamily="49" charset="0"/>
              </a:rPr>
              <a:t>*</a:t>
            </a:r>
            <a:r>
              <a:rPr lang="en-US" sz="2400" b="1" dirty="0">
                <a:solidFill>
                  <a:srgbClr val="C00000"/>
                </a:solidFill>
                <a:latin typeface="Courier New" pitchFamily="49" charset="0"/>
                <a:cs typeface="Courier New" pitchFamily="49" charset="0"/>
              </a:rPr>
              <a:t>.</a:t>
            </a:r>
            <a:r>
              <a:rPr lang="en-US" sz="2400" b="1" dirty="0">
                <a:solidFill>
                  <a:srgbClr val="7030A0"/>
                </a:solidFill>
                <a:latin typeface="Courier New" pitchFamily="49" charset="0"/>
                <a:cs typeface="Courier New" pitchFamily="49" charset="0"/>
              </a:rPr>
              <a:t>*</a:t>
            </a:r>
            <a:r>
              <a:rPr lang="en-US" sz="2400" b="1" dirty="0">
                <a:latin typeface="Courier New" pitchFamily="49" charset="0"/>
                <a:cs typeface="Courier New" pitchFamily="49" charset="0"/>
              </a:rPr>
              <a:t>f\n", </a:t>
            </a:r>
            <a:r>
              <a:rPr lang="en-US" sz="2400" b="1" dirty="0" err="1">
                <a:latin typeface="Courier New" pitchFamily="49" charset="0"/>
                <a:cs typeface="Courier New" pitchFamily="49" charset="0"/>
              </a:rPr>
              <a:t>i</a:t>
            </a:r>
            <a:r>
              <a:rPr lang="en-US" sz="2400" b="1" dirty="0">
                <a:latin typeface="Courier New" pitchFamily="49" charset="0"/>
                <a:cs typeface="Courier New" pitchFamily="49" charset="0"/>
              </a:rPr>
              <a:t>, j, f); </a:t>
            </a:r>
          </a:p>
          <a:p>
            <a:pPr marL="0" indent="0">
              <a:buNone/>
            </a:pPr>
            <a:endParaRPr lang="en-US" sz="2200" b="1" dirty="0">
              <a:latin typeface="Courier New" pitchFamily="49" charset="0"/>
              <a:cs typeface="Courier New" pitchFamily="49" charset="0"/>
            </a:endParaRPr>
          </a:p>
          <a:p>
            <a:pPr marL="0" indent="0">
              <a:buNone/>
            </a:pPr>
            <a:r>
              <a:rPr lang="en-US" sz="2000" b="1" dirty="0">
                <a:solidFill>
                  <a:srgbClr val="00B050"/>
                </a:solidFill>
                <a:latin typeface="Courier New" pitchFamily="49" charset="0"/>
                <a:cs typeface="Courier New" pitchFamily="49" charset="0"/>
              </a:rPr>
              <a:t>// </a:t>
            </a:r>
            <a:r>
              <a:rPr lang="en-US" sz="2200" b="1" dirty="0">
                <a:solidFill>
                  <a:srgbClr val="0033CC"/>
                </a:solidFill>
                <a:latin typeface="Courier New" pitchFamily="49" charset="0"/>
                <a:cs typeface="Courier New" pitchFamily="49" charset="0"/>
              </a:rPr>
              <a:t>000000000000000000000000001.23</a:t>
            </a:r>
          </a:p>
        </p:txBody>
      </p:sp>
      <p:sp>
        <p:nvSpPr>
          <p:cNvPr id="4" name="Slide Number Placeholder 3">
            <a:extLst>
              <a:ext uri="{FF2B5EF4-FFF2-40B4-BE49-F238E27FC236}">
                <a16:creationId xmlns:a16="http://schemas.microsoft.com/office/drawing/2014/main" id="{6583271C-2080-42FD-8594-B0137A334A7C}"/>
              </a:ext>
            </a:extLst>
          </p:cNvPr>
          <p:cNvSpPr>
            <a:spLocks noGrp="1"/>
          </p:cNvSpPr>
          <p:nvPr>
            <p:ph type="sldNum" sz="quarter" idx="10"/>
          </p:nvPr>
        </p:nvSpPr>
        <p:spPr/>
        <p:txBody>
          <a:bodyPr/>
          <a:lstStyle/>
          <a:p>
            <a:pPr>
              <a:defRPr/>
            </a:pPr>
            <a:fld id="{90FDA85C-250F-4B6C-A42E-65E27BDF290E}" type="slidenum">
              <a:rPr lang="en-US" smtClean="0"/>
              <a:pPr>
                <a:defRPr/>
              </a:pPr>
              <a:t>19</a:t>
            </a:fld>
            <a:endParaRPr lang="en-US" dirty="0"/>
          </a:p>
        </p:txBody>
      </p:sp>
    </p:spTree>
    <p:extLst>
      <p:ext uri="{BB962C8B-B14F-4D97-AF65-F5344CB8AC3E}">
        <p14:creationId xmlns:p14="http://schemas.microsoft.com/office/powerpoint/2010/main" val="557343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B0FC682B-5031-44FE-B42E-0FBE54EA6E06}" type="slidenum">
              <a:rPr lang="en-US" smtClean="0"/>
              <a:pPr eaLnBrk="1" hangingPunct="1"/>
              <a:t>2</a:t>
            </a:fld>
            <a:endParaRPr lang="en-US" dirty="0"/>
          </a:p>
        </p:txBody>
      </p:sp>
      <p:sp>
        <p:nvSpPr>
          <p:cNvPr id="4099" name="Rectangle 2"/>
          <p:cNvSpPr>
            <a:spLocks noGrp="1" noChangeArrowheads="1"/>
          </p:cNvSpPr>
          <p:nvPr>
            <p:ph type="title"/>
          </p:nvPr>
        </p:nvSpPr>
        <p:spPr>
          <a:xfrm>
            <a:off x="457200" y="152400"/>
            <a:ext cx="8229600" cy="788988"/>
          </a:xfrm>
        </p:spPr>
        <p:txBody>
          <a:bodyPr/>
          <a:lstStyle/>
          <a:p>
            <a:pPr eaLnBrk="1" hangingPunct="1"/>
            <a:r>
              <a:rPr lang="en-US" sz="4800" dirty="0"/>
              <a:t>Interaction </a:t>
            </a:r>
          </a:p>
        </p:txBody>
      </p:sp>
      <p:sp>
        <p:nvSpPr>
          <p:cNvPr id="4100" name="Rectangle 3"/>
          <p:cNvSpPr>
            <a:spLocks noGrp="1" noChangeArrowheads="1"/>
          </p:cNvSpPr>
          <p:nvPr>
            <p:ph type="body" idx="1"/>
          </p:nvPr>
        </p:nvSpPr>
        <p:spPr>
          <a:xfrm>
            <a:off x="457200" y="1219200"/>
            <a:ext cx="8229600" cy="4911725"/>
          </a:xfrm>
        </p:spPr>
        <p:txBody>
          <a:bodyPr/>
          <a:lstStyle/>
          <a:p>
            <a:pPr eaLnBrk="1" hangingPunct="1"/>
            <a:endParaRPr lang="en-US" dirty="0"/>
          </a:p>
          <a:p>
            <a:pPr eaLnBrk="1" hangingPunct="1"/>
            <a:r>
              <a:rPr lang="en-US" sz="3900" dirty="0"/>
              <a:t>Produce output </a:t>
            </a:r>
          </a:p>
          <a:p>
            <a:pPr eaLnBrk="1" hangingPunct="1"/>
            <a:endParaRPr lang="en-US" sz="3900" dirty="0"/>
          </a:p>
          <a:p>
            <a:pPr eaLnBrk="1" hangingPunct="1"/>
            <a:r>
              <a:rPr lang="en-US" sz="3900" dirty="0"/>
              <a:t>Get input values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B391D941-F1FD-4061-8994-8EF974ECBF32}" type="slidenum">
              <a:rPr lang="en-US" smtClean="0"/>
              <a:pPr eaLnBrk="1" hangingPunct="1"/>
              <a:t>20</a:t>
            </a:fld>
            <a:endParaRPr lang="en-US" dirty="0"/>
          </a:p>
        </p:txBody>
      </p:sp>
      <p:sp>
        <p:nvSpPr>
          <p:cNvPr id="19459" name="Rectangle 2"/>
          <p:cNvSpPr>
            <a:spLocks noGrp="1" noChangeArrowheads="1"/>
          </p:cNvSpPr>
          <p:nvPr>
            <p:ph type="title"/>
          </p:nvPr>
        </p:nvSpPr>
        <p:spPr>
          <a:xfrm>
            <a:off x="304800" y="152400"/>
            <a:ext cx="8382000" cy="788988"/>
          </a:xfrm>
        </p:spPr>
        <p:txBody>
          <a:bodyPr/>
          <a:lstStyle/>
          <a:p>
            <a:pPr eaLnBrk="1" hangingPunct="1"/>
            <a:r>
              <a:rPr lang="en-US" dirty="0"/>
              <a:t>Cast in printing (</a:t>
            </a:r>
            <a:r>
              <a:rPr lang="en-US" dirty="0">
                <a:solidFill>
                  <a:srgbClr val="CC0000"/>
                </a:solidFill>
              </a:rPr>
              <a:t>do NOT use</a:t>
            </a:r>
            <a:r>
              <a:rPr lang="en-US" dirty="0"/>
              <a:t>) </a:t>
            </a:r>
          </a:p>
        </p:txBody>
      </p:sp>
      <p:sp>
        <p:nvSpPr>
          <p:cNvPr id="19460" name="Rectangle 3"/>
          <p:cNvSpPr>
            <a:spLocks noGrp="1" noChangeArrowheads="1"/>
          </p:cNvSpPr>
          <p:nvPr>
            <p:ph type="body" idx="1"/>
          </p:nvPr>
        </p:nvSpPr>
        <p:spPr>
          <a:xfrm>
            <a:off x="457200" y="1143000"/>
            <a:ext cx="8229600" cy="5181600"/>
          </a:xfrm>
        </p:spPr>
        <p:txBody>
          <a:bodyPr/>
          <a:lstStyle/>
          <a:p>
            <a:pPr eaLnBrk="1" hangingPunct="1">
              <a:lnSpc>
                <a:spcPct val="80000"/>
              </a:lnSpc>
              <a:buFont typeface="Wingdings" pitchFamily="2" charset="2"/>
              <a:buNone/>
            </a:pPr>
            <a:r>
              <a:rPr lang="en-US" sz="1900" b="1" dirty="0">
                <a:latin typeface="Courier New" pitchFamily="49" charset="0"/>
                <a:cs typeface="Courier New" pitchFamily="49" charset="0"/>
              </a:rPr>
              <a:t>int </a:t>
            </a:r>
            <a:r>
              <a:rPr lang="en-US" sz="1900" b="1" dirty="0" err="1">
                <a:latin typeface="Courier New" pitchFamily="49" charset="0"/>
                <a:cs typeface="Courier New" pitchFamily="49" charset="0"/>
              </a:rPr>
              <a:t>i</a:t>
            </a:r>
            <a:r>
              <a:rPr lang="en-US" sz="1900" b="1" dirty="0">
                <a:latin typeface="Courier New" pitchFamily="49" charset="0"/>
                <a:cs typeface="Courier New" pitchFamily="49" charset="0"/>
              </a:rPr>
              <a:t> = -60;</a:t>
            </a:r>
          </a:p>
          <a:p>
            <a:pPr eaLnBrk="1" hangingPunct="1">
              <a:lnSpc>
                <a:spcPct val="80000"/>
              </a:lnSpc>
              <a:buFont typeface="Wingdings" pitchFamily="2" charset="2"/>
              <a:buNone/>
            </a:pPr>
            <a:r>
              <a:rPr lang="en-US" sz="1900" b="1" dirty="0">
                <a:latin typeface="Courier New" pitchFamily="49" charset="0"/>
                <a:cs typeface="Courier New" pitchFamily="49" charset="0"/>
              </a:rPr>
              <a:t>unsigned int j = 4147482648;</a:t>
            </a:r>
          </a:p>
          <a:p>
            <a:pPr eaLnBrk="1" hangingPunct="1">
              <a:lnSpc>
                <a:spcPct val="80000"/>
              </a:lnSpc>
              <a:buFont typeface="Wingdings" pitchFamily="2" charset="2"/>
              <a:buNone/>
            </a:pPr>
            <a:r>
              <a:rPr lang="en-US" sz="1900" b="1" dirty="0">
                <a:latin typeface="Courier New" pitchFamily="49" charset="0"/>
                <a:cs typeface="Courier New" pitchFamily="49" charset="0"/>
              </a:rPr>
              <a:t>float f = -700.05;</a:t>
            </a:r>
          </a:p>
          <a:p>
            <a:pPr eaLnBrk="1" hangingPunct="1">
              <a:lnSpc>
                <a:spcPct val="80000"/>
              </a:lnSpc>
              <a:buFont typeface="Wingdings" pitchFamily="2" charset="2"/>
              <a:buNone/>
            </a:pPr>
            <a:endParaRPr lang="en-US" sz="1200" b="1" dirty="0">
              <a:latin typeface="Courier New" pitchFamily="49" charset="0"/>
              <a:cs typeface="Courier New" pitchFamily="49" charset="0"/>
            </a:endParaRPr>
          </a:p>
          <a:p>
            <a:pPr eaLnBrk="1" hangingPunct="1">
              <a:lnSpc>
                <a:spcPct val="80000"/>
              </a:lnSpc>
              <a:buFont typeface="Wingdings" pitchFamily="2" charset="2"/>
              <a:buNone/>
            </a:pPr>
            <a:r>
              <a:rPr lang="en-US" sz="1900" b="1" dirty="0" err="1">
                <a:latin typeface="Courier New" pitchFamily="49" charset="0"/>
                <a:cs typeface="Courier New" pitchFamily="49" charset="0"/>
              </a:rPr>
              <a:t>printf</a:t>
            </a:r>
            <a:r>
              <a:rPr lang="en-US" sz="1900" b="1" dirty="0">
                <a:latin typeface="Courier New" pitchFamily="49" charset="0"/>
                <a:cs typeface="Courier New" pitchFamily="49" charset="0"/>
              </a:rPr>
              <a:t>("</a:t>
            </a:r>
            <a:r>
              <a:rPr lang="en-US" sz="1900" b="1" dirty="0" err="1">
                <a:latin typeface="Courier New" pitchFamily="49" charset="0"/>
                <a:cs typeface="Courier New" pitchFamily="49" charset="0"/>
              </a:rPr>
              <a:t>i</a:t>
            </a:r>
            <a:r>
              <a:rPr lang="en-US" sz="1900" b="1" dirty="0">
                <a:latin typeface="Courier New" pitchFamily="49" charset="0"/>
                <a:cs typeface="Courier New" pitchFamily="49" charset="0"/>
              </a:rPr>
              <a:t> = %</a:t>
            </a:r>
            <a:r>
              <a:rPr lang="en-US" sz="1900" b="1" dirty="0">
                <a:solidFill>
                  <a:srgbClr val="CC0000"/>
                </a:solidFill>
                <a:latin typeface="Courier New" pitchFamily="49" charset="0"/>
                <a:cs typeface="Courier New" pitchFamily="49" charset="0"/>
              </a:rPr>
              <a:t>u</a:t>
            </a:r>
            <a:r>
              <a:rPr lang="en-US" sz="1900" b="1" dirty="0">
                <a:latin typeface="Courier New" pitchFamily="49" charset="0"/>
                <a:cs typeface="Courier New" pitchFamily="49" charset="0"/>
              </a:rPr>
              <a:t>\n", </a:t>
            </a:r>
            <a:r>
              <a:rPr lang="en-US" sz="1900" b="1" dirty="0" err="1">
                <a:solidFill>
                  <a:srgbClr val="CC0000"/>
                </a:solidFill>
                <a:latin typeface="Courier New" pitchFamily="49" charset="0"/>
                <a:cs typeface="Courier New" pitchFamily="49" charset="0"/>
              </a:rPr>
              <a:t>i</a:t>
            </a:r>
            <a:r>
              <a:rPr lang="en-US" sz="1900" b="1" dirty="0">
                <a:latin typeface="Courier New" pitchFamily="49" charset="0"/>
                <a:cs typeface="Courier New" pitchFamily="49" charset="0"/>
              </a:rPr>
              <a:t>);</a:t>
            </a:r>
          </a:p>
          <a:p>
            <a:pPr eaLnBrk="1" hangingPunct="1">
              <a:lnSpc>
                <a:spcPct val="80000"/>
              </a:lnSpc>
              <a:buFont typeface="Wingdings" pitchFamily="2" charset="2"/>
              <a:buNone/>
            </a:pPr>
            <a:r>
              <a:rPr lang="en-US" sz="1900" b="1" dirty="0">
                <a:solidFill>
                  <a:srgbClr val="00B050"/>
                </a:solidFill>
                <a:latin typeface="Courier New" pitchFamily="49" charset="0"/>
                <a:cs typeface="Courier New" pitchFamily="49" charset="0"/>
              </a:rPr>
              <a:t>// </a:t>
            </a:r>
            <a:r>
              <a:rPr lang="en-US" sz="1900" b="1" dirty="0" err="1">
                <a:solidFill>
                  <a:schemeClr val="tx2">
                    <a:lumMod val="75000"/>
                  </a:schemeClr>
                </a:solidFill>
                <a:latin typeface="Courier New" pitchFamily="49" charset="0"/>
                <a:cs typeface="Courier New" pitchFamily="49" charset="0"/>
              </a:rPr>
              <a:t>i</a:t>
            </a:r>
            <a:r>
              <a:rPr lang="en-US" sz="1900" b="1" dirty="0">
                <a:solidFill>
                  <a:schemeClr val="tx2">
                    <a:lumMod val="75000"/>
                  </a:schemeClr>
                </a:solidFill>
                <a:latin typeface="Courier New" pitchFamily="49" charset="0"/>
                <a:cs typeface="Courier New" pitchFamily="49" charset="0"/>
              </a:rPr>
              <a:t> = 4294967236</a:t>
            </a:r>
          </a:p>
          <a:p>
            <a:pPr eaLnBrk="1" hangingPunct="1">
              <a:lnSpc>
                <a:spcPct val="80000"/>
              </a:lnSpc>
              <a:buFont typeface="Wingdings" pitchFamily="2" charset="2"/>
              <a:buNone/>
            </a:pPr>
            <a:endParaRPr lang="en-US" sz="1000" b="1" dirty="0">
              <a:latin typeface="Courier New" pitchFamily="49" charset="0"/>
              <a:cs typeface="Courier New" pitchFamily="49" charset="0"/>
            </a:endParaRPr>
          </a:p>
          <a:p>
            <a:pPr eaLnBrk="1" hangingPunct="1">
              <a:lnSpc>
                <a:spcPct val="80000"/>
              </a:lnSpc>
              <a:buFont typeface="Wingdings" pitchFamily="2" charset="2"/>
              <a:buNone/>
            </a:pPr>
            <a:r>
              <a:rPr lang="en-US" sz="1900" b="1" dirty="0" err="1">
                <a:latin typeface="Courier New" pitchFamily="49" charset="0"/>
                <a:cs typeface="Courier New" pitchFamily="49" charset="0"/>
              </a:rPr>
              <a:t>printf</a:t>
            </a:r>
            <a:r>
              <a:rPr lang="en-US" sz="1900" b="1" dirty="0">
                <a:latin typeface="Courier New" pitchFamily="49" charset="0"/>
                <a:cs typeface="Courier New" pitchFamily="49" charset="0"/>
              </a:rPr>
              <a:t>("j = %</a:t>
            </a:r>
            <a:r>
              <a:rPr lang="en-US" sz="1900" b="1" dirty="0">
                <a:solidFill>
                  <a:srgbClr val="CC0000"/>
                </a:solidFill>
                <a:latin typeface="Courier New" pitchFamily="49" charset="0"/>
                <a:cs typeface="Courier New" pitchFamily="49" charset="0"/>
              </a:rPr>
              <a:t>d</a:t>
            </a:r>
            <a:r>
              <a:rPr lang="en-US" sz="1900" b="1" dirty="0">
                <a:latin typeface="Courier New" pitchFamily="49" charset="0"/>
                <a:cs typeface="Courier New" pitchFamily="49" charset="0"/>
              </a:rPr>
              <a:t>\n", </a:t>
            </a:r>
            <a:r>
              <a:rPr lang="en-US" sz="1900" b="1" dirty="0">
                <a:solidFill>
                  <a:srgbClr val="CC0000"/>
                </a:solidFill>
                <a:latin typeface="Courier New" pitchFamily="49" charset="0"/>
                <a:cs typeface="Courier New" pitchFamily="49" charset="0"/>
              </a:rPr>
              <a:t>j</a:t>
            </a:r>
            <a:r>
              <a:rPr lang="en-US" sz="1900" b="1" dirty="0">
                <a:latin typeface="Courier New" pitchFamily="49" charset="0"/>
                <a:cs typeface="Courier New" pitchFamily="49" charset="0"/>
              </a:rPr>
              <a:t>);</a:t>
            </a:r>
          </a:p>
          <a:p>
            <a:pPr eaLnBrk="1" hangingPunct="1">
              <a:lnSpc>
                <a:spcPct val="80000"/>
              </a:lnSpc>
              <a:buFont typeface="Wingdings" pitchFamily="2" charset="2"/>
              <a:buNone/>
            </a:pPr>
            <a:r>
              <a:rPr lang="en-US" sz="1900" b="1" dirty="0">
                <a:solidFill>
                  <a:srgbClr val="00B050"/>
                </a:solidFill>
                <a:latin typeface="Courier New" pitchFamily="49" charset="0"/>
                <a:cs typeface="Courier New" pitchFamily="49" charset="0"/>
              </a:rPr>
              <a:t>// </a:t>
            </a:r>
            <a:r>
              <a:rPr lang="en-US" sz="1900" b="1" dirty="0">
                <a:solidFill>
                  <a:schemeClr val="tx2">
                    <a:lumMod val="75000"/>
                  </a:schemeClr>
                </a:solidFill>
                <a:latin typeface="Courier New" pitchFamily="49" charset="0"/>
                <a:cs typeface="Courier New" pitchFamily="49" charset="0"/>
              </a:rPr>
              <a:t>j = -147484648</a:t>
            </a:r>
          </a:p>
          <a:p>
            <a:pPr eaLnBrk="1" hangingPunct="1">
              <a:lnSpc>
                <a:spcPct val="80000"/>
              </a:lnSpc>
              <a:buFont typeface="Wingdings" pitchFamily="2" charset="2"/>
              <a:buNone/>
            </a:pPr>
            <a:endParaRPr lang="en-US" sz="1900" b="1" dirty="0">
              <a:solidFill>
                <a:schemeClr val="tx2">
                  <a:lumMod val="75000"/>
                </a:schemeClr>
              </a:solidFill>
              <a:latin typeface="Courier New" pitchFamily="49" charset="0"/>
              <a:cs typeface="Courier New" pitchFamily="49" charset="0"/>
            </a:endParaRPr>
          </a:p>
          <a:p>
            <a:pPr eaLnBrk="1" hangingPunct="1">
              <a:lnSpc>
                <a:spcPct val="80000"/>
              </a:lnSpc>
              <a:buFont typeface="Wingdings" pitchFamily="2" charset="2"/>
              <a:buNone/>
            </a:pPr>
            <a:r>
              <a:rPr lang="en-US" sz="1900" b="1" dirty="0" err="1">
                <a:latin typeface="Courier New" pitchFamily="49" charset="0"/>
                <a:cs typeface="Courier New" pitchFamily="49" charset="0"/>
              </a:rPr>
              <a:t>printf</a:t>
            </a:r>
            <a:r>
              <a:rPr lang="en-US" sz="1900" b="1" dirty="0">
                <a:latin typeface="Courier New" pitchFamily="49" charset="0"/>
                <a:cs typeface="Courier New" pitchFamily="49" charset="0"/>
              </a:rPr>
              <a:t>("</a:t>
            </a:r>
            <a:r>
              <a:rPr lang="en-US" sz="1900" b="1" dirty="0" err="1">
                <a:latin typeface="Courier New" pitchFamily="49" charset="0"/>
                <a:cs typeface="Courier New" pitchFamily="49" charset="0"/>
              </a:rPr>
              <a:t>i</a:t>
            </a:r>
            <a:r>
              <a:rPr lang="en-US" sz="1900" b="1" dirty="0">
                <a:latin typeface="Courier New" pitchFamily="49" charset="0"/>
                <a:cs typeface="Courier New" pitchFamily="49" charset="0"/>
              </a:rPr>
              <a:t> = %</a:t>
            </a:r>
            <a:r>
              <a:rPr lang="en-US" sz="1900" b="1" dirty="0">
                <a:solidFill>
                  <a:srgbClr val="CC0000"/>
                </a:solidFill>
                <a:latin typeface="Courier New" pitchFamily="49" charset="0"/>
                <a:cs typeface="Courier New" pitchFamily="49" charset="0"/>
              </a:rPr>
              <a:t>f</a:t>
            </a:r>
            <a:r>
              <a:rPr lang="en-US" sz="1900" b="1" dirty="0">
                <a:latin typeface="Courier New" pitchFamily="49" charset="0"/>
                <a:cs typeface="Courier New" pitchFamily="49" charset="0"/>
              </a:rPr>
              <a:t>\n", </a:t>
            </a:r>
            <a:r>
              <a:rPr lang="en-US" sz="1900" b="1" dirty="0" err="1">
                <a:solidFill>
                  <a:srgbClr val="CC0000"/>
                </a:solidFill>
                <a:latin typeface="Courier New" pitchFamily="49" charset="0"/>
                <a:cs typeface="Courier New" pitchFamily="49" charset="0"/>
              </a:rPr>
              <a:t>i</a:t>
            </a:r>
            <a:r>
              <a:rPr lang="en-US" sz="1900" b="1" dirty="0">
                <a:latin typeface="Courier New" pitchFamily="49" charset="0"/>
                <a:cs typeface="Courier New" pitchFamily="49" charset="0"/>
              </a:rPr>
              <a:t>); </a:t>
            </a:r>
            <a:r>
              <a:rPr lang="en-US" sz="1900" b="1" dirty="0">
                <a:solidFill>
                  <a:schemeClr val="tx2">
                    <a:lumMod val="75000"/>
                  </a:schemeClr>
                </a:solidFill>
                <a:latin typeface="Courier New" pitchFamily="49" charset="0"/>
                <a:cs typeface="Courier New" pitchFamily="49" charset="0"/>
              </a:rPr>
              <a:t>// error in some compilers</a:t>
            </a:r>
            <a:endParaRPr lang="en-US" sz="1900" b="1" dirty="0">
              <a:latin typeface="Courier New" pitchFamily="49" charset="0"/>
              <a:cs typeface="Courier New" pitchFamily="49" charset="0"/>
            </a:endParaRPr>
          </a:p>
          <a:p>
            <a:pPr eaLnBrk="1" hangingPunct="1">
              <a:lnSpc>
                <a:spcPct val="80000"/>
              </a:lnSpc>
              <a:buFont typeface="Wingdings" pitchFamily="2" charset="2"/>
              <a:buNone/>
            </a:pPr>
            <a:r>
              <a:rPr lang="en-US" sz="1900" b="1" dirty="0">
                <a:solidFill>
                  <a:srgbClr val="00B050"/>
                </a:solidFill>
                <a:latin typeface="Courier New" pitchFamily="49" charset="0"/>
                <a:cs typeface="Courier New" pitchFamily="49" charset="0"/>
              </a:rPr>
              <a:t>// </a:t>
            </a:r>
            <a:r>
              <a:rPr lang="en-US" sz="1900" b="1" dirty="0" err="1">
                <a:solidFill>
                  <a:schemeClr val="tx2">
                    <a:lumMod val="75000"/>
                  </a:schemeClr>
                </a:solidFill>
                <a:latin typeface="Courier New" pitchFamily="49" charset="0"/>
                <a:cs typeface="Courier New" pitchFamily="49" charset="0"/>
              </a:rPr>
              <a:t>i</a:t>
            </a:r>
            <a:r>
              <a:rPr lang="en-US" sz="1900" b="1" dirty="0">
                <a:solidFill>
                  <a:schemeClr val="tx2">
                    <a:lumMod val="75000"/>
                  </a:schemeClr>
                </a:solidFill>
                <a:latin typeface="Courier New" pitchFamily="49" charset="0"/>
                <a:cs typeface="Courier New" pitchFamily="49" charset="0"/>
              </a:rPr>
              <a:t> = 0.000000</a:t>
            </a:r>
          </a:p>
          <a:p>
            <a:pPr eaLnBrk="1" hangingPunct="1">
              <a:lnSpc>
                <a:spcPct val="80000"/>
              </a:lnSpc>
              <a:buFont typeface="Wingdings" pitchFamily="2" charset="2"/>
              <a:buNone/>
            </a:pPr>
            <a:endParaRPr lang="en-US" sz="1500" b="1" dirty="0">
              <a:latin typeface="Courier New" pitchFamily="49" charset="0"/>
              <a:cs typeface="Courier New" pitchFamily="49" charset="0"/>
            </a:endParaRPr>
          </a:p>
          <a:p>
            <a:pPr eaLnBrk="1" hangingPunct="1">
              <a:lnSpc>
                <a:spcPct val="80000"/>
              </a:lnSpc>
              <a:buFont typeface="Wingdings" pitchFamily="2" charset="2"/>
              <a:buNone/>
            </a:pPr>
            <a:r>
              <a:rPr lang="en-US" sz="1900" b="1" dirty="0" err="1">
                <a:latin typeface="Courier New" pitchFamily="49" charset="0"/>
                <a:cs typeface="Courier New" pitchFamily="49" charset="0"/>
              </a:rPr>
              <a:t>printf</a:t>
            </a:r>
            <a:r>
              <a:rPr lang="en-US" sz="1900" b="1" dirty="0">
                <a:latin typeface="Courier New" pitchFamily="49" charset="0"/>
                <a:cs typeface="Courier New" pitchFamily="49" charset="0"/>
              </a:rPr>
              <a:t>("f = %</a:t>
            </a:r>
            <a:r>
              <a:rPr lang="en-US" sz="1900" b="1" dirty="0">
                <a:solidFill>
                  <a:srgbClr val="CC0000"/>
                </a:solidFill>
                <a:latin typeface="Courier New" pitchFamily="49" charset="0"/>
                <a:cs typeface="Courier New" pitchFamily="49" charset="0"/>
              </a:rPr>
              <a:t>d</a:t>
            </a:r>
            <a:r>
              <a:rPr lang="en-US" sz="1900" b="1" dirty="0">
                <a:latin typeface="Courier New" pitchFamily="49" charset="0"/>
                <a:cs typeface="Courier New" pitchFamily="49" charset="0"/>
              </a:rPr>
              <a:t>\n", </a:t>
            </a:r>
            <a:r>
              <a:rPr lang="en-US" sz="1900" b="1" dirty="0">
                <a:solidFill>
                  <a:srgbClr val="CC0000"/>
                </a:solidFill>
                <a:latin typeface="Courier New" pitchFamily="49" charset="0"/>
                <a:cs typeface="Courier New" pitchFamily="49" charset="0"/>
              </a:rPr>
              <a:t>f</a:t>
            </a:r>
            <a:r>
              <a:rPr lang="en-US" sz="1900" b="1" dirty="0">
                <a:latin typeface="Courier New" pitchFamily="49" charset="0"/>
                <a:cs typeface="Courier New" pitchFamily="49" charset="0"/>
              </a:rPr>
              <a:t>); </a:t>
            </a:r>
            <a:r>
              <a:rPr lang="en-US" sz="1900" b="1" dirty="0">
                <a:solidFill>
                  <a:schemeClr val="tx2">
                    <a:lumMod val="75000"/>
                  </a:schemeClr>
                </a:solidFill>
                <a:latin typeface="Courier New" pitchFamily="49" charset="0"/>
                <a:cs typeface="Courier New" pitchFamily="49" charset="0"/>
              </a:rPr>
              <a:t>// error in some compilers</a:t>
            </a:r>
          </a:p>
          <a:p>
            <a:pPr eaLnBrk="1" hangingPunct="1">
              <a:lnSpc>
                <a:spcPct val="80000"/>
              </a:lnSpc>
              <a:buFont typeface="Wingdings" pitchFamily="2" charset="2"/>
              <a:buNone/>
            </a:pPr>
            <a:r>
              <a:rPr lang="en-US" sz="1900" b="1" dirty="0">
                <a:solidFill>
                  <a:srgbClr val="00B050"/>
                </a:solidFill>
                <a:latin typeface="Courier New" pitchFamily="49" charset="0"/>
                <a:cs typeface="Courier New" pitchFamily="49" charset="0"/>
              </a:rPr>
              <a:t>// </a:t>
            </a:r>
            <a:r>
              <a:rPr lang="en-US" sz="1900" b="1" dirty="0">
                <a:solidFill>
                  <a:schemeClr val="tx2">
                    <a:lumMod val="75000"/>
                  </a:schemeClr>
                </a:solidFill>
                <a:latin typeface="Courier New" pitchFamily="49" charset="0"/>
                <a:cs typeface="Courier New" pitchFamily="49" charset="0"/>
              </a:rPr>
              <a:t>f = 1610612736</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DD0A8382-4853-47D7-A62A-A1FFAEF44E49}" type="slidenum">
              <a:rPr lang="en-US" smtClean="0"/>
              <a:pPr eaLnBrk="1" hangingPunct="1"/>
              <a:t>21</a:t>
            </a:fld>
            <a:endParaRPr lang="en-US"/>
          </a:p>
        </p:txBody>
      </p:sp>
      <p:sp>
        <p:nvSpPr>
          <p:cNvPr id="20483" name="Rectangle 2"/>
          <p:cNvSpPr>
            <a:spLocks noGrp="1" noChangeArrowheads="1"/>
          </p:cNvSpPr>
          <p:nvPr>
            <p:ph type="title"/>
          </p:nvPr>
        </p:nvSpPr>
        <p:spPr>
          <a:xfrm>
            <a:off x="457200" y="152400"/>
            <a:ext cx="8229600" cy="788988"/>
          </a:xfrm>
        </p:spPr>
        <p:txBody>
          <a:bodyPr/>
          <a:lstStyle/>
          <a:p>
            <a:pPr eaLnBrk="1" hangingPunct="1"/>
            <a:r>
              <a:rPr lang="en-US" sz="4800"/>
              <a:t>Interaction </a:t>
            </a:r>
          </a:p>
        </p:txBody>
      </p:sp>
      <p:sp>
        <p:nvSpPr>
          <p:cNvPr id="20484" name="Rectangle 3"/>
          <p:cNvSpPr>
            <a:spLocks noGrp="1" noChangeArrowheads="1"/>
          </p:cNvSpPr>
          <p:nvPr>
            <p:ph type="body" idx="1"/>
          </p:nvPr>
        </p:nvSpPr>
        <p:spPr>
          <a:xfrm>
            <a:off x="457200" y="1219200"/>
            <a:ext cx="8229600" cy="4911725"/>
          </a:xfrm>
        </p:spPr>
        <p:txBody>
          <a:bodyPr/>
          <a:lstStyle/>
          <a:p>
            <a:pPr eaLnBrk="1" hangingPunct="1"/>
            <a:endParaRPr lang="en-US"/>
          </a:p>
          <a:p>
            <a:pPr eaLnBrk="1" hangingPunct="1"/>
            <a:r>
              <a:rPr lang="en-US" sz="3900">
                <a:solidFill>
                  <a:srgbClr val="C2C2C2"/>
                </a:solidFill>
              </a:rPr>
              <a:t>Produce output </a:t>
            </a:r>
          </a:p>
          <a:p>
            <a:pPr eaLnBrk="1" hangingPunct="1"/>
            <a:endParaRPr lang="en-US" sz="3900">
              <a:solidFill>
                <a:srgbClr val="C2C2C2"/>
              </a:solidFill>
            </a:endParaRPr>
          </a:p>
          <a:p>
            <a:pPr eaLnBrk="1" hangingPunct="1"/>
            <a:r>
              <a:rPr lang="en-US" sz="3900"/>
              <a:t>Get input values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24C80DCD-BED6-45F5-915F-5CC8ADB08070}" type="slidenum">
              <a:rPr lang="en-US" smtClean="0"/>
              <a:pPr eaLnBrk="1" hangingPunct="1"/>
              <a:t>22</a:t>
            </a:fld>
            <a:endParaRPr lang="en-US"/>
          </a:p>
        </p:txBody>
      </p:sp>
      <p:sp>
        <p:nvSpPr>
          <p:cNvPr id="21507" name="Rectangle 2"/>
          <p:cNvSpPr>
            <a:spLocks noGrp="1" noChangeArrowheads="1"/>
          </p:cNvSpPr>
          <p:nvPr>
            <p:ph type="title"/>
          </p:nvPr>
        </p:nvSpPr>
        <p:spPr>
          <a:xfrm>
            <a:off x="457200" y="152400"/>
            <a:ext cx="8229600" cy="788988"/>
          </a:xfrm>
        </p:spPr>
        <p:txBody>
          <a:bodyPr/>
          <a:lstStyle/>
          <a:p>
            <a:pPr eaLnBrk="1" hangingPunct="1"/>
            <a:r>
              <a:rPr lang="en-US"/>
              <a:t>Reading </a:t>
            </a:r>
          </a:p>
        </p:txBody>
      </p:sp>
      <p:sp>
        <p:nvSpPr>
          <p:cNvPr id="21508" name="Rectangle 3"/>
          <p:cNvSpPr>
            <a:spLocks noGrp="1" noChangeArrowheads="1"/>
          </p:cNvSpPr>
          <p:nvPr>
            <p:ph type="body" idx="1"/>
          </p:nvPr>
        </p:nvSpPr>
        <p:spPr>
          <a:xfrm>
            <a:off x="457200" y="1031875"/>
            <a:ext cx="8686800" cy="5216525"/>
          </a:xfrm>
        </p:spPr>
        <p:txBody>
          <a:bodyPr/>
          <a:lstStyle/>
          <a:p>
            <a:pPr eaLnBrk="1" hangingPunct="1"/>
            <a:r>
              <a:rPr lang="en-US" sz="2800" dirty="0"/>
              <a:t>Read from keyboard (console)</a:t>
            </a:r>
          </a:p>
          <a:p>
            <a:pPr eaLnBrk="1" hangingPunct="1"/>
            <a:r>
              <a:rPr lang="en-US" sz="2800" dirty="0"/>
              <a:t>What should be determined in reading</a:t>
            </a:r>
          </a:p>
          <a:p>
            <a:pPr lvl="1" eaLnBrk="1" hangingPunct="1"/>
            <a:r>
              <a:rPr lang="en-US" sz="2000" dirty="0"/>
              <a:t>Keyboard enters “characters”, so, how to read </a:t>
            </a:r>
            <a:r>
              <a:rPr lang="en-US" sz="2000" dirty="0" err="1"/>
              <a:t>int</a:t>
            </a:r>
            <a:r>
              <a:rPr lang="en-US" sz="2000" dirty="0"/>
              <a:t>, char, …?</a:t>
            </a:r>
          </a:p>
          <a:p>
            <a:pPr lvl="2" eaLnBrk="1" hangingPunct="1"/>
            <a:r>
              <a:rPr lang="en-US" sz="1800" dirty="0"/>
              <a:t>Which type the chars should be converted?</a:t>
            </a:r>
          </a:p>
          <a:p>
            <a:pPr lvl="1" eaLnBrk="1" hangingPunct="1"/>
            <a:r>
              <a:rPr lang="en-US" sz="2000" dirty="0"/>
              <a:t>Where should be saved?</a:t>
            </a:r>
          </a:p>
          <a:p>
            <a:pPr eaLnBrk="1" hangingPunct="1"/>
            <a:r>
              <a:rPr lang="en-US" sz="2800" b="1" dirty="0" err="1">
                <a:solidFill>
                  <a:srgbClr val="C00000"/>
                </a:solidFill>
                <a:latin typeface="Courier New" pitchFamily="49" charset="0"/>
                <a:cs typeface="Courier New" pitchFamily="49" charset="0"/>
              </a:rPr>
              <a:t>scanf</a:t>
            </a:r>
            <a:r>
              <a:rPr lang="en-US" sz="2800" dirty="0">
                <a:solidFill>
                  <a:srgbClr val="C00000"/>
                </a:solidFill>
              </a:rPr>
              <a:t>(“format specifier”, </a:t>
            </a:r>
            <a:r>
              <a:rPr lang="en-US" sz="2800" i="1" dirty="0">
                <a:solidFill>
                  <a:srgbClr val="C00000"/>
                </a:solidFill>
              </a:rPr>
              <a:t>parameters</a:t>
            </a:r>
            <a:r>
              <a:rPr lang="en-US" sz="2800" dirty="0">
                <a:solidFill>
                  <a:srgbClr val="C00000"/>
                </a:solidFill>
              </a:rPr>
              <a:t>)</a:t>
            </a:r>
          </a:p>
          <a:p>
            <a:pPr lvl="1" eaLnBrk="1" hangingPunct="1"/>
            <a:r>
              <a:rPr lang="en-US" sz="2000" dirty="0"/>
              <a:t>Format: The type that input should be converted to</a:t>
            </a:r>
          </a:p>
          <a:p>
            <a:pPr lvl="1" eaLnBrk="1" hangingPunct="1"/>
            <a:r>
              <a:rPr lang="en-US" sz="2000" dirty="0"/>
              <a:t>Parameters: Where should be saved</a:t>
            </a:r>
          </a:p>
          <a:p>
            <a:pPr eaLnBrk="1" hangingPunct="1"/>
            <a:r>
              <a:rPr lang="en-US" sz="2800" dirty="0" err="1"/>
              <a:t>scanf</a:t>
            </a:r>
            <a:r>
              <a:rPr lang="en-US" sz="2800" dirty="0"/>
              <a:t> blocks until ‘Enter’ at the end of input (why?!)</a:t>
            </a:r>
          </a:p>
          <a:p>
            <a:pPr eaLnBrk="1" hangingPunct="1"/>
            <a:r>
              <a:rPr lang="en-US" sz="2800" dirty="0"/>
              <a:t>Reads from beginning until to white spaces (except reading chars)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508">
                                            <p:txEl>
                                              <p:pRg st="5" end="5"/>
                                            </p:txEl>
                                          </p:spTgt>
                                        </p:tgtEl>
                                        <p:attrNameLst>
                                          <p:attrName>style.visibility</p:attrName>
                                        </p:attrNameLst>
                                      </p:cBhvr>
                                      <p:to>
                                        <p:strVal val="visible"/>
                                      </p:to>
                                    </p:set>
                                    <p:animEffect transition="in" filter="fade">
                                      <p:cBhvr>
                                        <p:cTn id="7" dur="500"/>
                                        <p:tgtEl>
                                          <p:spTgt spid="21508">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1508">
                                            <p:txEl>
                                              <p:pRg st="6" end="6"/>
                                            </p:txEl>
                                          </p:spTgt>
                                        </p:tgtEl>
                                        <p:attrNameLst>
                                          <p:attrName>style.visibility</p:attrName>
                                        </p:attrNameLst>
                                      </p:cBhvr>
                                      <p:to>
                                        <p:strVal val="visible"/>
                                      </p:to>
                                    </p:set>
                                    <p:animEffect transition="in" filter="fade">
                                      <p:cBhvr>
                                        <p:cTn id="10" dur="500"/>
                                        <p:tgtEl>
                                          <p:spTgt spid="21508">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1508">
                                            <p:txEl>
                                              <p:pRg st="7" end="7"/>
                                            </p:txEl>
                                          </p:spTgt>
                                        </p:tgtEl>
                                        <p:attrNameLst>
                                          <p:attrName>style.visibility</p:attrName>
                                        </p:attrNameLst>
                                      </p:cBhvr>
                                      <p:to>
                                        <p:strVal val="visible"/>
                                      </p:to>
                                    </p:set>
                                    <p:animEffect transition="in" filter="fade">
                                      <p:cBhvr>
                                        <p:cTn id="13" dur="500"/>
                                        <p:tgtEl>
                                          <p:spTgt spid="21508">
                                            <p:txEl>
                                              <p:pRg st="7" end="7"/>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1508">
                                            <p:txEl>
                                              <p:pRg st="8" end="8"/>
                                            </p:txEl>
                                          </p:spTgt>
                                        </p:tgtEl>
                                        <p:attrNameLst>
                                          <p:attrName>style.visibility</p:attrName>
                                        </p:attrNameLst>
                                      </p:cBhvr>
                                      <p:to>
                                        <p:strVal val="visible"/>
                                      </p:to>
                                    </p:set>
                                    <p:animEffect transition="in" filter="fade">
                                      <p:cBhvr>
                                        <p:cTn id="18" dur="500"/>
                                        <p:tgtEl>
                                          <p:spTgt spid="21508">
                                            <p:txEl>
                                              <p:pRg st="8" end="8"/>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1508">
                                            <p:txEl>
                                              <p:pRg st="9" end="9"/>
                                            </p:txEl>
                                          </p:spTgt>
                                        </p:tgtEl>
                                        <p:attrNameLst>
                                          <p:attrName>style.visibility</p:attrName>
                                        </p:attrNameLst>
                                      </p:cBhvr>
                                      <p:to>
                                        <p:strVal val="visible"/>
                                      </p:to>
                                    </p:set>
                                    <p:animEffect transition="in" filter="fade">
                                      <p:cBhvr>
                                        <p:cTn id="23" dur="500"/>
                                        <p:tgtEl>
                                          <p:spTgt spid="2150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921468F-59DE-45D4-8725-7D8A9CDA9FAC}" type="slidenum">
              <a:rPr lang="en-US" smtClean="0"/>
              <a:pPr eaLnBrk="1" hangingPunct="1"/>
              <a:t>23</a:t>
            </a:fld>
            <a:endParaRPr lang="en-US"/>
          </a:p>
        </p:txBody>
      </p:sp>
      <p:sp>
        <p:nvSpPr>
          <p:cNvPr id="22531" name="Rectangle 2"/>
          <p:cNvSpPr>
            <a:spLocks noGrp="1" noChangeArrowheads="1"/>
          </p:cNvSpPr>
          <p:nvPr>
            <p:ph type="title"/>
          </p:nvPr>
        </p:nvSpPr>
        <p:spPr>
          <a:xfrm>
            <a:off x="457200" y="152400"/>
            <a:ext cx="8229600" cy="788988"/>
          </a:xfrm>
        </p:spPr>
        <p:txBody>
          <a:bodyPr/>
          <a:lstStyle/>
          <a:p>
            <a:pPr eaLnBrk="1" hangingPunct="1"/>
            <a:r>
              <a:rPr lang="en-US"/>
              <a:t>Reading Integers (base 10)</a:t>
            </a:r>
          </a:p>
        </p:txBody>
      </p:sp>
      <p:sp>
        <p:nvSpPr>
          <p:cNvPr id="22532" name="Rectangle 3"/>
          <p:cNvSpPr>
            <a:spLocks noGrp="1" noChangeArrowheads="1"/>
          </p:cNvSpPr>
          <p:nvPr>
            <p:ph type="body" idx="1"/>
          </p:nvPr>
        </p:nvSpPr>
        <p:spPr>
          <a:xfrm>
            <a:off x="457200" y="1143000"/>
            <a:ext cx="8686800" cy="5257800"/>
          </a:xfrm>
        </p:spPr>
        <p:txBody>
          <a:bodyPr/>
          <a:lstStyle/>
          <a:p>
            <a:pPr eaLnBrk="1" hangingPunct="1">
              <a:lnSpc>
                <a:spcPct val="80000"/>
              </a:lnSpc>
            </a:pPr>
            <a:r>
              <a:rPr lang="en-US" sz="2800" b="1" dirty="0">
                <a:latin typeface="Courier New" pitchFamily="49" charset="0"/>
                <a:cs typeface="Courier New" pitchFamily="49" charset="0"/>
              </a:rPr>
              <a:t>%d, %u, %</a:t>
            </a:r>
            <a:r>
              <a:rPr lang="en-US" sz="2800" b="1" dirty="0" err="1">
                <a:latin typeface="Courier New" pitchFamily="49" charset="0"/>
                <a:cs typeface="Courier New" pitchFamily="49" charset="0"/>
              </a:rPr>
              <a:t>ld</a:t>
            </a:r>
            <a:r>
              <a:rPr lang="en-US" sz="2800" b="1" dirty="0">
                <a:latin typeface="Courier New" pitchFamily="49" charset="0"/>
                <a:cs typeface="Courier New" pitchFamily="49" charset="0"/>
              </a:rPr>
              <a:t>, %</a:t>
            </a:r>
            <a:r>
              <a:rPr lang="en-US" sz="2800" b="1" dirty="0" err="1">
                <a:latin typeface="Courier New" pitchFamily="49" charset="0"/>
                <a:cs typeface="Courier New" pitchFamily="49" charset="0"/>
              </a:rPr>
              <a:t>lu</a:t>
            </a:r>
            <a:endParaRPr lang="en-US" sz="2800" b="1" dirty="0">
              <a:latin typeface="Courier New" pitchFamily="49" charset="0"/>
              <a:cs typeface="Courier New" pitchFamily="49" charset="0"/>
            </a:endParaRPr>
          </a:p>
          <a:p>
            <a:pPr eaLnBrk="1" hangingPunct="1">
              <a:lnSpc>
                <a:spcPct val="80000"/>
              </a:lnSpc>
              <a:buFont typeface="Wingdings" pitchFamily="2" charset="2"/>
              <a:buNone/>
            </a:pPr>
            <a:r>
              <a:rPr lang="en-US" sz="2100" b="1" dirty="0" err="1">
                <a:latin typeface="Courier New" pitchFamily="49" charset="0"/>
                <a:cs typeface="Courier New" pitchFamily="49" charset="0"/>
              </a:rPr>
              <a:t>int</a:t>
            </a:r>
            <a:r>
              <a:rPr lang="en-US" sz="2100" b="1" dirty="0">
                <a:latin typeface="Courier New" pitchFamily="49" charset="0"/>
                <a:cs typeface="Courier New" pitchFamily="49" charset="0"/>
              </a:rPr>
              <a:t> </a:t>
            </a:r>
            <a:r>
              <a:rPr lang="en-US" sz="2100" b="1" dirty="0" err="1">
                <a:latin typeface="Courier New" pitchFamily="49" charset="0"/>
                <a:cs typeface="Courier New" pitchFamily="49" charset="0"/>
              </a:rPr>
              <a:t>i</a:t>
            </a:r>
            <a:r>
              <a:rPr lang="en-US" sz="2100" b="1" dirty="0">
                <a:latin typeface="Courier New" pitchFamily="49" charset="0"/>
                <a:cs typeface="Courier New" pitchFamily="49" charset="0"/>
              </a:rPr>
              <a:t>;</a:t>
            </a:r>
          </a:p>
          <a:p>
            <a:pPr eaLnBrk="1" hangingPunct="1">
              <a:lnSpc>
                <a:spcPct val="80000"/>
              </a:lnSpc>
              <a:buFont typeface="Wingdings" pitchFamily="2" charset="2"/>
              <a:buNone/>
            </a:pPr>
            <a:r>
              <a:rPr lang="en-US" sz="2100" b="1" dirty="0">
                <a:latin typeface="Courier New" pitchFamily="49" charset="0"/>
                <a:cs typeface="Courier New" pitchFamily="49" charset="0"/>
              </a:rPr>
              <a:t>unsigned </a:t>
            </a:r>
            <a:r>
              <a:rPr lang="en-US" sz="2100" b="1" dirty="0" err="1">
                <a:latin typeface="Courier New" pitchFamily="49" charset="0"/>
                <a:cs typeface="Courier New" pitchFamily="49" charset="0"/>
              </a:rPr>
              <a:t>int</a:t>
            </a:r>
            <a:r>
              <a:rPr lang="en-US" sz="2100" b="1" dirty="0">
                <a:latin typeface="Courier New" pitchFamily="49" charset="0"/>
                <a:cs typeface="Courier New" pitchFamily="49" charset="0"/>
              </a:rPr>
              <a:t> j;</a:t>
            </a:r>
          </a:p>
          <a:p>
            <a:pPr eaLnBrk="1" hangingPunct="1">
              <a:lnSpc>
                <a:spcPct val="80000"/>
              </a:lnSpc>
              <a:buFont typeface="Wingdings" pitchFamily="2" charset="2"/>
              <a:buNone/>
            </a:pPr>
            <a:r>
              <a:rPr lang="en-US" sz="2100" b="1" dirty="0">
                <a:latin typeface="Courier New" pitchFamily="49" charset="0"/>
                <a:cs typeface="Courier New" pitchFamily="49" charset="0"/>
              </a:rPr>
              <a:t>long </a:t>
            </a:r>
            <a:r>
              <a:rPr lang="en-US" sz="2100" b="1" dirty="0" err="1">
                <a:latin typeface="Courier New" pitchFamily="49" charset="0"/>
                <a:cs typeface="Courier New" pitchFamily="49" charset="0"/>
              </a:rPr>
              <a:t>int</a:t>
            </a:r>
            <a:r>
              <a:rPr lang="en-US" sz="2100" b="1" dirty="0">
                <a:latin typeface="Courier New" pitchFamily="49" charset="0"/>
                <a:cs typeface="Courier New" pitchFamily="49" charset="0"/>
              </a:rPr>
              <a:t> l;</a:t>
            </a:r>
          </a:p>
          <a:p>
            <a:pPr eaLnBrk="1" hangingPunct="1">
              <a:lnSpc>
                <a:spcPct val="80000"/>
              </a:lnSpc>
              <a:buFont typeface="Wingdings" pitchFamily="2" charset="2"/>
              <a:buNone/>
            </a:pPr>
            <a:endParaRPr lang="en-US" sz="1200" b="1" dirty="0">
              <a:latin typeface="Courier New" pitchFamily="49" charset="0"/>
              <a:cs typeface="Courier New" pitchFamily="49" charset="0"/>
            </a:endParaRPr>
          </a:p>
          <a:p>
            <a:pPr eaLnBrk="1" hangingPunct="1">
              <a:lnSpc>
                <a:spcPct val="80000"/>
              </a:lnSpc>
              <a:buFont typeface="Wingdings" pitchFamily="2" charset="2"/>
              <a:buNone/>
            </a:pPr>
            <a:r>
              <a:rPr lang="en-US" sz="2100" b="1" dirty="0" err="1">
                <a:latin typeface="Courier New" pitchFamily="49" charset="0"/>
                <a:cs typeface="Courier New" pitchFamily="49" charset="0"/>
              </a:rPr>
              <a:t>scanf</a:t>
            </a:r>
            <a:r>
              <a:rPr lang="en-US" sz="2100" b="1" dirty="0">
                <a:latin typeface="Courier New" pitchFamily="49" charset="0"/>
                <a:cs typeface="Courier New" pitchFamily="49" charset="0"/>
              </a:rPr>
              <a:t>("%d", </a:t>
            </a:r>
            <a:r>
              <a:rPr lang="en-US" sz="2100" b="1" dirty="0">
                <a:solidFill>
                  <a:srgbClr val="CC0000"/>
                </a:solidFill>
                <a:latin typeface="Courier New" pitchFamily="49" charset="0"/>
                <a:cs typeface="Courier New" pitchFamily="49" charset="0"/>
              </a:rPr>
              <a:t>&amp;</a:t>
            </a:r>
            <a:r>
              <a:rPr lang="en-US" sz="2100" b="1" dirty="0" err="1">
                <a:latin typeface="Courier New" pitchFamily="49" charset="0"/>
                <a:cs typeface="Courier New" pitchFamily="49" charset="0"/>
              </a:rPr>
              <a:t>i</a:t>
            </a:r>
            <a:r>
              <a:rPr lang="en-US" sz="2100" b="1" dirty="0">
                <a:latin typeface="Courier New" pitchFamily="49" charset="0"/>
                <a:cs typeface="Courier New" pitchFamily="49" charset="0"/>
              </a:rPr>
              <a:t>);</a:t>
            </a:r>
          </a:p>
          <a:p>
            <a:pPr eaLnBrk="1" hangingPunct="1">
              <a:lnSpc>
                <a:spcPct val="80000"/>
              </a:lnSpc>
              <a:buFont typeface="Wingdings" pitchFamily="2" charset="2"/>
              <a:buNone/>
            </a:pPr>
            <a:r>
              <a:rPr lang="en-US" sz="2100" b="1" dirty="0" err="1">
                <a:latin typeface="Courier New" pitchFamily="49" charset="0"/>
                <a:cs typeface="Courier New" pitchFamily="49" charset="0"/>
              </a:rPr>
              <a:t>scanf</a:t>
            </a:r>
            <a:r>
              <a:rPr lang="en-US" sz="2100" b="1" dirty="0">
                <a:latin typeface="Courier New" pitchFamily="49" charset="0"/>
                <a:cs typeface="Courier New" pitchFamily="49" charset="0"/>
              </a:rPr>
              <a:t>("%u", </a:t>
            </a:r>
            <a:r>
              <a:rPr lang="en-US" sz="2100" b="1" dirty="0">
                <a:solidFill>
                  <a:srgbClr val="CC0000"/>
                </a:solidFill>
                <a:latin typeface="Courier New" pitchFamily="49" charset="0"/>
                <a:cs typeface="Courier New" pitchFamily="49" charset="0"/>
              </a:rPr>
              <a:t>&amp;</a:t>
            </a:r>
            <a:r>
              <a:rPr lang="en-US" sz="2100" b="1" dirty="0">
                <a:latin typeface="Courier New" pitchFamily="49" charset="0"/>
                <a:cs typeface="Courier New" pitchFamily="49" charset="0"/>
              </a:rPr>
              <a:t>j);</a:t>
            </a:r>
          </a:p>
          <a:p>
            <a:pPr eaLnBrk="1" hangingPunct="1">
              <a:lnSpc>
                <a:spcPct val="80000"/>
              </a:lnSpc>
              <a:buFont typeface="Wingdings" pitchFamily="2" charset="2"/>
              <a:buNone/>
            </a:pPr>
            <a:r>
              <a:rPr lang="en-US" sz="2100" b="1" dirty="0" err="1">
                <a:latin typeface="Courier New" pitchFamily="49" charset="0"/>
                <a:cs typeface="Courier New" pitchFamily="49" charset="0"/>
              </a:rPr>
              <a:t>scanf</a:t>
            </a:r>
            <a:r>
              <a:rPr lang="en-US" sz="2100" b="1" dirty="0">
                <a:latin typeface="Courier New" pitchFamily="49" charset="0"/>
                <a:cs typeface="Courier New" pitchFamily="49" charset="0"/>
              </a:rPr>
              <a:t>("%</a:t>
            </a:r>
            <a:r>
              <a:rPr lang="en-US" sz="2100" b="1" dirty="0" err="1">
                <a:latin typeface="Courier New" pitchFamily="49" charset="0"/>
                <a:cs typeface="Courier New" pitchFamily="49" charset="0"/>
              </a:rPr>
              <a:t>ld</a:t>
            </a:r>
            <a:r>
              <a:rPr lang="en-US" sz="2100" b="1" dirty="0">
                <a:latin typeface="Courier New" pitchFamily="49" charset="0"/>
                <a:cs typeface="Courier New" pitchFamily="49" charset="0"/>
              </a:rPr>
              <a:t>",</a:t>
            </a:r>
            <a:r>
              <a:rPr lang="en-US" sz="2100" b="1" dirty="0">
                <a:solidFill>
                  <a:srgbClr val="CC0000"/>
                </a:solidFill>
                <a:latin typeface="Courier New" pitchFamily="49" charset="0"/>
                <a:cs typeface="Courier New" pitchFamily="49" charset="0"/>
              </a:rPr>
              <a:t>&amp;</a:t>
            </a:r>
            <a:r>
              <a:rPr lang="en-US" sz="2100" b="1" dirty="0">
                <a:latin typeface="Courier New" pitchFamily="49" charset="0"/>
                <a:cs typeface="Courier New" pitchFamily="49" charset="0"/>
              </a:rPr>
              <a:t>l);</a:t>
            </a:r>
          </a:p>
          <a:p>
            <a:pPr eaLnBrk="1" hangingPunct="1">
              <a:lnSpc>
                <a:spcPct val="80000"/>
              </a:lnSpc>
              <a:buFont typeface="Wingdings" pitchFamily="2" charset="2"/>
              <a:buNone/>
            </a:pPr>
            <a:endParaRPr lang="en-US" sz="1200" b="1" dirty="0">
              <a:latin typeface="Courier New" pitchFamily="49" charset="0"/>
              <a:cs typeface="Courier New" pitchFamily="49" charset="0"/>
            </a:endParaRPr>
          </a:p>
          <a:p>
            <a:pPr eaLnBrk="1" hangingPunct="1">
              <a:lnSpc>
                <a:spcPct val="80000"/>
              </a:lnSpc>
              <a:buFont typeface="Wingdings" pitchFamily="2" charset="2"/>
              <a:buNone/>
            </a:pPr>
            <a:r>
              <a:rPr lang="en-US" sz="2100" b="1" dirty="0">
                <a:latin typeface="Courier New" pitchFamily="49" charset="0"/>
                <a:cs typeface="Courier New" pitchFamily="49" charset="0"/>
              </a:rPr>
              <a:t>-90		</a:t>
            </a:r>
            <a:r>
              <a:rPr lang="en-US" sz="2100" b="1" dirty="0">
                <a:latin typeface="Courier New" pitchFamily="49" charset="0"/>
                <a:cs typeface="Courier New" pitchFamily="49" charset="0"/>
                <a:sym typeface="Wingdings" pitchFamily="2" charset="2"/>
              </a:rPr>
              <a:t> -90 is saved in memory location </a:t>
            </a:r>
            <a:r>
              <a:rPr lang="en-US" sz="2100" b="1" dirty="0" err="1">
                <a:latin typeface="Courier New" pitchFamily="49" charset="0"/>
                <a:cs typeface="Courier New" pitchFamily="49" charset="0"/>
                <a:sym typeface="Wingdings" pitchFamily="2" charset="2"/>
              </a:rPr>
              <a:t>i</a:t>
            </a:r>
            <a:endParaRPr lang="en-US" sz="2100" b="1" dirty="0">
              <a:latin typeface="Courier New" pitchFamily="49" charset="0"/>
              <a:cs typeface="Courier New" pitchFamily="49" charset="0"/>
            </a:endParaRPr>
          </a:p>
          <a:p>
            <a:pPr eaLnBrk="1" hangingPunct="1">
              <a:lnSpc>
                <a:spcPct val="80000"/>
              </a:lnSpc>
              <a:buNone/>
            </a:pPr>
            <a:r>
              <a:rPr lang="en-US" sz="2100" b="1" dirty="0">
                <a:latin typeface="Courier New" pitchFamily="49" charset="0"/>
                <a:cs typeface="Courier New" pitchFamily="49" charset="0"/>
              </a:rPr>
              <a:t>78	 	      </a:t>
            </a:r>
            <a:r>
              <a:rPr lang="en-US" sz="2100" b="1" dirty="0">
                <a:latin typeface="Courier New" pitchFamily="49" charset="0"/>
                <a:cs typeface="Courier New" pitchFamily="49" charset="0"/>
                <a:sym typeface="Wingdings" pitchFamily="2" charset="2"/>
              </a:rPr>
              <a:t> 78 is saved in memory location j</a:t>
            </a:r>
          </a:p>
          <a:p>
            <a:pPr eaLnBrk="1" hangingPunct="1">
              <a:lnSpc>
                <a:spcPct val="80000"/>
              </a:lnSpc>
              <a:buFont typeface="Wingdings" pitchFamily="2" charset="2"/>
              <a:buNone/>
            </a:pPr>
            <a:r>
              <a:rPr lang="en-US" sz="2100" b="1" dirty="0">
                <a:latin typeface="Courier New" pitchFamily="49" charset="0"/>
                <a:cs typeface="Courier New" pitchFamily="49" charset="0"/>
              </a:rPr>
              <a:t>60L 		</a:t>
            </a:r>
            <a:r>
              <a:rPr lang="en-US" sz="2100" b="1" dirty="0">
                <a:latin typeface="Courier New" pitchFamily="49" charset="0"/>
                <a:cs typeface="Courier New" pitchFamily="49" charset="0"/>
                <a:sym typeface="Wingdings" pitchFamily="2" charset="2"/>
              </a:rPr>
              <a:t> 60 is saved in memory location l</a:t>
            </a:r>
          </a:p>
          <a:p>
            <a:pPr eaLnBrk="1" hangingPunct="1">
              <a:lnSpc>
                <a:spcPct val="80000"/>
              </a:lnSpc>
              <a:buFont typeface="Wingdings" pitchFamily="2" charset="2"/>
              <a:buNone/>
            </a:pPr>
            <a:r>
              <a:rPr lang="en-US" sz="2100" b="1" dirty="0">
                <a:solidFill>
                  <a:srgbClr val="CC0000"/>
                </a:solidFill>
                <a:latin typeface="Courier New" pitchFamily="49" charset="0"/>
                <a:cs typeface="Courier New" pitchFamily="49" charset="0"/>
              </a:rPr>
              <a:t>Spaces at the beginning are ignored </a:t>
            </a:r>
            <a:endParaRPr lang="en-US" sz="2100" b="1" dirty="0">
              <a:latin typeface="Courier New" pitchFamily="49" charset="0"/>
              <a:cs typeface="Courier New" pitchFamily="49"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48551E7E-CA02-49AD-B35B-1101851EAABD}" type="slidenum">
              <a:rPr lang="en-US" smtClean="0"/>
              <a:pPr eaLnBrk="1" hangingPunct="1"/>
              <a:t>24</a:t>
            </a:fld>
            <a:endParaRPr lang="en-US"/>
          </a:p>
        </p:txBody>
      </p:sp>
      <p:sp>
        <p:nvSpPr>
          <p:cNvPr id="23555" name="Rectangle 2"/>
          <p:cNvSpPr>
            <a:spLocks noGrp="1" noChangeArrowheads="1"/>
          </p:cNvSpPr>
          <p:nvPr>
            <p:ph type="title"/>
          </p:nvPr>
        </p:nvSpPr>
        <p:spPr>
          <a:xfrm>
            <a:off x="457200" y="152400"/>
            <a:ext cx="8229600" cy="788988"/>
          </a:xfrm>
        </p:spPr>
        <p:txBody>
          <a:bodyPr/>
          <a:lstStyle/>
          <a:p>
            <a:pPr eaLnBrk="1" hangingPunct="1"/>
            <a:r>
              <a:rPr lang="en-US"/>
              <a:t>Reading Integers (cont’d)</a:t>
            </a:r>
          </a:p>
        </p:txBody>
      </p:sp>
      <p:sp>
        <p:nvSpPr>
          <p:cNvPr id="244739" name="Rectangle 3"/>
          <p:cNvSpPr>
            <a:spLocks noGrp="1" noChangeArrowheads="1"/>
          </p:cNvSpPr>
          <p:nvPr>
            <p:ph type="body" idx="1"/>
          </p:nvPr>
        </p:nvSpPr>
        <p:spPr>
          <a:xfrm>
            <a:off x="457200" y="1143000"/>
            <a:ext cx="8229600" cy="4911725"/>
          </a:xfrm>
        </p:spPr>
        <p:txBody>
          <a:bodyPr/>
          <a:lstStyle/>
          <a:p>
            <a:pPr eaLnBrk="1" hangingPunct="1">
              <a:lnSpc>
                <a:spcPct val="80000"/>
              </a:lnSpc>
            </a:pPr>
            <a:r>
              <a:rPr lang="en-US" b="1">
                <a:latin typeface="Courier New" pitchFamily="49" charset="0"/>
                <a:cs typeface="Courier New" pitchFamily="49" charset="0"/>
              </a:rPr>
              <a:t>%o, %x, %X, %i</a:t>
            </a:r>
          </a:p>
          <a:p>
            <a:pPr lvl="1" eaLnBrk="1" hangingPunct="1">
              <a:lnSpc>
                <a:spcPct val="80000"/>
              </a:lnSpc>
            </a:pPr>
            <a:endParaRPr lang="en-US" sz="1800"/>
          </a:p>
          <a:p>
            <a:pPr lvl="1" eaLnBrk="1" hangingPunct="1">
              <a:lnSpc>
                <a:spcPct val="80000"/>
              </a:lnSpc>
              <a:buFont typeface="Wingdings" pitchFamily="2" charset="2"/>
              <a:buNone/>
            </a:pPr>
            <a:r>
              <a:rPr lang="en-US" sz="2500" b="1">
                <a:latin typeface="Courier New" pitchFamily="49" charset="0"/>
                <a:cs typeface="Courier New" pitchFamily="49" charset="0"/>
              </a:rPr>
              <a:t>scanf("%o", &amp;i);</a:t>
            </a:r>
          </a:p>
          <a:p>
            <a:pPr eaLnBrk="1" hangingPunct="1">
              <a:lnSpc>
                <a:spcPct val="80000"/>
              </a:lnSpc>
              <a:buFont typeface="Wingdings" pitchFamily="2" charset="2"/>
              <a:buNone/>
            </a:pPr>
            <a:r>
              <a:rPr lang="en-US" sz="2800" b="1"/>
              <a:t>	</a:t>
            </a:r>
            <a:r>
              <a:rPr lang="en-US" sz="2400" b="1"/>
              <a:t>Input:</a:t>
            </a:r>
            <a:r>
              <a:rPr lang="en-US" sz="2400" b="1">
                <a:solidFill>
                  <a:srgbClr val="0033CC"/>
                </a:solidFill>
              </a:rPr>
              <a:t> 12</a:t>
            </a:r>
            <a:r>
              <a:rPr lang="en-US" sz="2400"/>
              <a:t>		</a:t>
            </a:r>
            <a:r>
              <a:rPr lang="en-US" sz="2400">
                <a:sym typeface="Wingdings" pitchFamily="2" charset="2"/>
              </a:rPr>
              <a:t> </a:t>
            </a:r>
            <a:r>
              <a:rPr lang="en-US" sz="2400">
                <a:solidFill>
                  <a:srgbClr val="CC0000"/>
                </a:solidFill>
                <a:sym typeface="Wingdings" pitchFamily="2" charset="2"/>
              </a:rPr>
              <a:t>i = 10</a:t>
            </a:r>
            <a:endParaRPr lang="en-US" sz="2400"/>
          </a:p>
          <a:p>
            <a:pPr lvl="1" eaLnBrk="1" hangingPunct="1">
              <a:lnSpc>
                <a:spcPct val="80000"/>
              </a:lnSpc>
              <a:buFont typeface="Wingdings" pitchFamily="2" charset="2"/>
              <a:buNone/>
            </a:pPr>
            <a:endParaRPr lang="en-US" sz="1100" b="1">
              <a:latin typeface="Courier New" pitchFamily="49" charset="0"/>
              <a:cs typeface="Courier New" pitchFamily="49" charset="0"/>
            </a:endParaRPr>
          </a:p>
          <a:p>
            <a:pPr lvl="1" eaLnBrk="1" hangingPunct="1">
              <a:lnSpc>
                <a:spcPct val="80000"/>
              </a:lnSpc>
              <a:buFont typeface="Wingdings" pitchFamily="2" charset="2"/>
              <a:buNone/>
            </a:pPr>
            <a:r>
              <a:rPr lang="en-US" sz="2500" b="1">
                <a:latin typeface="Courier New" pitchFamily="49" charset="0"/>
                <a:cs typeface="Courier New" pitchFamily="49" charset="0"/>
              </a:rPr>
              <a:t>scanf("%x", &amp;i);</a:t>
            </a:r>
          </a:p>
          <a:p>
            <a:pPr eaLnBrk="1" hangingPunct="1">
              <a:lnSpc>
                <a:spcPct val="80000"/>
              </a:lnSpc>
              <a:buFont typeface="Wingdings" pitchFamily="2" charset="2"/>
              <a:buNone/>
            </a:pPr>
            <a:r>
              <a:rPr lang="en-US" sz="2400" b="1"/>
              <a:t>	Input:</a:t>
            </a:r>
            <a:r>
              <a:rPr lang="en-US" sz="2400" b="1">
                <a:solidFill>
                  <a:srgbClr val="0033CC"/>
                </a:solidFill>
              </a:rPr>
              <a:t> 1a</a:t>
            </a:r>
            <a:r>
              <a:rPr lang="en-US" sz="2400"/>
              <a:t>		</a:t>
            </a:r>
            <a:r>
              <a:rPr lang="en-US" sz="2400">
                <a:sym typeface="Wingdings" pitchFamily="2" charset="2"/>
              </a:rPr>
              <a:t> </a:t>
            </a:r>
            <a:r>
              <a:rPr lang="en-US" sz="2400">
                <a:solidFill>
                  <a:srgbClr val="CC0000"/>
                </a:solidFill>
                <a:sym typeface="Wingdings" pitchFamily="2" charset="2"/>
              </a:rPr>
              <a:t>i = 26</a:t>
            </a:r>
            <a:endParaRPr lang="en-US" sz="2400"/>
          </a:p>
          <a:p>
            <a:pPr lvl="1" eaLnBrk="1" hangingPunct="1">
              <a:lnSpc>
                <a:spcPct val="80000"/>
              </a:lnSpc>
              <a:buFont typeface="Wingdings" pitchFamily="2" charset="2"/>
              <a:buNone/>
            </a:pPr>
            <a:endParaRPr lang="en-US" sz="1500" b="1">
              <a:latin typeface="Courier New" pitchFamily="49" charset="0"/>
              <a:cs typeface="Courier New" pitchFamily="49" charset="0"/>
            </a:endParaRPr>
          </a:p>
          <a:p>
            <a:pPr lvl="1" eaLnBrk="1" hangingPunct="1">
              <a:lnSpc>
                <a:spcPct val="80000"/>
              </a:lnSpc>
              <a:buFont typeface="Wingdings" pitchFamily="2" charset="2"/>
              <a:buNone/>
            </a:pPr>
            <a:r>
              <a:rPr lang="en-US" sz="2500" b="1">
                <a:latin typeface="Courier New" pitchFamily="49" charset="0"/>
                <a:cs typeface="Courier New" pitchFamily="49" charset="0"/>
              </a:rPr>
              <a:t>scanf("%i", &amp;i);</a:t>
            </a:r>
          </a:p>
          <a:p>
            <a:pPr eaLnBrk="1" hangingPunct="1">
              <a:lnSpc>
                <a:spcPct val="80000"/>
              </a:lnSpc>
              <a:buFont typeface="Wingdings" pitchFamily="2" charset="2"/>
              <a:buNone/>
            </a:pPr>
            <a:r>
              <a:rPr lang="en-US" sz="2400" b="1"/>
              <a:t>	Input:</a:t>
            </a:r>
            <a:r>
              <a:rPr lang="en-US" sz="2400" b="1">
                <a:solidFill>
                  <a:srgbClr val="0033CC"/>
                </a:solidFill>
              </a:rPr>
              <a:t> 12</a:t>
            </a:r>
            <a:r>
              <a:rPr lang="en-US" sz="2400"/>
              <a:t>		</a:t>
            </a:r>
            <a:r>
              <a:rPr lang="en-US" sz="2400">
                <a:sym typeface="Wingdings" pitchFamily="2" charset="2"/>
              </a:rPr>
              <a:t> </a:t>
            </a:r>
            <a:r>
              <a:rPr lang="en-US" sz="2400">
                <a:solidFill>
                  <a:srgbClr val="CC0000"/>
                </a:solidFill>
                <a:sym typeface="Wingdings" pitchFamily="2" charset="2"/>
              </a:rPr>
              <a:t>i = 12</a:t>
            </a:r>
            <a:endParaRPr lang="en-US" sz="2400"/>
          </a:p>
          <a:p>
            <a:pPr eaLnBrk="1" hangingPunct="1">
              <a:lnSpc>
                <a:spcPct val="80000"/>
              </a:lnSpc>
              <a:buFont typeface="Wingdings" pitchFamily="2" charset="2"/>
              <a:buNone/>
            </a:pPr>
            <a:r>
              <a:rPr lang="en-US" sz="2400" b="1"/>
              <a:t>	Input:</a:t>
            </a:r>
            <a:r>
              <a:rPr lang="en-US" sz="2400" b="1">
                <a:solidFill>
                  <a:srgbClr val="0033CC"/>
                </a:solidFill>
              </a:rPr>
              <a:t> 012</a:t>
            </a:r>
            <a:r>
              <a:rPr lang="en-US" sz="2400"/>
              <a:t>		</a:t>
            </a:r>
            <a:r>
              <a:rPr lang="en-US" sz="2400">
                <a:sym typeface="Wingdings" pitchFamily="2" charset="2"/>
              </a:rPr>
              <a:t> </a:t>
            </a:r>
            <a:r>
              <a:rPr lang="en-US" sz="2400">
                <a:solidFill>
                  <a:srgbClr val="CC0000"/>
                </a:solidFill>
                <a:sym typeface="Wingdings" pitchFamily="2" charset="2"/>
              </a:rPr>
              <a:t>i = 10 (It reads in base 8)</a:t>
            </a:r>
            <a:endParaRPr lang="en-US" sz="2400"/>
          </a:p>
          <a:p>
            <a:pPr eaLnBrk="1" hangingPunct="1">
              <a:lnSpc>
                <a:spcPct val="80000"/>
              </a:lnSpc>
              <a:buFont typeface="Wingdings" pitchFamily="2" charset="2"/>
              <a:buNone/>
            </a:pPr>
            <a:r>
              <a:rPr lang="en-US" sz="2400" b="1"/>
              <a:t>	Input:</a:t>
            </a:r>
            <a:r>
              <a:rPr lang="en-US" sz="2400" b="1">
                <a:solidFill>
                  <a:srgbClr val="0033CC"/>
                </a:solidFill>
              </a:rPr>
              <a:t> 0x12</a:t>
            </a:r>
            <a:r>
              <a:rPr lang="en-US" sz="2400"/>
              <a:t>	</a:t>
            </a:r>
            <a:r>
              <a:rPr lang="en-US" sz="2400">
                <a:sym typeface="Wingdings" pitchFamily="2" charset="2"/>
              </a:rPr>
              <a:t> </a:t>
            </a:r>
            <a:r>
              <a:rPr lang="en-US" sz="2400">
                <a:solidFill>
                  <a:srgbClr val="CC0000"/>
                </a:solidFill>
                <a:sym typeface="Wingdings" pitchFamily="2" charset="2"/>
              </a:rPr>
              <a:t>i = 18 (It reads in base 16)</a:t>
            </a:r>
            <a:endParaRPr lang="en-US" sz="24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44739">
                                            <p:txEl>
                                              <p:pRg st="2" end="2"/>
                                            </p:txEl>
                                          </p:spTgt>
                                        </p:tgtEl>
                                        <p:attrNameLst>
                                          <p:attrName>style.visibility</p:attrName>
                                        </p:attrNameLst>
                                      </p:cBhvr>
                                      <p:to>
                                        <p:strVal val="visible"/>
                                      </p:to>
                                    </p:set>
                                    <p:animEffect transition="in" filter="blinds(horizontal)">
                                      <p:cBhvr>
                                        <p:cTn id="7" dur="500"/>
                                        <p:tgtEl>
                                          <p:spTgt spid="244739">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44739">
                                            <p:txEl>
                                              <p:pRg st="3" end="3"/>
                                            </p:txEl>
                                          </p:spTgt>
                                        </p:tgtEl>
                                        <p:attrNameLst>
                                          <p:attrName>style.visibility</p:attrName>
                                        </p:attrNameLst>
                                      </p:cBhvr>
                                      <p:to>
                                        <p:strVal val="visible"/>
                                      </p:to>
                                    </p:set>
                                    <p:animEffect transition="in" filter="blinds(horizontal)">
                                      <p:cBhvr>
                                        <p:cTn id="10" dur="500"/>
                                        <p:tgtEl>
                                          <p:spTgt spid="244739">
                                            <p:txEl>
                                              <p:pRg st="3" end="3"/>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244739">
                                            <p:txEl>
                                              <p:pRg st="5" end="5"/>
                                            </p:txEl>
                                          </p:spTgt>
                                        </p:tgtEl>
                                        <p:attrNameLst>
                                          <p:attrName>style.visibility</p:attrName>
                                        </p:attrNameLst>
                                      </p:cBhvr>
                                      <p:to>
                                        <p:strVal val="visible"/>
                                      </p:to>
                                    </p:set>
                                    <p:animEffect transition="in" filter="blinds(horizontal)">
                                      <p:cBhvr>
                                        <p:cTn id="15" dur="500"/>
                                        <p:tgtEl>
                                          <p:spTgt spid="244739">
                                            <p:txEl>
                                              <p:pRg st="5" end="5"/>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44739">
                                            <p:txEl>
                                              <p:pRg st="6" end="6"/>
                                            </p:txEl>
                                          </p:spTgt>
                                        </p:tgtEl>
                                        <p:attrNameLst>
                                          <p:attrName>style.visibility</p:attrName>
                                        </p:attrNameLst>
                                      </p:cBhvr>
                                      <p:to>
                                        <p:strVal val="visible"/>
                                      </p:to>
                                    </p:set>
                                    <p:animEffect transition="in" filter="blinds(horizontal)">
                                      <p:cBhvr>
                                        <p:cTn id="18" dur="500"/>
                                        <p:tgtEl>
                                          <p:spTgt spid="244739">
                                            <p:txEl>
                                              <p:pRg st="6" end="6"/>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244739">
                                            <p:txEl>
                                              <p:pRg st="8" end="8"/>
                                            </p:txEl>
                                          </p:spTgt>
                                        </p:tgtEl>
                                        <p:attrNameLst>
                                          <p:attrName>style.visibility</p:attrName>
                                        </p:attrNameLst>
                                      </p:cBhvr>
                                      <p:to>
                                        <p:strVal val="visible"/>
                                      </p:to>
                                    </p:set>
                                    <p:animEffect transition="in" filter="blinds(horizontal)">
                                      <p:cBhvr>
                                        <p:cTn id="23" dur="500"/>
                                        <p:tgtEl>
                                          <p:spTgt spid="244739">
                                            <p:txEl>
                                              <p:pRg st="8" end="8"/>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244739">
                                            <p:txEl>
                                              <p:pRg st="9" end="9"/>
                                            </p:txEl>
                                          </p:spTgt>
                                        </p:tgtEl>
                                        <p:attrNameLst>
                                          <p:attrName>style.visibility</p:attrName>
                                        </p:attrNameLst>
                                      </p:cBhvr>
                                      <p:to>
                                        <p:strVal val="visible"/>
                                      </p:to>
                                    </p:set>
                                    <p:animEffect transition="in" filter="blinds(horizontal)">
                                      <p:cBhvr>
                                        <p:cTn id="26" dur="500"/>
                                        <p:tgtEl>
                                          <p:spTgt spid="244739">
                                            <p:txEl>
                                              <p:pRg st="9" end="9"/>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244739">
                                            <p:txEl>
                                              <p:pRg st="10" end="10"/>
                                            </p:txEl>
                                          </p:spTgt>
                                        </p:tgtEl>
                                        <p:attrNameLst>
                                          <p:attrName>style.visibility</p:attrName>
                                        </p:attrNameLst>
                                      </p:cBhvr>
                                      <p:to>
                                        <p:strVal val="visible"/>
                                      </p:to>
                                    </p:set>
                                    <p:animEffect transition="in" filter="blinds(horizontal)">
                                      <p:cBhvr>
                                        <p:cTn id="29" dur="500"/>
                                        <p:tgtEl>
                                          <p:spTgt spid="244739">
                                            <p:txEl>
                                              <p:pRg st="10" end="10"/>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244739">
                                            <p:txEl>
                                              <p:pRg st="11" end="11"/>
                                            </p:txEl>
                                          </p:spTgt>
                                        </p:tgtEl>
                                        <p:attrNameLst>
                                          <p:attrName>style.visibility</p:attrName>
                                        </p:attrNameLst>
                                      </p:cBhvr>
                                      <p:to>
                                        <p:strVal val="visible"/>
                                      </p:to>
                                    </p:set>
                                    <p:animEffect transition="in" filter="blinds(horizontal)">
                                      <p:cBhvr>
                                        <p:cTn id="32" dur="500"/>
                                        <p:tgtEl>
                                          <p:spTgt spid="24473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FB366394-3347-40EB-92FD-034E85C0EB7E}" type="slidenum">
              <a:rPr lang="en-US" smtClean="0"/>
              <a:pPr eaLnBrk="1" hangingPunct="1"/>
              <a:t>25</a:t>
            </a:fld>
            <a:endParaRPr lang="en-US"/>
          </a:p>
        </p:txBody>
      </p:sp>
      <p:sp>
        <p:nvSpPr>
          <p:cNvPr id="24579" name="Rectangle 2"/>
          <p:cNvSpPr>
            <a:spLocks noGrp="1" noChangeArrowheads="1"/>
          </p:cNvSpPr>
          <p:nvPr>
            <p:ph type="title"/>
          </p:nvPr>
        </p:nvSpPr>
        <p:spPr>
          <a:xfrm>
            <a:off x="457200" y="152400"/>
            <a:ext cx="8229600" cy="788988"/>
          </a:xfrm>
        </p:spPr>
        <p:txBody>
          <a:bodyPr/>
          <a:lstStyle/>
          <a:p>
            <a:pPr eaLnBrk="1" hangingPunct="1"/>
            <a:r>
              <a:rPr lang="en-US"/>
              <a:t>Reading floats and doubles </a:t>
            </a:r>
          </a:p>
        </p:txBody>
      </p:sp>
      <p:sp>
        <p:nvSpPr>
          <p:cNvPr id="24580" name="Rectangle 3"/>
          <p:cNvSpPr>
            <a:spLocks noGrp="1" noChangeArrowheads="1"/>
          </p:cNvSpPr>
          <p:nvPr>
            <p:ph type="body" idx="1"/>
          </p:nvPr>
        </p:nvSpPr>
        <p:spPr>
          <a:xfrm>
            <a:off x="457200" y="1108075"/>
            <a:ext cx="8229600" cy="5216525"/>
          </a:xfrm>
        </p:spPr>
        <p:txBody>
          <a:bodyPr/>
          <a:lstStyle/>
          <a:p>
            <a:pPr eaLnBrk="1" hangingPunct="1">
              <a:lnSpc>
                <a:spcPct val="90000"/>
              </a:lnSpc>
            </a:pPr>
            <a:r>
              <a:rPr lang="en-US" b="1" dirty="0">
                <a:latin typeface="Courier New" pitchFamily="49" charset="0"/>
                <a:cs typeface="Courier New" pitchFamily="49" charset="0"/>
              </a:rPr>
              <a:t>%f, %lf, %e</a:t>
            </a:r>
          </a:p>
          <a:p>
            <a:pPr eaLnBrk="1" hangingPunct="1">
              <a:lnSpc>
                <a:spcPct val="90000"/>
              </a:lnSpc>
              <a:buFont typeface="Wingdings" pitchFamily="2" charset="2"/>
              <a:buNone/>
            </a:pPr>
            <a:r>
              <a:rPr lang="en-US" sz="3000" b="1" dirty="0">
                <a:latin typeface="Courier New" pitchFamily="49" charset="0"/>
                <a:cs typeface="Courier New" pitchFamily="49" charset="0"/>
              </a:rPr>
              <a:t>float </a:t>
            </a:r>
            <a:r>
              <a:rPr lang="en-US" sz="3000" b="1" dirty="0">
                <a:solidFill>
                  <a:srgbClr val="0070C0"/>
                </a:solidFill>
                <a:latin typeface="Courier New" pitchFamily="49" charset="0"/>
                <a:cs typeface="Courier New" pitchFamily="49" charset="0"/>
              </a:rPr>
              <a:t>f</a:t>
            </a:r>
            <a:r>
              <a:rPr lang="en-US" sz="3000" b="1" dirty="0">
                <a:latin typeface="Courier New" pitchFamily="49" charset="0"/>
                <a:cs typeface="Courier New" pitchFamily="49" charset="0"/>
              </a:rPr>
              <a:t>;</a:t>
            </a:r>
          </a:p>
          <a:p>
            <a:pPr eaLnBrk="1" hangingPunct="1">
              <a:lnSpc>
                <a:spcPct val="90000"/>
              </a:lnSpc>
              <a:buFont typeface="Wingdings" pitchFamily="2" charset="2"/>
              <a:buNone/>
            </a:pPr>
            <a:r>
              <a:rPr lang="en-US" sz="3000" b="1" dirty="0">
                <a:latin typeface="Courier New" pitchFamily="49" charset="0"/>
                <a:cs typeface="Courier New" pitchFamily="49" charset="0"/>
              </a:rPr>
              <a:t>double d;</a:t>
            </a:r>
          </a:p>
          <a:p>
            <a:pPr eaLnBrk="1" hangingPunct="1">
              <a:lnSpc>
                <a:spcPct val="90000"/>
              </a:lnSpc>
              <a:buFont typeface="Wingdings" pitchFamily="2" charset="2"/>
              <a:buNone/>
            </a:pPr>
            <a:r>
              <a:rPr lang="en-US" sz="3000" b="1" dirty="0" err="1">
                <a:latin typeface="Courier New" pitchFamily="49" charset="0"/>
                <a:cs typeface="Courier New" pitchFamily="49" charset="0"/>
              </a:rPr>
              <a:t>scanf</a:t>
            </a:r>
            <a:r>
              <a:rPr lang="en-US" sz="3000" b="1" dirty="0">
                <a:latin typeface="Courier New" pitchFamily="49" charset="0"/>
                <a:cs typeface="Courier New" pitchFamily="49" charset="0"/>
              </a:rPr>
              <a:t>("%</a:t>
            </a:r>
            <a:r>
              <a:rPr lang="en-US" sz="3000" b="1" dirty="0">
                <a:solidFill>
                  <a:srgbClr val="C00000"/>
                </a:solidFill>
                <a:latin typeface="Courier New" pitchFamily="49" charset="0"/>
                <a:cs typeface="Courier New" pitchFamily="49" charset="0"/>
              </a:rPr>
              <a:t>f</a:t>
            </a:r>
            <a:r>
              <a:rPr lang="en-US" sz="3000" b="1" dirty="0">
                <a:latin typeface="Courier New" pitchFamily="49" charset="0"/>
                <a:cs typeface="Courier New" pitchFamily="49" charset="0"/>
              </a:rPr>
              <a:t>", &amp;</a:t>
            </a:r>
            <a:r>
              <a:rPr lang="en-US" sz="3000" b="1" dirty="0">
                <a:solidFill>
                  <a:srgbClr val="0070C0"/>
                </a:solidFill>
                <a:latin typeface="Courier New" pitchFamily="49" charset="0"/>
                <a:cs typeface="Courier New" pitchFamily="49" charset="0"/>
              </a:rPr>
              <a:t>f</a:t>
            </a:r>
            <a:r>
              <a:rPr lang="en-US" sz="3000" b="1" dirty="0">
                <a:latin typeface="Courier New" pitchFamily="49" charset="0"/>
                <a:cs typeface="Courier New" pitchFamily="49" charset="0"/>
              </a:rPr>
              <a:t>);</a:t>
            </a:r>
          </a:p>
          <a:p>
            <a:pPr eaLnBrk="1" hangingPunct="1">
              <a:lnSpc>
                <a:spcPct val="90000"/>
              </a:lnSpc>
              <a:buFont typeface="Wingdings" pitchFamily="2" charset="2"/>
              <a:buNone/>
            </a:pPr>
            <a:r>
              <a:rPr lang="en-US" sz="3000" b="1" dirty="0" err="1">
                <a:latin typeface="Courier New" pitchFamily="49" charset="0"/>
                <a:cs typeface="Courier New" pitchFamily="49" charset="0"/>
              </a:rPr>
              <a:t>scanf</a:t>
            </a:r>
            <a:r>
              <a:rPr lang="en-US" sz="3000" b="1" dirty="0">
                <a:latin typeface="Courier New" pitchFamily="49" charset="0"/>
                <a:cs typeface="Courier New" pitchFamily="49" charset="0"/>
              </a:rPr>
              <a:t>("%</a:t>
            </a:r>
            <a:r>
              <a:rPr lang="en-US" sz="3000" b="1" dirty="0">
                <a:solidFill>
                  <a:srgbClr val="C00000"/>
                </a:solidFill>
                <a:latin typeface="Courier New" pitchFamily="49" charset="0"/>
                <a:cs typeface="Courier New" pitchFamily="49" charset="0"/>
              </a:rPr>
              <a:t>lf</a:t>
            </a:r>
            <a:r>
              <a:rPr lang="en-US" sz="3000" b="1" dirty="0">
                <a:latin typeface="Courier New" pitchFamily="49" charset="0"/>
                <a:cs typeface="Courier New" pitchFamily="49" charset="0"/>
              </a:rPr>
              <a:t>", &amp;d);</a:t>
            </a:r>
          </a:p>
          <a:p>
            <a:pPr eaLnBrk="1" hangingPunct="1">
              <a:lnSpc>
                <a:spcPct val="90000"/>
              </a:lnSpc>
              <a:buFont typeface="Wingdings" pitchFamily="2" charset="2"/>
              <a:buNone/>
            </a:pPr>
            <a:r>
              <a:rPr lang="en-US" sz="2400" b="1" dirty="0">
                <a:latin typeface="Courier New" pitchFamily="49" charset="0"/>
                <a:cs typeface="Courier New" pitchFamily="49" charset="0"/>
              </a:rPr>
              <a:t>90.9  		</a:t>
            </a:r>
            <a:r>
              <a:rPr lang="en-US" sz="2400" b="1" dirty="0">
                <a:latin typeface="Courier New" pitchFamily="49" charset="0"/>
                <a:cs typeface="Courier New" pitchFamily="49" charset="0"/>
                <a:sym typeface="Wingdings" pitchFamily="2" charset="2"/>
              </a:rPr>
              <a:t> 90.9 is saved in memory </a:t>
            </a:r>
            <a:r>
              <a:rPr lang="en-US" sz="2400" b="1" dirty="0">
                <a:solidFill>
                  <a:srgbClr val="0070C0"/>
                </a:solidFill>
                <a:latin typeface="Courier New" pitchFamily="49" charset="0"/>
                <a:cs typeface="Courier New" pitchFamily="49" charset="0"/>
                <a:sym typeface="Wingdings" pitchFamily="2" charset="2"/>
              </a:rPr>
              <a:t>f</a:t>
            </a:r>
            <a:endParaRPr lang="en-US" sz="2400" b="1" dirty="0">
              <a:solidFill>
                <a:srgbClr val="0070C0"/>
              </a:solidFill>
              <a:latin typeface="Courier New" pitchFamily="49" charset="0"/>
              <a:cs typeface="Courier New" pitchFamily="49" charset="0"/>
            </a:endParaRPr>
          </a:p>
          <a:p>
            <a:pPr eaLnBrk="1" hangingPunct="1">
              <a:lnSpc>
                <a:spcPct val="90000"/>
              </a:lnSpc>
              <a:buFont typeface="Wingdings" pitchFamily="2" charset="2"/>
              <a:buNone/>
            </a:pPr>
            <a:r>
              <a:rPr lang="en-US" sz="2400" b="1" dirty="0">
                <a:latin typeface="Courier New" pitchFamily="49" charset="0"/>
                <a:cs typeface="Courier New" pitchFamily="49" charset="0"/>
              </a:rPr>
              <a:t>88.123456789 	</a:t>
            </a:r>
            <a:r>
              <a:rPr lang="en-US" sz="2400" b="1" dirty="0">
                <a:latin typeface="Courier New" pitchFamily="49" charset="0"/>
                <a:cs typeface="Courier New" pitchFamily="49" charset="0"/>
                <a:sym typeface="Wingdings" pitchFamily="2" charset="2"/>
              </a:rPr>
              <a:t> </a:t>
            </a:r>
            <a:r>
              <a:rPr lang="en-US" sz="2400" b="1" dirty="0">
                <a:latin typeface="Courier New" pitchFamily="49" charset="0"/>
                <a:cs typeface="Courier New" pitchFamily="49" charset="0"/>
              </a:rPr>
              <a:t>88.123456789 saved in 				   memory d</a:t>
            </a:r>
          </a:p>
          <a:p>
            <a:pPr eaLnBrk="1" hangingPunct="1">
              <a:lnSpc>
                <a:spcPct val="90000"/>
              </a:lnSpc>
              <a:buFont typeface="Wingdings" pitchFamily="2" charset="2"/>
              <a:buNone/>
            </a:pPr>
            <a:r>
              <a:rPr lang="en-US" sz="2400" b="1" dirty="0">
                <a:solidFill>
                  <a:srgbClr val="CC0000"/>
                </a:solidFill>
                <a:latin typeface="Courier New" pitchFamily="49" charset="0"/>
                <a:cs typeface="Courier New" pitchFamily="49" charset="0"/>
              </a:rPr>
              <a:t>Spaces at the beginning are ignored</a:t>
            </a:r>
            <a:endParaRPr lang="en-US" sz="2100" b="1" dirty="0">
              <a:solidFill>
                <a:srgbClr val="CC0000"/>
              </a:solidFill>
              <a:latin typeface="Courier New" pitchFamily="49" charset="0"/>
              <a:cs typeface="Courier New" pitchFamily="49"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37B42C4-92D6-40FE-A295-9FDE22244CB4}" type="slidenum">
              <a:rPr lang="en-US" smtClean="0"/>
              <a:pPr eaLnBrk="1" hangingPunct="1"/>
              <a:t>26</a:t>
            </a:fld>
            <a:endParaRPr lang="en-US"/>
          </a:p>
        </p:txBody>
      </p:sp>
      <p:sp>
        <p:nvSpPr>
          <p:cNvPr id="25603" name="Rectangle 2"/>
          <p:cNvSpPr>
            <a:spLocks noGrp="1" noChangeArrowheads="1"/>
          </p:cNvSpPr>
          <p:nvPr>
            <p:ph type="title"/>
          </p:nvPr>
        </p:nvSpPr>
        <p:spPr>
          <a:xfrm>
            <a:off x="457200" y="152400"/>
            <a:ext cx="8229600" cy="788988"/>
          </a:xfrm>
        </p:spPr>
        <p:txBody>
          <a:bodyPr/>
          <a:lstStyle/>
          <a:p>
            <a:pPr eaLnBrk="1" hangingPunct="1"/>
            <a:r>
              <a:rPr lang="en-US"/>
              <a:t>Reading floats and doubles </a:t>
            </a:r>
          </a:p>
        </p:txBody>
      </p:sp>
      <p:sp>
        <p:nvSpPr>
          <p:cNvPr id="25604" name="Rectangle 3"/>
          <p:cNvSpPr>
            <a:spLocks noGrp="1" noChangeArrowheads="1"/>
          </p:cNvSpPr>
          <p:nvPr>
            <p:ph type="body" idx="1"/>
          </p:nvPr>
        </p:nvSpPr>
        <p:spPr>
          <a:xfrm>
            <a:off x="457200" y="1108075"/>
            <a:ext cx="8229600" cy="5216525"/>
          </a:xfrm>
        </p:spPr>
        <p:txBody>
          <a:bodyPr/>
          <a:lstStyle/>
          <a:p>
            <a:pPr eaLnBrk="1" hangingPunct="1">
              <a:lnSpc>
                <a:spcPct val="90000"/>
              </a:lnSpc>
              <a:buFont typeface="Wingdings" pitchFamily="2" charset="2"/>
              <a:buNone/>
            </a:pPr>
            <a:r>
              <a:rPr lang="en-US" sz="3000" b="1">
                <a:latin typeface="Courier New" pitchFamily="49" charset="0"/>
                <a:cs typeface="Courier New" pitchFamily="49" charset="0"/>
              </a:rPr>
              <a:t>float f1, f2;</a:t>
            </a:r>
          </a:p>
          <a:p>
            <a:pPr eaLnBrk="1" hangingPunct="1">
              <a:lnSpc>
                <a:spcPct val="90000"/>
              </a:lnSpc>
              <a:buFont typeface="Wingdings" pitchFamily="2" charset="2"/>
              <a:buNone/>
            </a:pPr>
            <a:r>
              <a:rPr lang="en-US" sz="3000" b="1">
                <a:latin typeface="Courier New" pitchFamily="49" charset="0"/>
                <a:cs typeface="Courier New" pitchFamily="49" charset="0"/>
              </a:rPr>
              <a:t>scanf("%</a:t>
            </a:r>
            <a:r>
              <a:rPr lang="en-US" sz="3000" b="1">
                <a:solidFill>
                  <a:srgbClr val="C00000"/>
                </a:solidFill>
                <a:latin typeface="Courier New" pitchFamily="49" charset="0"/>
                <a:cs typeface="Courier New" pitchFamily="49" charset="0"/>
              </a:rPr>
              <a:t>f</a:t>
            </a:r>
            <a:r>
              <a:rPr lang="en-US" sz="3000" b="1">
                <a:latin typeface="Courier New" pitchFamily="49" charset="0"/>
                <a:cs typeface="Courier New" pitchFamily="49" charset="0"/>
              </a:rPr>
              <a:t>", &amp;f1);</a:t>
            </a:r>
          </a:p>
          <a:p>
            <a:pPr eaLnBrk="1" hangingPunct="1">
              <a:lnSpc>
                <a:spcPct val="90000"/>
              </a:lnSpc>
              <a:buFont typeface="Wingdings" pitchFamily="2" charset="2"/>
              <a:buNone/>
            </a:pPr>
            <a:r>
              <a:rPr lang="en-US" sz="3000" b="1">
                <a:latin typeface="Courier New" pitchFamily="49" charset="0"/>
                <a:cs typeface="Courier New" pitchFamily="49" charset="0"/>
              </a:rPr>
              <a:t>scanf("%</a:t>
            </a:r>
            <a:r>
              <a:rPr lang="en-US" sz="3000" b="1">
                <a:solidFill>
                  <a:srgbClr val="C00000"/>
                </a:solidFill>
                <a:latin typeface="Courier New" pitchFamily="49" charset="0"/>
                <a:cs typeface="Courier New" pitchFamily="49" charset="0"/>
              </a:rPr>
              <a:t>e</a:t>
            </a:r>
            <a:r>
              <a:rPr lang="en-US" sz="3000" b="1">
                <a:latin typeface="Courier New" pitchFamily="49" charset="0"/>
                <a:cs typeface="Courier New" pitchFamily="49" charset="0"/>
              </a:rPr>
              <a:t>", &amp;f2);</a:t>
            </a:r>
          </a:p>
          <a:p>
            <a:pPr eaLnBrk="1" hangingPunct="1">
              <a:lnSpc>
                <a:spcPct val="90000"/>
              </a:lnSpc>
              <a:buFont typeface="Wingdings" pitchFamily="2" charset="2"/>
              <a:buNone/>
            </a:pPr>
            <a:r>
              <a:rPr lang="en-US" sz="2400" b="1">
                <a:solidFill>
                  <a:srgbClr val="0033CC"/>
                </a:solidFill>
                <a:latin typeface="Times New Roman" pitchFamily="18" charset="0"/>
                <a:cs typeface="Times New Roman" pitchFamily="18" charset="0"/>
              </a:rPr>
              <a:t>Input: </a:t>
            </a:r>
          </a:p>
          <a:p>
            <a:pPr eaLnBrk="1" hangingPunct="1">
              <a:lnSpc>
                <a:spcPct val="90000"/>
              </a:lnSpc>
              <a:buFont typeface="Wingdings" pitchFamily="2" charset="2"/>
              <a:buNone/>
            </a:pPr>
            <a:r>
              <a:rPr lang="en-US" sz="2400" b="1">
                <a:latin typeface="Courier New" pitchFamily="49" charset="0"/>
                <a:cs typeface="Courier New" pitchFamily="49" charset="0"/>
              </a:rPr>
              <a:t>1.23  	</a:t>
            </a:r>
            <a:r>
              <a:rPr lang="en-US" sz="2400" b="1">
                <a:latin typeface="Courier New" pitchFamily="49" charset="0"/>
                <a:cs typeface="Courier New" pitchFamily="49" charset="0"/>
                <a:sym typeface="Wingdings" pitchFamily="2" charset="2"/>
              </a:rPr>
              <a:t> f1 = 1.23</a:t>
            </a:r>
            <a:endParaRPr lang="en-US" sz="2400" b="1">
              <a:latin typeface="Courier New" pitchFamily="49" charset="0"/>
              <a:cs typeface="Courier New" pitchFamily="49" charset="0"/>
            </a:endParaRPr>
          </a:p>
          <a:p>
            <a:pPr eaLnBrk="1" hangingPunct="1">
              <a:lnSpc>
                <a:spcPct val="90000"/>
              </a:lnSpc>
              <a:buFont typeface="Wingdings" pitchFamily="2" charset="2"/>
              <a:buNone/>
            </a:pPr>
            <a:r>
              <a:rPr lang="en-US" sz="2400" b="1">
                <a:latin typeface="Courier New" pitchFamily="49" charset="0"/>
                <a:cs typeface="Courier New" pitchFamily="49" charset="0"/>
              </a:rPr>
              <a:t>4.56	 	</a:t>
            </a:r>
            <a:r>
              <a:rPr lang="en-US" sz="2400" b="1">
                <a:latin typeface="Courier New" pitchFamily="49" charset="0"/>
                <a:cs typeface="Courier New" pitchFamily="49" charset="0"/>
                <a:sym typeface="Wingdings" pitchFamily="2" charset="2"/>
              </a:rPr>
              <a:t> </a:t>
            </a:r>
            <a:r>
              <a:rPr lang="en-US" sz="2400" b="1">
                <a:latin typeface="Courier New" pitchFamily="49" charset="0"/>
                <a:cs typeface="Courier New" pitchFamily="49" charset="0"/>
              </a:rPr>
              <a:t>f2 = 4.56</a:t>
            </a:r>
          </a:p>
          <a:p>
            <a:pPr eaLnBrk="1" hangingPunct="1">
              <a:lnSpc>
                <a:spcPct val="90000"/>
              </a:lnSpc>
              <a:buFont typeface="Wingdings" pitchFamily="2" charset="2"/>
              <a:buNone/>
            </a:pPr>
            <a:endParaRPr lang="en-US" sz="1600" b="1">
              <a:latin typeface="Courier New" pitchFamily="49" charset="0"/>
              <a:cs typeface="Courier New" pitchFamily="49" charset="0"/>
            </a:endParaRPr>
          </a:p>
          <a:p>
            <a:pPr eaLnBrk="1" hangingPunct="1">
              <a:lnSpc>
                <a:spcPct val="90000"/>
              </a:lnSpc>
              <a:buFont typeface="Wingdings" pitchFamily="2" charset="2"/>
              <a:buNone/>
            </a:pPr>
            <a:r>
              <a:rPr lang="en-US" sz="2400" b="1">
                <a:solidFill>
                  <a:srgbClr val="0033CC"/>
                </a:solidFill>
                <a:latin typeface="Times New Roman" pitchFamily="18" charset="0"/>
                <a:cs typeface="Times New Roman" pitchFamily="18" charset="0"/>
              </a:rPr>
              <a:t>Input:</a:t>
            </a:r>
          </a:p>
          <a:p>
            <a:pPr eaLnBrk="1" hangingPunct="1">
              <a:lnSpc>
                <a:spcPct val="90000"/>
              </a:lnSpc>
              <a:buFont typeface="Wingdings" pitchFamily="2" charset="2"/>
              <a:buNone/>
            </a:pPr>
            <a:r>
              <a:rPr lang="en-US" sz="2400" b="1">
                <a:latin typeface="Courier New" pitchFamily="49" charset="0"/>
                <a:cs typeface="Courier New" pitchFamily="49" charset="0"/>
              </a:rPr>
              <a:t>1.23e+1	</a:t>
            </a:r>
            <a:r>
              <a:rPr lang="en-US" sz="2400" b="1">
                <a:latin typeface="Courier New" pitchFamily="49" charset="0"/>
                <a:cs typeface="Courier New" pitchFamily="49" charset="0"/>
                <a:sym typeface="Wingdings" pitchFamily="2" charset="2"/>
              </a:rPr>
              <a:t> f1 = 12.3</a:t>
            </a:r>
          </a:p>
          <a:p>
            <a:pPr eaLnBrk="1" hangingPunct="1">
              <a:lnSpc>
                <a:spcPct val="90000"/>
              </a:lnSpc>
              <a:buFont typeface="Wingdings" pitchFamily="2" charset="2"/>
              <a:buNone/>
            </a:pPr>
            <a:r>
              <a:rPr lang="en-US" sz="2400" b="1">
                <a:latin typeface="Courier New" pitchFamily="49" charset="0"/>
                <a:cs typeface="Courier New" pitchFamily="49" charset="0"/>
              </a:rPr>
              <a:t>4.56e-1	</a:t>
            </a:r>
            <a:r>
              <a:rPr lang="en-US" sz="2400" b="1">
                <a:latin typeface="Courier New" pitchFamily="49" charset="0"/>
                <a:cs typeface="Courier New" pitchFamily="49" charset="0"/>
                <a:sym typeface="Wingdings" pitchFamily="2" charset="2"/>
              </a:rPr>
              <a:t> f2 = 0.456</a:t>
            </a:r>
            <a:endParaRPr lang="en-US" sz="2400" b="1">
              <a:latin typeface="Courier New" pitchFamily="49" charset="0"/>
              <a:cs typeface="Courier New" pitchFamily="49"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DEE00B34-7056-4658-8473-777B7B787550}" type="slidenum">
              <a:rPr lang="en-US" smtClean="0"/>
              <a:pPr eaLnBrk="1" hangingPunct="1"/>
              <a:t>27</a:t>
            </a:fld>
            <a:endParaRPr lang="en-US"/>
          </a:p>
        </p:txBody>
      </p:sp>
      <p:sp>
        <p:nvSpPr>
          <p:cNvPr id="26627" name="Rectangle 2"/>
          <p:cNvSpPr>
            <a:spLocks noGrp="1" noChangeArrowheads="1"/>
          </p:cNvSpPr>
          <p:nvPr>
            <p:ph type="title"/>
          </p:nvPr>
        </p:nvSpPr>
        <p:spPr>
          <a:xfrm>
            <a:off x="457200" y="152400"/>
            <a:ext cx="8229600" cy="788988"/>
          </a:xfrm>
        </p:spPr>
        <p:txBody>
          <a:bodyPr/>
          <a:lstStyle/>
          <a:p>
            <a:pPr eaLnBrk="1" hangingPunct="1"/>
            <a:r>
              <a:rPr lang="en-US"/>
              <a:t>Reading chars</a:t>
            </a:r>
          </a:p>
        </p:txBody>
      </p:sp>
      <p:sp>
        <p:nvSpPr>
          <p:cNvPr id="26628" name="Rectangle 3"/>
          <p:cNvSpPr>
            <a:spLocks noGrp="1" noChangeArrowheads="1"/>
          </p:cNvSpPr>
          <p:nvPr>
            <p:ph type="body" idx="1"/>
          </p:nvPr>
        </p:nvSpPr>
        <p:spPr>
          <a:xfrm>
            <a:off x="457200" y="1143000"/>
            <a:ext cx="8229600" cy="5181600"/>
          </a:xfrm>
        </p:spPr>
        <p:txBody>
          <a:bodyPr/>
          <a:lstStyle/>
          <a:p>
            <a:pPr eaLnBrk="1" hangingPunct="1">
              <a:lnSpc>
                <a:spcPct val="80000"/>
              </a:lnSpc>
            </a:pPr>
            <a:r>
              <a:rPr lang="en-US" b="1" dirty="0">
                <a:latin typeface="Courier New" pitchFamily="49" charset="0"/>
                <a:cs typeface="Courier New" pitchFamily="49" charset="0"/>
              </a:rPr>
              <a:t>%c</a:t>
            </a:r>
            <a:r>
              <a:rPr lang="en-US" sz="3600" b="1" dirty="0">
                <a:latin typeface="Courier New" pitchFamily="49" charset="0"/>
                <a:cs typeface="Courier New" pitchFamily="49" charset="0"/>
              </a:rPr>
              <a:t> </a:t>
            </a:r>
          </a:p>
          <a:p>
            <a:pPr eaLnBrk="1" hangingPunct="1">
              <a:lnSpc>
                <a:spcPct val="80000"/>
              </a:lnSpc>
              <a:buFont typeface="Wingdings" pitchFamily="2" charset="2"/>
              <a:buNone/>
            </a:pPr>
            <a:endParaRPr lang="en-US" sz="1000" b="1" dirty="0">
              <a:latin typeface="Courier New" pitchFamily="49" charset="0"/>
              <a:cs typeface="Courier New" pitchFamily="49" charset="0"/>
            </a:endParaRPr>
          </a:p>
          <a:p>
            <a:pPr eaLnBrk="1" hangingPunct="1">
              <a:lnSpc>
                <a:spcPct val="80000"/>
              </a:lnSpc>
              <a:buFont typeface="Wingdings" pitchFamily="2" charset="2"/>
              <a:buNone/>
            </a:pPr>
            <a:r>
              <a:rPr lang="en-US" sz="2400" b="1" dirty="0">
                <a:latin typeface="Courier New" pitchFamily="49" charset="0"/>
                <a:cs typeface="Courier New" pitchFamily="49" charset="0"/>
              </a:rPr>
              <a:t>char c1, c2, c3;</a:t>
            </a:r>
          </a:p>
          <a:p>
            <a:pPr eaLnBrk="1" hangingPunct="1">
              <a:lnSpc>
                <a:spcPct val="80000"/>
              </a:lnSpc>
              <a:buFont typeface="Wingdings" pitchFamily="2" charset="2"/>
              <a:buNone/>
            </a:pPr>
            <a:endParaRPr lang="en-US" sz="1000" b="1" dirty="0">
              <a:latin typeface="Courier New" pitchFamily="49" charset="0"/>
              <a:cs typeface="Courier New" pitchFamily="49" charset="0"/>
            </a:endParaRPr>
          </a:p>
          <a:p>
            <a:pPr eaLnBrk="1" hangingPunct="1">
              <a:lnSpc>
                <a:spcPct val="80000"/>
              </a:lnSpc>
              <a:buFont typeface="Wingdings" pitchFamily="2" charset="2"/>
              <a:buNone/>
            </a:pPr>
            <a:r>
              <a:rPr lang="en-US" sz="2400" b="1" dirty="0" err="1">
                <a:latin typeface="Courier New" pitchFamily="49" charset="0"/>
                <a:cs typeface="Courier New" pitchFamily="49" charset="0"/>
              </a:rPr>
              <a:t>scanf</a:t>
            </a:r>
            <a:r>
              <a:rPr lang="en-US" sz="2400" b="1" dirty="0">
                <a:latin typeface="Courier New" pitchFamily="49" charset="0"/>
                <a:cs typeface="Courier New" pitchFamily="49" charset="0"/>
              </a:rPr>
              <a:t>("%c", </a:t>
            </a:r>
            <a:r>
              <a:rPr lang="en-US" sz="2400" b="1" dirty="0">
                <a:solidFill>
                  <a:srgbClr val="CC0000"/>
                </a:solidFill>
                <a:latin typeface="Courier New" pitchFamily="49" charset="0"/>
                <a:cs typeface="Courier New" pitchFamily="49" charset="0"/>
              </a:rPr>
              <a:t>&amp;</a:t>
            </a:r>
            <a:r>
              <a:rPr lang="en-US" sz="2400" b="1" dirty="0">
                <a:latin typeface="Courier New" pitchFamily="49" charset="0"/>
                <a:cs typeface="Courier New" pitchFamily="49" charset="0"/>
              </a:rPr>
              <a:t>c1);  </a:t>
            </a:r>
            <a:r>
              <a:rPr lang="en-US" sz="2100" b="1" dirty="0">
                <a:solidFill>
                  <a:srgbClr val="CC0000"/>
                </a:solidFill>
                <a:latin typeface="Courier New" pitchFamily="49" charset="0"/>
                <a:cs typeface="Courier New" pitchFamily="49" charset="0"/>
              </a:rPr>
              <a:t>/* spaces */</a:t>
            </a:r>
            <a:endParaRPr lang="en-US" sz="2400" b="1" dirty="0">
              <a:latin typeface="Courier New" pitchFamily="49" charset="0"/>
              <a:cs typeface="Courier New" pitchFamily="49" charset="0"/>
            </a:endParaRPr>
          </a:p>
          <a:p>
            <a:pPr eaLnBrk="1" hangingPunct="1">
              <a:lnSpc>
                <a:spcPct val="80000"/>
              </a:lnSpc>
              <a:buFont typeface="Wingdings" pitchFamily="2" charset="2"/>
              <a:buNone/>
            </a:pPr>
            <a:r>
              <a:rPr lang="en-US" sz="2400" b="1" dirty="0" err="1">
                <a:latin typeface="Courier New" pitchFamily="49" charset="0"/>
                <a:cs typeface="Courier New" pitchFamily="49" charset="0"/>
              </a:rPr>
              <a:t>scanf</a:t>
            </a:r>
            <a:r>
              <a:rPr lang="en-US" sz="2400" b="1" dirty="0">
                <a:latin typeface="Courier New" pitchFamily="49" charset="0"/>
                <a:cs typeface="Courier New" pitchFamily="49" charset="0"/>
              </a:rPr>
              <a:t>("%c", </a:t>
            </a:r>
            <a:r>
              <a:rPr lang="en-US" sz="2400" b="1" dirty="0">
                <a:solidFill>
                  <a:srgbClr val="CC0000"/>
                </a:solidFill>
                <a:latin typeface="Courier New" pitchFamily="49" charset="0"/>
                <a:cs typeface="Courier New" pitchFamily="49" charset="0"/>
              </a:rPr>
              <a:t>&amp;</a:t>
            </a:r>
            <a:r>
              <a:rPr lang="en-US" sz="2400" b="1" dirty="0">
                <a:latin typeface="Courier New" pitchFamily="49" charset="0"/>
                <a:cs typeface="Courier New" pitchFamily="49" charset="0"/>
              </a:rPr>
              <a:t>c2);</a:t>
            </a:r>
          </a:p>
          <a:p>
            <a:pPr eaLnBrk="1" hangingPunct="1">
              <a:lnSpc>
                <a:spcPct val="80000"/>
              </a:lnSpc>
              <a:buFont typeface="Wingdings" pitchFamily="2" charset="2"/>
              <a:buNone/>
            </a:pPr>
            <a:r>
              <a:rPr lang="en-US" sz="2400" b="1" dirty="0" err="1">
                <a:latin typeface="Courier New" pitchFamily="49" charset="0"/>
                <a:cs typeface="Courier New" pitchFamily="49" charset="0"/>
              </a:rPr>
              <a:t>scanf</a:t>
            </a:r>
            <a:r>
              <a:rPr lang="en-US" sz="2400" b="1" dirty="0">
                <a:latin typeface="Courier New" pitchFamily="49" charset="0"/>
                <a:cs typeface="Courier New" pitchFamily="49" charset="0"/>
              </a:rPr>
              <a:t>("%c", </a:t>
            </a:r>
            <a:r>
              <a:rPr lang="en-US" sz="2400" b="1" dirty="0">
                <a:solidFill>
                  <a:srgbClr val="CC0000"/>
                </a:solidFill>
                <a:latin typeface="Courier New" pitchFamily="49" charset="0"/>
                <a:cs typeface="Courier New" pitchFamily="49" charset="0"/>
              </a:rPr>
              <a:t>&amp;</a:t>
            </a:r>
            <a:r>
              <a:rPr lang="en-US" sz="2400" b="1" dirty="0">
                <a:latin typeface="Courier New" pitchFamily="49" charset="0"/>
                <a:cs typeface="Courier New" pitchFamily="49" charset="0"/>
              </a:rPr>
              <a:t>c3);</a:t>
            </a:r>
          </a:p>
          <a:p>
            <a:pPr eaLnBrk="1" hangingPunct="1">
              <a:lnSpc>
                <a:spcPct val="80000"/>
              </a:lnSpc>
              <a:buFont typeface="Wingdings" pitchFamily="2" charset="2"/>
              <a:buNone/>
            </a:pPr>
            <a:r>
              <a:rPr lang="en-US" sz="2400" b="1" dirty="0">
                <a:solidFill>
                  <a:srgbClr val="0033CC"/>
                </a:solidFill>
                <a:latin typeface="Times New Roman" pitchFamily="18" charset="0"/>
                <a:cs typeface="Times New Roman" pitchFamily="18" charset="0"/>
              </a:rPr>
              <a:t>Input:</a:t>
            </a:r>
            <a:r>
              <a:rPr lang="en-US" sz="2100" b="1" dirty="0">
                <a:latin typeface="Courier New" pitchFamily="49" charset="0"/>
                <a:cs typeface="Courier New" pitchFamily="49" charset="0"/>
              </a:rPr>
              <a:t> </a:t>
            </a:r>
            <a:r>
              <a:rPr lang="en-US" sz="2100" b="1" dirty="0" err="1">
                <a:latin typeface="Courier New" pitchFamily="49" charset="0"/>
                <a:cs typeface="Courier New" pitchFamily="49" charset="0"/>
              </a:rPr>
              <a:t>azb</a:t>
            </a:r>
            <a:r>
              <a:rPr lang="en-US" sz="2100" b="1" dirty="0">
                <a:latin typeface="Courier New" pitchFamily="49" charset="0"/>
                <a:cs typeface="Courier New" pitchFamily="49" charset="0"/>
              </a:rPr>
              <a:t> </a:t>
            </a:r>
            <a:r>
              <a:rPr lang="en-US" sz="2100" b="1" dirty="0">
                <a:latin typeface="Courier New" pitchFamily="49" charset="0"/>
                <a:cs typeface="Courier New" pitchFamily="49" charset="0"/>
                <a:sym typeface="Wingdings" pitchFamily="2" charset="2"/>
              </a:rPr>
              <a:t></a:t>
            </a:r>
            <a:endParaRPr lang="en-US" sz="2100" b="1" dirty="0">
              <a:latin typeface="Courier New" pitchFamily="49" charset="0"/>
              <a:cs typeface="Courier New" pitchFamily="49" charset="0"/>
            </a:endParaRPr>
          </a:p>
          <a:p>
            <a:pPr eaLnBrk="1" hangingPunct="1">
              <a:lnSpc>
                <a:spcPct val="80000"/>
              </a:lnSpc>
              <a:buFont typeface="Wingdings" pitchFamily="2" charset="2"/>
              <a:buNone/>
            </a:pPr>
            <a:r>
              <a:rPr lang="en-US" sz="2100" b="1" dirty="0">
                <a:latin typeface="Courier New" pitchFamily="49" charset="0"/>
                <a:cs typeface="Courier New" pitchFamily="49" charset="0"/>
              </a:rPr>
              <a:t>				c1 = 'a'</a:t>
            </a:r>
          </a:p>
          <a:p>
            <a:pPr eaLnBrk="1" hangingPunct="1">
              <a:lnSpc>
                <a:spcPct val="80000"/>
              </a:lnSpc>
              <a:buFont typeface="Wingdings" pitchFamily="2" charset="2"/>
              <a:buNone/>
            </a:pPr>
            <a:r>
              <a:rPr lang="en-US" sz="2100" b="1" dirty="0">
                <a:latin typeface="Courier New" pitchFamily="49" charset="0"/>
                <a:cs typeface="Courier New" pitchFamily="49" charset="0"/>
              </a:rPr>
              <a:t>				c2 = 'z'</a:t>
            </a:r>
          </a:p>
          <a:p>
            <a:pPr eaLnBrk="1" hangingPunct="1">
              <a:lnSpc>
                <a:spcPct val="80000"/>
              </a:lnSpc>
              <a:buFont typeface="Wingdings" pitchFamily="2" charset="2"/>
              <a:buNone/>
            </a:pPr>
            <a:r>
              <a:rPr lang="en-US" sz="2100" b="1" dirty="0">
                <a:latin typeface="Courier New" pitchFamily="49" charset="0"/>
                <a:cs typeface="Courier New" pitchFamily="49" charset="0"/>
              </a:rPr>
              <a:t>				c3 = 'b'</a:t>
            </a:r>
          </a:p>
          <a:p>
            <a:pPr eaLnBrk="1" hangingPunct="1">
              <a:lnSpc>
                <a:spcPct val="80000"/>
              </a:lnSpc>
              <a:buFont typeface="Wingdings" pitchFamily="2" charset="2"/>
              <a:buNone/>
            </a:pPr>
            <a:r>
              <a:rPr lang="en-US" sz="2400" b="1" dirty="0">
                <a:solidFill>
                  <a:srgbClr val="CC0000"/>
                </a:solidFill>
                <a:latin typeface="Courier New" pitchFamily="49" charset="0"/>
                <a:cs typeface="Courier New" pitchFamily="49" charset="0"/>
              </a:rPr>
              <a:t>Spaces at the beginning are </a:t>
            </a:r>
            <a:r>
              <a:rPr lang="en-US" sz="2400" b="1" dirty="0">
                <a:solidFill>
                  <a:srgbClr val="C00000"/>
                </a:solidFill>
                <a:latin typeface="Courier New" pitchFamily="49" charset="0"/>
                <a:cs typeface="Courier New" pitchFamily="49" charset="0"/>
              </a:rPr>
              <a:t>NOT</a:t>
            </a:r>
            <a:r>
              <a:rPr lang="en-US" sz="2400" b="1" dirty="0">
                <a:solidFill>
                  <a:srgbClr val="CC0000"/>
                </a:solidFill>
                <a:latin typeface="Courier New" pitchFamily="49" charset="0"/>
                <a:cs typeface="Courier New" pitchFamily="49" charset="0"/>
              </a:rPr>
              <a:t> ignored</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F599563-63AE-46CC-B660-BC6800FCE171}" type="slidenum">
              <a:rPr lang="en-US" smtClean="0"/>
              <a:pPr eaLnBrk="1" hangingPunct="1"/>
              <a:t>28</a:t>
            </a:fld>
            <a:endParaRPr lang="en-US"/>
          </a:p>
        </p:txBody>
      </p:sp>
      <p:sp>
        <p:nvSpPr>
          <p:cNvPr id="27651" name="Rectangle 2"/>
          <p:cNvSpPr>
            <a:spLocks noGrp="1" noChangeArrowheads="1"/>
          </p:cNvSpPr>
          <p:nvPr>
            <p:ph type="title"/>
          </p:nvPr>
        </p:nvSpPr>
        <p:spPr>
          <a:xfrm>
            <a:off x="457200" y="152400"/>
            <a:ext cx="8229600" cy="788988"/>
          </a:xfrm>
        </p:spPr>
        <p:txBody>
          <a:bodyPr/>
          <a:lstStyle/>
          <a:p>
            <a:pPr eaLnBrk="1" hangingPunct="1"/>
            <a:r>
              <a:rPr lang="en-US"/>
              <a:t>Reading chars (cont’d)</a:t>
            </a:r>
          </a:p>
        </p:txBody>
      </p:sp>
      <p:sp>
        <p:nvSpPr>
          <p:cNvPr id="246787" name="Rectangle 3"/>
          <p:cNvSpPr>
            <a:spLocks noGrp="1" noChangeArrowheads="1"/>
          </p:cNvSpPr>
          <p:nvPr>
            <p:ph type="body" idx="1"/>
          </p:nvPr>
        </p:nvSpPr>
        <p:spPr>
          <a:xfrm>
            <a:off x="457200" y="1143000"/>
            <a:ext cx="8229600" cy="4911725"/>
          </a:xfrm>
        </p:spPr>
        <p:txBody>
          <a:bodyPr/>
          <a:lstStyle/>
          <a:p>
            <a:pPr eaLnBrk="1" hangingPunct="1">
              <a:lnSpc>
                <a:spcPct val="90000"/>
              </a:lnSpc>
            </a:pPr>
            <a:r>
              <a:rPr lang="en-US" dirty="0"/>
              <a:t>White spaces (space, tab, enter) are </a:t>
            </a:r>
            <a:r>
              <a:rPr lang="en-US" dirty="0">
                <a:solidFill>
                  <a:srgbClr val="CC0000"/>
                </a:solidFill>
              </a:rPr>
              <a:t>not</a:t>
            </a:r>
            <a:r>
              <a:rPr lang="en-US" dirty="0"/>
              <a:t> ignored when reading char</a:t>
            </a:r>
          </a:p>
          <a:p>
            <a:pPr eaLnBrk="1" hangingPunct="1">
              <a:lnSpc>
                <a:spcPct val="90000"/>
              </a:lnSpc>
            </a:pPr>
            <a:r>
              <a:rPr lang="en-US" dirty="0"/>
              <a:t>To ignore white spaces, use “ “ before %c</a:t>
            </a:r>
          </a:p>
          <a:p>
            <a:pPr eaLnBrk="1" hangingPunct="1">
              <a:lnSpc>
                <a:spcPct val="90000"/>
              </a:lnSpc>
              <a:buFont typeface="Wingdings" pitchFamily="2" charset="2"/>
              <a:buNone/>
            </a:pPr>
            <a:endParaRPr lang="en-US" sz="1300" dirty="0"/>
          </a:p>
          <a:p>
            <a:pPr eaLnBrk="1" hangingPunct="1">
              <a:lnSpc>
                <a:spcPct val="90000"/>
              </a:lnSpc>
              <a:buFont typeface="Wingdings" pitchFamily="2" charset="2"/>
              <a:buNone/>
            </a:pPr>
            <a:r>
              <a:rPr lang="it-IT" sz="2800" dirty="0"/>
              <a:t>	</a:t>
            </a:r>
            <a:r>
              <a:rPr lang="it-IT" sz="2400" b="1" dirty="0">
                <a:latin typeface="Courier New" pitchFamily="49" charset="0"/>
                <a:cs typeface="Courier New" pitchFamily="49" charset="0"/>
              </a:rPr>
              <a:t>scanf("%d%c%d", &amp;i, &amp;c, &amp;j);</a:t>
            </a:r>
          </a:p>
          <a:p>
            <a:pPr eaLnBrk="1" hangingPunct="1">
              <a:lnSpc>
                <a:spcPct val="90000"/>
              </a:lnSpc>
              <a:buFont typeface="Wingdings" pitchFamily="2" charset="2"/>
              <a:buNone/>
            </a:pPr>
            <a:r>
              <a:rPr lang="en-US" sz="2400" b="1" dirty="0"/>
              <a:t>	Input:</a:t>
            </a:r>
            <a:r>
              <a:rPr lang="en-US" sz="2400" b="1" dirty="0">
                <a:solidFill>
                  <a:srgbClr val="0033CC"/>
                </a:solidFill>
              </a:rPr>
              <a:t> 123  45</a:t>
            </a:r>
            <a:r>
              <a:rPr lang="en-US" sz="2400" dirty="0"/>
              <a:t>	</a:t>
            </a:r>
            <a:r>
              <a:rPr lang="en-US" sz="2400" dirty="0">
                <a:sym typeface="Wingdings" pitchFamily="2" charset="2"/>
              </a:rPr>
              <a:t> </a:t>
            </a:r>
            <a:r>
              <a:rPr lang="en-US" sz="2400" dirty="0">
                <a:solidFill>
                  <a:srgbClr val="CC0000"/>
                </a:solidFill>
                <a:sym typeface="Wingdings" pitchFamily="2" charset="2"/>
              </a:rPr>
              <a:t>I = 123   c = ‘ ‘   j = 45</a:t>
            </a:r>
            <a:endParaRPr lang="en-US" sz="2400" dirty="0"/>
          </a:p>
          <a:p>
            <a:pPr eaLnBrk="1" hangingPunct="1">
              <a:lnSpc>
                <a:spcPct val="90000"/>
              </a:lnSpc>
              <a:buFont typeface="Wingdings" pitchFamily="2" charset="2"/>
              <a:buNone/>
            </a:pPr>
            <a:endParaRPr lang="it-IT" sz="1000" b="1" dirty="0">
              <a:latin typeface="Courier New" pitchFamily="49" charset="0"/>
              <a:cs typeface="Courier New" pitchFamily="49" charset="0"/>
            </a:endParaRPr>
          </a:p>
          <a:p>
            <a:pPr eaLnBrk="1" hangingPunct="1">
              <a:lnSpc>
                <a:spcPct val="90000"/>
              </a:lnSpc>
              <a:buFont typeface="Wingdings" pitchFamily="2" charset="2"/>
              <a:buNone/>
            </a:pPr>
            <a:r>
              <a:rPr lang="it-IT" sz="2800" dirty="0"/>
              <a:t>	</a:t>
            </a:r>
            <a:r>
              <a:rPr lang="it-IT" sz="2400" b="1" dirty="0">
                <a:latin typeface="Courier New" pitchFamily="49" charset="0"/>
                <a:cs typeface="Courier New" pitchFamily="49" charset="0"/>
              </a:rPr>
              <a:t>scanf("%d %c%d", &amp;i, &amp;c, &amp;j);</a:t>
            </a:r>
          </a:p>
          <a:p>
            <a:pPr eaLnBrk="1" hangingPunct="1">
              <a:lnSpc>
                <a:spcPct val="90000"/>
              </a:lnSpc>
              <a:buFont typeface="Wingdings" pitchFamily="2" charset="2"/>
              <a:buNone/>
            </a:pPr>
            <a:r>
              <a:rPr lang="en-US" sz="2400" b="1" dirty="0"/>
              <a:t>	Input:</a:t>
            </a:r>
            <a:r>
              <a:rPr lang="en-US" sz="2400" b="1" dirty="0">
                <a:solidFill>
                  <a:srgbClr val="0033CC"/>
                </a:solidFill>
              </a:rPr>
              <a:t> 123    4      56</a:t>
            </a:r>
            <a:r>
              <a:rPr lang="en-US" sz="2400" dirty="0"/>
              <a:t>	</a:t>
            </a:r>
            <a:r>
              <a:rPr lang="en-US" sz="2400" dirty="0">
                <a:sym typeface="Wingdings" pitchFamily="2" charset="2"/>
              </a:rPr>
              <a:t> </a:t>
            </a:r>
            <a:r>
              <a:rPr lang="en-US" sz="2400" dirty="0">
                <a:solidFill>
                  <a:srgbClr val="CC0000"/>
                </a:solidFill>
                <a:sym typeface="Wingdings" pitchFamily="2" charset="2"/>
              </a:rPr>
              <a:t>I = 123   c = ‘4’   j = 56</a:t>
            </a:r>
            <a:endParaRPr lang="en-US" sz="2400" dirty="0"/>
          </a:p>
          <a:p>
            <a:pPr eaLnBrk="1" hangingPunct="1">
              <a:lnSpc>
                <a:spcPct val="90000"/>
              </a:lnSpc>
              <a:buFont typeface="Wingdings" pitchFamily="2" charset="2"/>
              <a:buNone/>
            </a:pPr>
            <a:r>
              <a:rPr lang="en-US" sz="2400" b="1" dirty="0"/>
              <a:t>	Input:</a:t>
            </a:r>
            <a:r>
              <a:rPr lang="en-US" sz="2400" b="1" dirty="0">
                <a:solidFill>
                  <a:srgbClr val="0033CC"/>
                </a:solidFill>
              </a:rPr>
              <a:t> 123      456</a:t>
            </a:r>
            <a:r>
              <a:rPr lang="en-US" sz="2400" dirty="0"/>
              <a:t>	</a:t>
            </a:r>
            <a:r>
              <a:rPr lang="en-US" sz="2400" dirty="0">
                <a:sym typeface="Wingdings" pitchFamily="2" charset="2"/>
              </a:rPr>
              <a:t> </a:t>
            </a:r>
            <a:r>
              <a:rPr lang="en-US" sz="2400" dirty="0">
                <a:solidFill>
                  <a:srgbClr val="CC0000"/>
                </a:solidFill>
                <a:sym typeface="Wingdings" pitchFamily="2" charset="2"/>
              </a:rPr>
              <a:t>I = 123   c = ‘4’   j = 56</a:t>
            </a: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46787">
                                            <p:txEl>
                                              <p:pRg st="0" end="0"/>
                                            </p:txEl>
                                          </p:spTgt>
                                        </p:tgtEl>
                                        <p:attrNameLst>
                                          <p:attrName>style.visibility</p:attrName>
                                        </p:attrNameLst>
                                      </p:cBhvr>
                                      <p:to>
                                        <p:strVal val="visible"/>
                                      </p:to>
                                    </p:set>
                                    <p:animEffect transition="in" filter="blinds(horizontal)">
                                      <p:cBhvr>
                                        <p:cTn id="7" dur="500"/>
                                        <p:tgtEl>
                                          <p:spTgt spid="2467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46787">
                                            <p:txEl>
                                              <p:pRg st="1" end="1"/>
                                            </p:txEl>
                                          </p:spTgt>
                                        </p:tgtEl>
                                        <p:attrNameLst>
                                          <p:attrName>style.visibility</p:attrName>
                                        </p:attrNameLst>
                                      </p:cBhvr>
                                      <p:to>
                                        <p:strVal val="visible"/>
                                      </p:to>
                                    </p:set>
                                    <p:animEffect transition="in" filter="blinds(horizontal)">
                                      <p:cBhvr>
                                        <p:cTn id="12" dur="500"/>
                                        <p:tgtEl>
                                          <p:spTgt spid="2467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46787">
                                            <p:txEl>
                                              <p:pRg st="3" end="3"/>
                                            </p:txEl>
                                          </p:spTgt>
                                        </p:tgtEl>
                                        <p:attrNameLst>
                                          <p:attrName>style.visibility</p:attrName>
                                        </p:attrNameLst>
                                      </p:cBhvr>
                                      <p:to>
                                        <p:strVal val="visible"/>
                                      </p:to>
                                    </p:set>
                                    <p:animEffect transition="in" filter="blinds(horizontal)">
                                      <p:cBhvr>
                                        <p:cTn id="17" dur="500"/>
                                        <p:tgtEl>
                                          <p:spTgt spid="246787">
                                            <p:txEl>
                                              <p:pRg st="3" end="3"/>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246787">
                                            <p:txEl>
                                              <p:pRg st="4" end="4"/>
                                            </p:txEl>
                                          </p:spTgt>
                                        </p:tgtEl>
                                        <p:attrNameLst>
                                          <p:attrName>style.visibility</p:attrName>
                                        </p:attrNameLst>
                                      </p:cBhvr>
                                      <p:to>
                                        <p:strVal val="visible"/>
                                      </p:to>
                                    </p:set>
                                    <p:animEffect transition="in" filter="blinds(horizontal)">
                                      <p:cBhvr>
                                        <p:cTn id="20" dur="500"/>
                                        <p:tgtEl>
                                          <p:spTgt spid="246787">
                                            <p:txEl>
                                              <p:pRg st="4" end="4"/>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246787">
                                            <p:txEl>
                                              <p:pRg st="6" end="6"/>
                                            </p:txEl>
                                          </p:spTgt>
                                        </p:tgtEl>
                                        <p:attrNameLst>
                                          <p:attrName>style.visibility</p:attrName>
                                        </p:attrNameLst>
                                      </p:cBhvr>
                                      <p:to>
                                        <p:strVal val="visible"/>
                                      </p:to>
                                    </p:set>
                                    <p:animEffect transition="in" filter="blinds(horizontal)">
                                      <p:cBhvr>
                                        <p:cTn id="25" dur="500"/>
                                        <p:tgtEl>
                                          <p:spTgt spid="246787">
                                            <p:txEl>
                                              <p:pRg st="6" end="6"/>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246787">
                                            <p:txEl>
                                              <p:pRg st="7" end="7"/>
                                            </p:txEl>
                                          </p:spTgt>
                                        </p:tgtEl>
                                        <p:attrNameLst>
                                          <p:attrName>style.visibility</p:attrName>
                                        </p:attrNameLst>
                                      </p:cBhvr>
                                      <p:to>
                                        <p:strVal val="visible"/>
                                      </p:to>
                                    </p:set>
                                    <p:animEffect transition="in" filter="blinds(horizontal)">
                                      <p:cBhvr>
                                        <p:cTn id="28" dur="500"/>
                                        <p:tgtEl>
                                          <p:spTgt spid="246787">
                                            <p:txEl>
                                              <p:pRg st="7" end="7"/>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246787">
                                            <p:txEl>
                                              <p:pRg st="8" end="8"/>
                                            </p:txEl>
                                          </p:spTgt>
                                        </p:tgtEl>
                                        <p:attrNameLst>
                                          <p:attrName>style.visibility</p:attrName>
                                        </p:attrNameLst>
                                      </p:cBhvr>
                                      <p:to>
                                        <p:strVal val="visible"/>
                                      </p:to>
                                    </p:set>
                                    <p:animEffect transition="in" filter="blinds(horizontal)">
                                      <p:cBhvr>
                                        <p:cTn id="31" dur="500"/>
                                        <p:tgtEl>
                                          <p:spTgt spid="24678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9E4E265-EBD6-4180-87AF-F70EF3B8220D}" type="slidenum">
              <a:rPr lang="en-US" smtClean="0"/>
              <a:pPr eaLnBrk="1" hangingPunct="1"/>
              <a:t>29</a:t>
            </a:fld>
            <a:endParaRPr lang="en-US"/>
          </a:p>
        </p:txBody>
      </p:sp>
      <p:sp>
        <p:nvSpPr>
          <p:cNvPr id="28675" name="Rectangle 2"/>
          <p:cNvSpPr>
            <a:spLocks noGrp="1" noChangeArrowheads="1"/>
          </p:cNvSpPr>
          <p:nvPr>
            <p:ph type="title"/>
          </p:nvPr>
        </p:nvSpPr>
        <p:spPr>
          <a:xfrm>
            <a:off x="457200" y="152400"/>
            <a:ext cx="8229600" cy="788988"/>
          </a:xfrm>
        </p:spPr>
        <p:txBody>
          <a:bodyPr/>
          <a:lstStyle/>
          <a:p>
            <a:pPr eaLnBrk="1" hangingPunct="1"/>
            <a:r>
              <a:rPr lang="en-US" dirty="0"/>
              <a:t>Reading chars (cont’d)</a:t>
            </a:r>
          </a:p>
        </p:txBody>
      </p:sp>
      <p:sp>
        <p:nvSpPr>
          <p:cNvPr id="250883" name="Rectangle 3"/>
          <p:cNvSpPr>
            <a:spLocks noGrp="1" noChangeArrowheads="1"/>
          </p:cNvSpPr>
          <p:nvPr>
            <p:ph type="body" idx="1"/>
          </p:nvPr>
        </p:nvSpPr>
        <p:spPr>
          <a:xfrm>
            <a:off x="457200" y="1143000"/>
            <a:ext cx="8458200" cy="5486400"/>
          </a:xfrm>
        </p:spPr>
        <p:txBody>
          <a:bodyPr/>
          <a:lstStyle/>
          <a:p>
            <a:pPr eaLnBrk="1" hangingPunct="1"/>
            <a:r>
              <a:rPr lang="en-US" sz="2700" b="1" dirty="0" err="1">
                <a:latin typeface="Courier New" pitchFamily="49" charset="0"/>
                <a:cs typeface="Courier New" pitchFamily="49" charset="0"/>
              </a:rPr>
              <a:t>getchar</a:t>
            </a:r>
            <a:r>
              <a:rPr lang="en-US" sz="2700" b="1" dirty="0">
                <a:latin typeface="Courier New" pitchFamily="49" charset="0"/>
                <a:cs typeface="Courier New" pitchFamily="49" charset="0"/>
              </a:rPr>
              <a:t>()</a:t>
            </a:r>
          </a:p>
          <a:p>
            <a:pPr lvl="1" eaLnBrk="1" hangingPunct="1"/>
            <a:r>
              <a:rPr lang="en-US" dirty="0"/>
              <a:t>Read char after Enter </a:t>
            </a:r>
            <a:endParaRPr lang="en-US" sz="1000" dirty="0"/>
          </a:p>
          <a:p>
            <a:pPr eaLnBrk="1" hangingPunct="1"/>
            <a:r>
              <a:rPr lang="en-US" sz="2700" b="1" dirty="0" err="1">
                <a:latin typeface="Courier New" pitchFamily="49" charset="0"/>
                <a:cs typeface="Courier New" pitchFamily="49" charset="0"/>
              </a:rPr>
              <a:t>getch</a:t>
            </a:r>
            <a:r>
              <a:rPr lang="en-US" sz="2700" b="1" dirty="0">
                <a:latin typeface="Courier New" pitchFamily="49" charset="0"/>
                <a:cs typeface="Courier New" pitchFamily="49" charset="0"/>
              </a:rPr>
              <a:t>()</a:t>
            </a:r>
          </a:p>
          <a:p>
            <a:pPr lvl="1" eaLnBrk="1" hangingPunct="1"/>
            <a:r>
              <a:rPr lang="en-US" dirty="0"/>
              <a:t>Read char without Enter, does NOT show the char</a:t>
            </a:r>
          </a:p>
          <a:p>
            <a:pPr lvl="2" eaLnBrk="1" hangingPunct="1"/>
            <a:r>
              <a:rPr lang="en-US" sz="2000" dirty="0"/>
              <a:t>A non-standard function declared in “</a:t>
            </a:r>
            <a:r>
              <a:rPr lang="en-US" sz="2000" b="1" dirty="0" err="1">
                <a:solidFill>
                  <a:srgbClr val="0070C0"/>
                </a:solidFill>
              </a:rPr>
              <a:t>conio.h</a:t>
            </a:r>
            <a:r>
              <a:rPr lang="en-US" sz="2000" dirty="0"/>
              <a:t>” header file. </a:t>
            </a:r>
          </a:p>
          <a:p>
            <a:pPr lvl="2" eaLnBrk="1" hangingPunct="1"/>
            <a:r>
              <a:rPr lang="en-US" sz="2000" dirty="0"/>
              <a:t>Mostly it is used by Turbo C. </a:t>
            </a:r>
          </a:p>
          <a:p>
            <a:pPr lvl="2" eaLnBrk="1" hangingPunct="1"/>
            <a:r>
              <a:rPr lang="en-US" sz="2000" dirty="0"/>
              <a:t>It is not a part of C standard library.</a:t>
            </a:r>
          </a:p>
          <a:p>
            <a:pPr eaLnBrk="1" hangingPunct="1"/>
            <a:r>
              <a:rPr lang="en-US" sz="2700" b="1" dirty="0" err="1">
                <a:latin typeface="Courier New" pitchFamily="49" charset="0"/>
                <a:cs typeface="Courier New" pitchFamily="49" charset="0"/>
              </a:rPr>
              <a:t>getche</a:t>
            </a:r>
            <a:r>
              <a:rPr lang="en-US" sz="2700" b="1" dirty="0">
                <a:latin typeface="Courier New" pitchFamily="49" charset="0"/>
                <a:cs typeface="Courier New" pitchFamily="49" charset="0"/>
              </a:rPr>
              <a:t>()</a:t>
            </a:r>
          </a:p>
          <a:p>
            <a:pPr lvl="1" eaLnBrk="1" hangingPunct="1"/>
            <a:r>
              <a:rPr lang="en-US" dirty="0"/>
              <a:t>Read char without Enter, shows the char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50883">
                                            <p:txEl>
                                              <p:pRg st="0" end="0"/>
                                            </p:txEl>
                                          </p:spTgt>
                                        </p:tgtEl>
                                        <p:attrNameLst>
                                          <p:attrName>style.visibility</p:attrName>
                                        </p:attrNameLst>
                                      </p:cBhvr>
                                      <p:to>
                                        <p:strVal val="visible"/>
                                      </p:to>
                                    </p:set>
                                    <p:animEffect transition="in" filter="blinds(horizontal)">
                                      <p:cBhvr>
                                        <p:cTn id="7" dur="500"/>
                                        <p:tgtEl>
                                          <p:spTgt spid="25088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50883">
                                            <p:txEl>
                                              <p:pRg st="1" end="1"/>
                                            </p:txEl>
                                          </p:spTgt>
                                        </p:tgtEl>
                                        <p:attrNameLst>
                                          <p:attrName>style.visibility</p:attrName>
                                        </p:attrNameLst>
                                      </p:cBhvr>
                                      <p:to>
                                        <p:strVal val="visible"/>
                                      </p:to>
                                    </p:set>
                                    <p:animEffect transition="in" filter="blinds(horizontal)">
                                      <p:cBhvr>
                                        <p:cTn id="10" dur="500"/>
                                        <p:tgtEl>
                                          <p:spTgt spid="25088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250883">
                                            <p:txEl>
                                              <p:pRg st="2" end="2"/>
                                            </p:txEl>
                                          </p:spTgt>
                                        </p:tgtEl>
                                        <p:attrNameLst>
                                          <p:attrName>style.visibility</p:attrName>
                                        </p:attrNameLst>
                                      </p:cBhvr>
                                      <p:to>
                                        <p:strVal val="visible"/>
                                      </p:to>
                                    </p:set>
                                    <p:animEffect transition="in" filter="blinds(horizontal)">
                                      <p:cBhvr>
                                        <p:cTn id="15" dur="500"/>
                                        <p:tgtEl>
                                          <p:spTgt spid="250883">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50883">
                                            <p:txEl>
                                              <p:pRg st="3" end="3"/>
                                            </p:txEl>
                                          </p:spTgt>
                                        </p:tgtEl>
                                        <p:attrNameLst>
                                          <p:attrName>style.visibility</p:attrName>
                                        </p:attrNameLst>
                                      </p:cBhvr>
                                      <p:to>
                                        <p:strVal val="visible"/>
                                      </p:to>
                                    </p:set>
                                    <p:animEffect transition="in" filter="blinds(horizontal)">
                                      <p:cBhvr>
                                        <p:cTn id="18" dur="500"/>
                                        <p:tgtEl>
                                          <p:spTgt spid="250883">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250883">
                                            <p:txEl>
                                              <p:pRg st="4" end="4"/>
                                            </p:txEl>
                                          </p:spTgt>
                                        </p:tgtEl>
                                        <p:attrNameLst>
                                          <p:attrName>style.visibility</p:attrName>
                                        </p:attrNameLst>
                                      </p:cBhvr>
                                      <p:to>
                                        <p:strVal val="visible"/>
                                      </p:to>
                                    </p:set>
                                    <p:animEffect transition="in" filter="blinds(horizontal)">
                                      <p:cBhvr>
                                        <p:cTn id="21" dur="500"/>
                                        <p:tgtEl>
                                          <p:spTgt spid="250883">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250883">
                                            <p:txEl>
                                              <p:pRg st="5" end="5"/>
                                            </p:txEl>
                                          </p:spTgt>
                                        </p:tgtEl>
                                        <p:attrNameLst>
                                          <p:attrName>style.visibility</p:attrName>
                                        </p:attrNameLst>
                                      </p:cBhvr>
                                      <p:to>
                                        <p:strVal val="visible"/>
                                      </p:to>
                                    </p:set>
                                    <p:animEffect transition="in" filter="blinds(horizontal)">
                                      <p:cBhvr>
                                        <p:cTn id="24" dur="500"/>
                                        <p:tgtEl>
                                          <p:spTgt spid="250883">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250883">
                                            <p:txEl>
                                              <p:pRg st="6" end="6"/>
                                            </p:txEl>
                                          </p:spTgt>
                                        </p:tgtEl>
                                        <p:attrNameLst>
                                          <p:attrName>style.visibility</p:attrName>
                                        </p:attrNameLst>
                                      </p:cBhvr>
                                      <p:to>
                                        <p:strVal val="visible"/>
                                      </p:to>
                                    </p:set>
                                    <p:animEffect transition="in" filter="blinds(horizontal)">
                                      <p:cBhvr>
                                        <p:cTn id="27" dur="500"/>
                                        <p:tgtEl>
                                          <p:spTgt spid="250883">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50883">
                                            <p:txEl>
                                              <p:pRg st="7" end="7"/>
                                            </p:txEl>
                                          </p:spTgt>
                                        </p:tgtEl>
                                        <p:attrNameLst>
                                          <p:attrName>style.visibility</p:attrName>
                                        </p:attrNameLst>
                                      </p:cBhvr>
                                      <p:to>
                                        <p:strVal val="visible"/>
                                      </p:to>
                                    </p:set>
                                    <p:animEffect transition="in" filter="blinds(horizontal)">
                                      <p:cBhvr>
                                        <p:cTn id="32" dur="500"/>
                                        <p:tgtEl>
                                          <p:spTgt spid="250883">
                                            <p:txEl>
                                              <p:pRg st="7" end="7"/>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250883">
                                            <p:txEl>
                                              <p:pRg st="8" end="8"/>
                                            </p:txEl>
                                          </p:spTgt>
                                        </p:tgtEl>
                                        <p:attrNameLst>
                                          <p:attrName>style.visibility</p:attrName>
                                        </p:attrNameLst>
                                      </p:cBhvr>
                                      <p:to>
                                        <p:strVal val="visible"/>
                                      </p:to>
                                    </p:set>
                                    <p:animEffect transition="in" filter="blinds(horizontal)">
                                      <p:cBhvr>
                                        <p:cTn id="35" dur="500"/>
                                        <p:tgtEl>
                                          <p:spTgt spid="25088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C5DBD-4779-4C6C-BDF0-784170A615E0}"/>
              </a:ext>
            </a:extLst>
          </p:cNvPr>
          <p:cNvSpPr>
            <a:spLocks noGrp="1"/>
          </p:cNvSpPr>
          <p:nvPr>
            <p:ph type="title"/>
          </p:nvPr>
        </p:nvSpPr>
        <p:spPr/>
        <p:txBody>
          <a:bodyPr/>
          <a:lstStyle/>
          <a:p>
            <a:r>
              <a:rPr lang="en-US" dirty="0"/>
              <a:t>Different kinds of interactions</a:t>
            </a:r>
          </a:p>
        </p:txBody>
      </p:sp>
      <p:sp>
        <p:nvSpPr>
          <p:cNvPr id="3" name="Content Placeholder 2">
            <a:extLst>
              <a:ext uri="{FF2B5EF4-FFF2-40B4-BE49-F238E27FC236}">
                <a16:creationId xmlns:a16="http://schemas.microsoft.com/office/drawing/2014/main" id="{562400B8-B6F5-4EF9-BF0F-4381240B7BD7}"/>
              </a:ext>
            </a:extLst>
          </p:cNvPr>
          <p:cNvSpPr>
            <a:spLocks noGrp="1"/>
          </p:cNvSpPr>
          <p:nvPr>
            <p:ph idx="1"/>
          </p:nvPr>
        </p:nvSpPr>
        <p:spPr/>
        <p:txBody>
          <a:bodyPr/>
          <a:lstStyle/>
          <a:p>
            <a:pPr eaLnBrk="1" hangingPunct="1"/>
            <a:r>
              <a:rPr lang="en-US" b="1" baseline="0" dirty="0"/>
              <a:t>Input:</a:t>
            </a:r>
            <a:r>
              <a:rPr lang="en-US" baseline="0" dirty="0"/>
              <a:t> Directly from keyboard, Mouse in GUI, Microphone, Joystick, …</a:t>
            </a:r>
          </a:p>
          <a:p>
            <a:pPr eaLnBrk="1" hangingPunct="1"/>
            <a:r>
              <a:rPr lang="en-US" b="1" baseline="0" dirty="0"/>
              <a:t>Output:</a:t>
            </a:r>
            <a:r>
              <a:rPr lang="en-US" baseline="0" dirty="0"/>
              <a:t> Directly message on screen, Windows in GUI, Sound card, …</a:t>
            </a:r>
          </a:p>
          <a:p>
            <a:pPr eaLnBrk="1" hangingPunct="1"/>
            <a:r>
              <a:rPr lang="en-US" baseline="0" dirty="0"/>
              <a:t>In this course we use the simple method (directly read from keyboard and write to screen) </a:t>
            </a:r>
            <a:r>
              <a:rPr lang="en-US" baseline="0" dirty="0">
                <a:sym typeface="Wingdings" pitchFamily="2" charset="2"/>
              </a:rPr>
              <a:t> which is called “</a:t>
            </a:r>
            <a:r>
              <a:rPr lang="en-US" b="1" baseline="0" dirty="0">
                <a:solidFill>
                  <a:schemeClr val="accent6">
                    <a:lumMod val="75000"/>
                  </a:schemeClr>
                </a:solidFill>
                <a:sym typeface="Wingdings" pitchFamily="2" charset="2"/>
              </a:rPr>
              <a:t>console</a:t>
            </a:r>
            <a:r>
              <a:rPr lang="en-US" baseline="0" dirty="0">
                <a:sym typeface="Wingdings" pitchFamily="2" charset="2"/>
              </a:rPr>
              <a:t>”</a:t>
            </a:r>
          </a:p>
          <a:p>
            <a:pPr eaLnBrk="1" hangingPunct="1"/>
            <a:r>
              <a:rPr lang="en-US" baseline="0" dirty="0">
                <a:sym typeface="Wingdings" pitchFamily="2" charset="2"/>
              </a:rPr>
              <a:t>In Graphical OS (like Windows), the console is simulated by OS in a window</a:t>
            </a:r>
            <a:endParaRPr lang="en-US" dirty="0"/>
          </a:p>
          <a:p>
            <a:endParaRPr lang="en-US" dirty="0"/>
          </a:p>
        </p:txBody>
      </p:sp>
      <p:sp>
        <p:nvSpPr>
          <p:cNvPr id="4" name="Slide Number Placeholder 3">
            <a:extLst>
              <a:ext uri="{FF2B5EF4-FFF2-40B4-BE49-F238E27FC236}">
                <a16:creationId xmlns:a16="http://schemas.microsoft.com/office/drawing/2014/main" id="{F1B44B7B-0E10-4BD1-AEA5-6C410943B24A}"/>
              </a:ext>
            </a:extLst>
          </p:cNvPr>
          <p:cNvSpPr>
            <a:spLocks noGrp="1"/>
          </p:cNvSpPr>
          <p:nvPr>
            <p:ph type="sldNum" sz="quarter" idx="10"/>
          </p:nvPr>
        </p:nvSpPr>
        <p:spPr/>
        <p:txBody>
          <a:bodyPr/>
          <a:lstStyle/>
          <a:p>
            <a:pPr>
              <a:defRPr/>
            </a:pPr>
            <a:fld id="{90FDA85C-250F-4B6C-A42E-65E27BDF290E}" type="slidenum">
              <a:rPr lang="en-US" smtClean="0"/>
              <a:pPr>
                <a:defRPr/>
              </a:pPr>
              <a:t>3</a:t>
            </a:fld>
            <a:endParaRPr lang="en-US"/>
          </a:p>
        </p:txBody>
      </p:sp>
    </p:spTree>
    <p:extLst>
      <p:ext uri="{BB962C8B-B14F-4D97-AF65-F5344CB8AC3E}">
        <p14:creationId xmlns:p14="http://schemas.microsoft.com/office/powerpoint/2010/main" val="14845427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6C9EE23-16B2-480B-B05E-B45D36242FB7}" type="slidenum">
              <a:rPr lang="en-US" smtClean="0"/>
              <a:pPr eaLnBrk="1" hangingPunct="1"/>
              <a:t>30</a:t>
            </a:fld>
            <a:endParaRPr lang="en-US"/>
          </a:p>
        </p:txBody>
      </p:sp>
      <p:sp>
        <p:nvSpPr>
          <p:cNvPr id="29699" name="Rectangle 2"/>
          <p:cNvSpPr>
            <a:spLocks noGrp="1" noChangeArrowheads="1"/>
          </p:cNvSpPr>
          <p:nvPr>
            <p:ph type="title"/>
          </p:nvPr>
        </p:nvSpPr>
        <p:spPr>
          <a:xfrm>
            <a:off x="457200" y="152400"/>
            <a:ext cx="8229600" cy="788988"/>
          </a:xfrm>
        </p:spPr>
        <p:txBody>
          <a:bodyPr/>
          <a:lstStyle/>
          <a:p>
            <a:pPr eaLnBrk="1" hangingPunct="1"/>
            <a:r>
              <a:rPr lang="en-US"/>
              <a:t>Reading Strings </a:t>
            </a:r>
          </a:p>
        </p:txBody>
      </p:sp>
      <p:sp>
        <p:nvSpPr>
          <p:cNvPr id="29700" name="Rectangle 3"/>
          <p:cNvSpPr>
            <a:spLocks noGrp="1" noChangeArrowheads="1"/>
          </p:cNvSpPr>
          <p:nvPr>
            <p:ph type="body" idx="1"/>
          </p:nvPr>
        </p:nvSpPr>
        <p:spPr>
          <a:xfrm>
            <a:off x="457200" y="1143000"/>
            <a:ext cx="8229600" cy="5257800"/>
          </a:xfrm>
        </p:spPr>
        <p:txBody>
          <a:bodyPr/>
          <a:lstStyle/>
          <a:p>
            <a:pPr eaLnBrk="1" hangingPunct="1">
              <a:lnSpc>
                <a:spcPct val="90000"/>
              </a:lnSpc>
            </a:pPr>
            <a:r>
              <a:rPr lang="en-US" b="1" dirty="0">
                <a:latin typeface="Courier New" pitchFamily="49" charset="0"/>
                <a:cs typeface="Courier New" pitchFamily="49" charset="0"/>
              </a:rPr>
              <a:t>%s</a:t>
            </a:r>
          </a:p>
          <a:p>
            <a:pPr eaLnBrk="1" hangingPunct="1">
              <a:lnSpc>
                <a:spcPct val="90000"/>
              </a:lnSpc>
              <a:buFont typeface="Wingdings" pitchFamily="2" charset="2"/>
              <a:buNone/>
            </a:pPr>
            <a:r>
              <a:rPr lang="en-US" sz="2400" b="1" dirty="0">
                <a:latin typeface="Courier New" pitchFamily="49" charset="0"/>
                <a:cs typeface="Courier New" pitchFamily="49" charset="0"/>
              </a:rPr>
              <a:t>char str[20]; </a:t>
            </a:r>
            <a:r>
              <a:rPr lang="en-US" sz="2400" b="1" dirty="0">
                <a:solidFill>
                  <a:schemeClr val="accent2"/>
                </a:solidFill>
                <a:latin typeface="Courier New" pitchFamily="49" charset="0"/>
                <a:cs typeface="Courier New" pitchFamily="49" charset="0"/>
              </a:rPr>
              <a:t>// Defines string with </a:t>
            </a:r>
            <a:r>
              <a:rPr lang="en-US" sz="2400" b="1" dirty="0" err="1">
                <a:solidFill>
                  <a:schemeClr val="accent2"/>
                </a:solidFill>
                <a:latin typeface="Courier New" pitchFamily="49" charset="0"/>
                <a:cs typeface="Courier New" pitchFamily="49" charset="0"/>
              </a:rPr>
              <a:t>len</a:t>
            </a:r>
            <a:r>
              <a:rPr lang="en-US" sz="2400" b="1" dirty="0">
                <a:solidFill>
                  <a:schemeClr val="accent2"/>
                </a:solidFill>
                <a:latin typeface="Courier New" pitchFamily="49" charset="0"/>
                <a:cs typeface="Courier New" pitchFamily="49" charset="0"/>
              </a:rPr>
              <a:t> 20</a:t>
            </a:r>
          </a:p>
          <a:p>
            <a:pPr eaLnBrk="1" hangingPunct="1">
              <a:lnSpc>
                <a:spcPct val="90000"/>
              </a:lnSpc>
              <a:buFont typeface="Wingdings" pitchFamily="2" charset="2"/>
              <a:buNone/>
            </a:pPr>
            <a:r>
              <a:rPr lang="en-US" sz="2400" b="1" dirty="0" err="1">
                <a:latin typeface="Courier New" pitchFamily="49" charset="0"/>
                <a:cs typeface="Courier New" pitchFamily="49" charset="0"/>
              </a:rPr>
              <a:t>scanf</a:t>
            </a:r>
            <a:r>
              <a:rPr lang="en-US" sz="2400" b="1" dirty="0">
                <a:latin typeface="Courier New" pitchFamily="49" charset="0"/>
                <a:cs typeface="Courier New" pitchFamily="49" charset="0"/>
              </a:rPr>
              <a:t>("%s", str);</a:t>
            </a:r>
          </a:p>
          <a:p>
            <a:pPr eaLnBrk="1" hangingPunct="1">
              <a:lnSpc>
                <a:spcPct val="90000"/>
              </a:lnSpc>
              <a:buFont typeface="Wingdings" pitchFamily="2" charset="2"/>
              <a:buNone/>
            </a:pPr>
            <a:r>
              <a:rPr lang="en-US" sz="2400" b="1" dirty="0">
                <a:solidFill>
                  <a:srgbClr val="0033CC"/>
                </a:solidFill>
                <a:latin typeface="Times New Roman" pitchFamily="18" charset="0"/>
                <a:cs typeface="Times New Roman" pitchFamily="18" charset="0"/>
              </a:rPr>
              <a:t>Input:</a:t>
            </a:r>
            <a:r>
              <a:rPr lang="en-US" sz="2400" b="1" dirty="0">
                <a:latin typeface="Times New Roman" pitchFamily="18" charset="0"/>
                <a:cs typeface="Times New Roman" pitchFamily="18" charset="0"/>
              </a:rPr>
              <a:t> </a:t>
            </a:r>
            <a:r>
              <a:rPr lang="en-US" sz="2400" b="1" dirty="0">
                <a:latin typeface="Courier New" pitchFamily="49" charset="0"/>
                <a:cs typeface="Courier New" pitchFamily="49" charset="0"/>
              </a:rPr>
              <a:t>ABC		</a:t>
            </a:r>
            <a:r>
              <a:rPr lang="en-US" sz="2400" b="1" dirty="0">
                <a:latin typeface="Courier New" pitchFamily="49" charset="0"/>
                <a:cs typeface="Courier New" pitchFamily="49" charset="0"/>
                <a:sym typeface="Wingdings" pitchFamily="2" charset="2"/>
              </a:rPr>
              <a:t> str = "ABC"</a:t>
            </a:r>
            <a:endParaRPr lang="en-US" sz="2400" b="1" dirty="0">
              <a:latin typeface="Courier New" pitchFamily="49" charset="0"/>
              <a:cs typeface="Courier New" pitchFamily="49" charset="0"/>
            </a:endParaRPr>
          </a:p>
          <a:p>
            <a:pPr eaLnBrk="1" hangingPunct="1">
              <a:lnSpc>
                <a:spcPct val="90000"/>
              </a:lnSpc>
              <a:buFont typeface="Wingdings" pitchFamily="2" charset="2"/>
              <a:buNone/>
            </a:pPr>
            <a:r>
              <a:rPr lang="en-US" sz="2400" b="1" dirty="0" err="1">
                <a:latin typeface="Courier New" pitchFamily="49" charset="0"/>
                <a:cs typeface="Courier New" pitchFamily="49" charset="0"/>
              </a:rPr>
              <a:t>scanf</a:t>
            </a:r>
            <a:r>
              <a:rPr lang="en-US" sz="2400" b="1" dirty="0">
                <a:latin typeface="Courier New" pitchFamily="49" charset="0"/>
                <a:cs typeface="Courier New" pitchFamily="49" charset="0"/>
              </a:rPr>
              <a:t>("%s", str);</a:t>
            </a:r>
          </a:p>
          <a:p>
            <a:pPr eaLnBrk="1" hangingPunct="1">
              <a:lnSpc>
                <a:spcPct val="90000"/>
              </a:lnSpc>
              <a:buFont typeface="Wingdings" pitchFamily="2" charset="2"/>
              <a:buNone/>
            </a:pPr>
            <a:r>
              <a:rPr lang="en-US" sz="2400" b="1" dirty="0">
                <a:solidFill>
                  <a:srgbClr val="0033CC"/>
                </a:solidFill>
                <a:latin typeface="Times New Roman" pitchFamily="18" charset="0"/>
                <a:cs typeface="Times New Roman" pitchFamily="18" charset="0"/>
              </a:rPr>
              <a:t>Input:</a:t>
            </a:r>
            <a:r>
              <a:rPr lang="en-US" sz="2400" b="1" dirty="0">
                <a:latin typeface="Times New Roman" pitchFamily="18" charset="0"/>
                <a:cs typeface="Times New Roman" pitchFamily="18" charset="0"/>
              </a:rPr>
              <a:t> </a:t>
            </a:r>
            <a:r>
              <a:rPr lang="en-US" sz="2400" b="1" dirty="0">
                <a:latin typeface="Courier New" pitchFamily="49" charset="0"/>
                <a:cs typeface="Courier New" pitchFamily="49" charset="0"/>
              </a:rPr>
              <a:t>AB C		</a:t>
            </a:r>
            <a:r>
              <a:rPr lang="en-US" sz="2400" b="1" dirty="0">
                <a:latin typeface="Courier New" pitchFamily="49" charset="0"/>
                <a:cs typeface="Courier New" pitchFamily="49" charset="0"/>
                <a:sym typeface="Wingdings" pitchFamily="2" charset="2"/>
              </a:rPr>
              <a:t> str = "AB"</a:t>
            </a:r>
            <a:r>
              <a:rPr lang="en-US" sz="2400" b="1" dirty="0">
                <a:latin typeface="Courier New" pitchFamily="49" charset="0"/>
                <a:cs typeface="Courier New" pitchFamily="49" charset="0"/>
              </a:rPr>
              <a:t>              </a:t>
            </a:r>
          </a:p>
          <a:p>
            <a:pPr eaLnBrk="1" hangingPunct="1">
              <a:lnSpc>
                <a:spcPct val="90000"/>
              </a:lnSpc>
              <a:buFont typeface="Wingdings" pitchFamily="2" charset="2"/>
              <a:buNone/>
            </a:pPr>
            <a:endParaRPr lang="en-US" sz="2400" b="1" dirty="0">
              <a:latin typeface="Courier New" pitchFamily="49" charset="0"/>
              <a:cs typeface="Courier New" pitchFamily="49"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8DF0561-3654-4162-A183-BF73DC1DED2C}" type="slidenum">
              <a:rPr lang="en-US" smtClean="0"/>
              <a:pPr eaLnBrk="1" hangingPunct="1"/>
              <a:t>31</a:t>
            </a:fld>
            <a:endParaRPr lang="en-US"/>
          </a:p>
        </p:txBody>
      </p:sp>
      <p:sp>
        <p:nvSpPr>
          <p:cNvPr id="30723" name="Rectangle 2"/>
          <p:cNvSpPr>
            <a:spLocks noGrp="1" noChangeArrowheads="1"/>
          </p:cNvSpPr>
          <p:nvPr>
            <p:ph type="title"/>
          </p:nvPr>
        </p:nvSpPr>
        <p:spPr>
          <a:xfrm>
            <a:off x="457200" y="152400"/>
            <a:ext cx="8229600" cy="788988"/>
          </a:xfrm>
        </p:spPr>
        <p:txBody>
          <a:bodyPr/>
          <a:lstStyle/>
          <a:p>
            <a:pPr eaLnBrk="1" hangingPunct="1"/>
            <a:r>
              <a:rPr lang="en-US"/>
              <a:t>Reading Strings </a:t>
            </a:r>
          </a:p>
        </p:txBody>
      </p:sp>
      <p:sp>
        <p:nvSpPr>
          <p:cNvPr id="246787" name="Rectangle 3"/>
          <p:cNvSpPr>
            <a:spLocks noGrp="1" noChangeArrowheads="1"/>
          </p:cNvSpPr>
          <p:nvPr>
            <p:ph type="body" idx="1"/>
          </p:nvPr>
        </p:nvSpPr>
        <p:spPr>
          <a:xfrm>
            <a:off x="457200" y="1143000"/>
            <a:ext cx="8229600" cy="5257800"/>
          </a:xfrm>
        </p:spPr>
        <p:txBody>
          <a:bodyPr/>
          <a:lstStyle/>
          <a:p>
            <a:pPr eaLnBrk="1" hangingPunct="1">
              <a:lnSpc>
                <a:spcPct val="90000"/>
              </a:lnSpc>
              <a:defRPr/>
            </a:pPr>
            <a:r>
              <a:rPr lang="en-US" dirty="0">
                <a:latin typeface="+mj-lt"/>
                <a:cs typeface="Courier New" pitchFamily="49" charset="0"/>
              </a:rPr>
              <a:t>How to read a line </a:t>
            </a:r>
          </a:p>
          <a:p>
            <a:pPr lvl="1" eaLnBrk="1" hangingPunct="1">
              <a:lnSpc>
                <a:spcPct val="90000"/>
              </a:lnSpc>
              <a:defRPr/>
            </a:pPr>
            <a:r>
              <a:rPr lang="en-US" dirty="0">
                <a:latin typeface="+mj-lt"/>
                <a:cs typeface="Courier New" pitchFamily="49" charset="0"/>
              </a:rPr>
              <a:t>Contains spaces (read until end of line)</a:t>
            </a:r>
          </a:p>
          <a:p>
            <a:pPr eaLnBrk="1" hangingPunct="1">
              <a:lnSpc>
                <a:spcPct val="90000"/>
              </a:lnSpc>
              <a:defRPr/>
            </a:pPr>
            <a:r>
              <a:rPr lang="en-US" b="1" dirty="0">
                <a:latin typeface="Courier New" pitchFamily="49" charset="0"/>
                <a:cs typeface="Courier New" pitchFamily="49" charset="0"/>
              </a:rPr>
              <a:t>gets(s)</a:t>
            </a:r>
          </a:p>
          <a:p>
            <a:pPr eaLnBrk="1" hangingPunct="1">
              <a:lnSpc>
                <a:spcPct val="90000"/>
              </a:lnSpc>
              <a:buFont typeface="Wingdings" pitchFamily="2" charset="2"/>
              <a:buNone/>
              <a:defRPr/>
            </a:pPr>
            <a:endParaRPr lang="en-US" sz="2400" b="1" dirty="0">
              <a:latin typeface="Courier New" pitchFamily="49" charset="0"/>
              <a:cs typeface="Courier New" pitchFamily="49" charset="0"/>
            </a:endParaRPr>
          </a:p>
          <a:p>
            <a:pPr eaLnBrk="1" hangingPunct="1">
              <a:lnSpc>
                <a:spcPct val="90000"/>
              </a:lnSpc>
              <a:buFont typeface="Wingdings" pitchFamily="2" charset="2"/>
              <a:buNone/>
              <a:defRPr/>
            </a:pPr>
            <a:r>
              <a:rPr lang="en-US" sz="2800" b="1" dirty="0">
                <a:latin typeface="Courier New" pitchFamily="49" charset="0"/>
                <a:cs typeface="Courier New" pitchFamily="49" charset="0"/>
              </a:rPr>
              <a:t>char </a:t>
            </a:r>
            <a:r>
              <a:rPr lang="en-US" sz="2800" b="1" dirty="0" err="1">
                <a:latin typeface="Courier New" pitchFamily="49" charset="0"/>
                <a:cs typeface="Courier New" pitchFamily="49" charset="0"/>
              </a:rPr>
              <a:t>str</a:t>
            </a:r>
            <a:r>
              <a:rPr lang="en-US" sz="2800" b="1" dirty="0">
                <a:latin typeface="Courier New" pitchFamily="49" charset="0"/>
                <a:cs typeface="Courier New" pitchFamily="49" charset="0"/>
              </a:rPr>
              <a:t>[20];</a:t>
            </a:r>
          </a:p>
          <a:p>
            <a:pPr eaLnBrk="1" hangingPunct="1">
              <a:lnSpc>
                <a:spcPct val="90000"/>
              </a:lnSpc>
              <a:buFont typeface="Wingdings" pitchFamily="2" charset="2"/>
              <a:buNone/>
              <a:defRPr/>
            </a:pPr>
            <a:r>
              <a:rPr lang="en-US" sz="2800" b="1" dirty="0">
                <a:latin typeface="Courier New" pitchFamily="49" charset="0"/>
                <a:cs typeface="Courier New" pitchFamily="49" charset="0"/>
              </a:rPr>
              <a:t>gets(</a:t>
            </a:r>
            <a:r>
              <a:rPr lang="en-US" sz="2800" b="1" dirty="0" err="1">
                <a:latin typeface="Courier New" pitchFamily="49" charset="0"/>
                <a:cs typeface="Courier New" pitchFamily="49" charset="0"/>
              </a:rPr>
              <a:t>str</a:t>
            </a:r>
            <a:r>
              <a:rPr lang="en-US" sz="2800" b="1" dirty="0">
                <a:latin typeface="Courier New" pitchFamily="49" charset="0"/>
                <a:cs typeface="Courier New" pitchFamily="49" charset="0"/>
              </a:rPr>
              <a:t>);</a:t>
            </a:r>
          </a:p>
          <a:p>
            <a:pPr eaLnBrk="1" hangingPunct="1">
              <a:lnSpc>
                <a:spcPct val="90000"/>
              </a:lnSpc>
              <a:buFont typeface="Wingdings" pitchFamily="2" charset="2"/>
              <a:buNone/>
              <a:defRPr/>
            </a:pPr>
            <a:r>
              <a:rPr lang="en-US" sz="2800" b="1" dirty="0">
                <a:solidFill>
                  <a:srgbClr val="0033CC"/>
                </a:solidFill>
                <a:latin typeface="Times New Roman" pitchFamily="18" charset="0"/>
                <a:cs typeface="Times New Roman" pitchFamily="18" charset="0"/>
              </a:rPr>
              <a:t>Input:</a:t>
            </a:r>
            <a:r>
              <a:rPr lang="en-US" sz="2800" b="1" dirty="0">
                <a:latin typeface="Times New Roman" pitchFamily="18" charset="0"/>
                <a:cs typeface="Times New Roman" pitchFamily="18" charset="0"/>
              </a:rPr>
              <a:t> </a:t>
            </a:r>
            <a:r>
              <a:rPr lang="en-US" sz="2800" b="1" dirty="0">
                <a:latin typeface="Courier New" pitchFamily="49" charset="0"/>
                <a:cs typeface="Courier New" pitchFamily="49" charset="0"/>
              </a:rPr>
              <a:t>ABC DEF	</a:t>
            </a:r>
            <a:r>
              <a:rPr lang="en-US" sz="2800" b="1" dirty="0">
                <a:latin typeface="Courier New" pitchFamily="49" charset="0"/>
                <a:cs typeface="Courier New" pitchFamily="49" charset="0"/>
                <a:sym typeface="Wingdings" pitchFamily="2" charset="2"/>
              </a:rPr>
              <a:t> </a:t>
            </a:r>
            <a:r>
              <a:rPr lang="en-US" sz="2800" b="1" dirty="0" err="1">
                <a:latin typeface="Courier New" pitchFamily="49" charset="0"/>
                <a:cs typeface="Courier New" pitchFamily="49" charset="0"/>
                <a:sym typeface="Wingdings" pitchFamily="2" charset="2"/>
              </a:rPr>
              <a:t>str</a:t>
            </a:r>
            <a:r>
              <a:rPr lang="en-US" sz="2800" b="1" dirty="0">
                <a:latin typeface="Courier New" pitchFamily="49" charset="0"/>
                <a:cs typeface="Courier New" pitchFamily="49" charset="0"/>
                <a:sym typeface="Wingdings" pitchFamily="2" charset="2"/>
              </a:rPr>
              <a:t> = </a:t>
            </a:r>
            <a:r>
              <a:rPr lang="en-US" sz="2800" b="1" dirty="0">
                <a:solidFill>
                  <a:schemeClr val="accent2"/>
                </a:solidFill>
                <a:latin typeface="Courier New" pitchFamily="49" charset="0"/>
                <a:cs typeface="Courier New" pitchFamily="49" charset="0"/>
                <a:sym typeface="Wingdings" pitchFamily="2" charset="2"/>
              </a:rPr>
              <a:t>"ABC DEF"</a:t>
            </a:r>
            <a:endParaRPr lang="en-US" sz="2800" b="1" dirty="0">
              <a:solidFill>
                <a:schemeClr val="accent2"/>
              </a:solidFill>
              <a:latin typeface="Courier New" pitchFamily="49" charset="0"/>
              <a:cs typeface="Courier New" pitchFamily="49"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5C857DD9-C2FD-419A-A89C-509C28B22907}" type="slidenum">
              <a:rPr lang="en-US" smtClean="0"/>
              <a:pPr eaLnBrk="1" hangingPunct="1"/>
              <a:t>32</a:t>
            </a:fld>
            <a:endParaRPr lang="en-US"/>
          </a:p>
        </p:txBody>
      </p:sp>
      <p:sp>
        <p:nvSpPr>
          <p:cNvPr id="31747" name="Rectangle 2"/>
          <p:cNvSpPr>
            <a:spLocks noGrp="1" noChangeArrowheads="1"/>
          </p:cNvSpPr>
          <p:nvPr>
            <p:ph type="title"/>
          </p:nvPr>
        </p:nvSpPr>
        <p:spPr>
          <a:xfrm>
            <a:off x="457200" y="152400"/>
            <a:ext cx="8229600" cy="788988"/>
          </a:xfrm>
        </p:spPr>
        <p:txBody>
          <a:bodyPr/>
          <a:lstStyle/>
          <a:p>
            <a:pPr eaLnBrk="1" hangingPunct="1"/>
            <a:r>
              <a:rPr lang="en-US"/>
              <a:t>Field length in scanf</a:t>
            </a:r>
          </a:p>
        </p:txBody>
      </p:sp>
      <p:sp>
        <p:nvSpPr>
          <p:cNvPr id="248835" name="Rectangle 3"/>
          <p:cNvSpPr>
            <a:spLocks noGrp="1" noChangeArrowheads="1"/>
          </p:cNvSpPr>
          <p:nvPr>
            <p:ph type="body" idx="1"/>
          </p:nvPr>
        </p:nvSpPr>
        <p:spPr>
          <a:xfrm>
            <a:off x="457200" y="1143000"/>
            <a:ext cx="8229600" cy="4911725"/>
          </a:xfrm>
        </p:spPr>
        <p:txBody>
          <a:bodyPr/>
          <a:lstStyle/>
          <a:p>
            <a:pPr eaLnBrk="1" hangingPunct="1">
              <a:lnSpc>
                <a:spcPct val="80000"/>
              </a:lnSpc>
            </a:pPr>
            <a:r>
              <a:rPr lang="en-US" sz="2800" dirty="0"/>
              <a:t>Field length specifies the </a:t>
            </a:r>
            <a:r>
              <a:rPr lang="en-US" sz="2800" dirty="0">
                <a:solidFill>
                  <a:srgbClr val="CC0000"/>
                </a:solidFill>
              </a:rPr>
              <a:t>maximum</a:t>
            </a:r>
            <a:r>
              <a:rPr lang="en-US" sz="2800" dirty="0"/>
              <a:t> number of input characters (in the buffer) used for scanning</a:t>
            </a:r>
          </a:p>
          <a:p>
            <a:pPr eaLnBrk="1" hangingPunct="1">
              <a:lnSpc>
                <a:spcPct val="80000"/>
              </a:lnSpc>
              <a:buFont typeface="Wingdings" pitchFamily="2" charset="2"/>
              <a:buNone/>
            </a:pPr>
            <a:endParaRPr lang="en-US" sz="2000" dirty="0"/>
          </a:p>
          <a:p>
            <a:pPr eaLnBrk="1" hangingPunct="1">
              <a:lnSpc>
                <a:spcPct val="80000"/>
              </a:lnSpc>
              <a:buFont typeface="Wingdings" pitchFamily="2" charset="2"/>
              <a:buNone/>
            </a:pPr>
            <a:r>
              <a:rPr lang="en-US" sz="2000" b="1" dirty="0" err="1">
                <a:latin typeface="Courier New" pitchFamily="49" charset="0"/>
                <a:cs typeface="Courier New" pitchFamily="49" charset="0"/>
              </a:rPr>
              <a:t>int</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i</a:t>
            </a:r>
            <a:r>
              <a:rPr lang="en-US" sz="2000" b="1" dirty="0">
                <a:latin typeface="Courier New" pitchFamily="49" charset="0"/>
                <a:cs typeface="Courier New" pitchFamily="49" charset="0"/>
              </a:rPr>
              <a:t>, j;</a:t>
            </a:r>
          </a:p>
          <a:p>
            <a:pPr eaLnBrk="1" hangingPunct="1">
              <a:lnSpc>
                <a:spcPct val="80000"/>
              </a:lnSpc>
              <a:buFont typeface="Wingdings" pitchFamily="2" charset="2"/>
              <a:buNone/>
            </a:pPr>
            <a:r>
              <a:rPr lang="it-IT" sz="2000" b="1" dirty="0">
                <a:latin typeface="Courier New" pitchFamily="49" charset="0"/>
                <a:cs typeface="Courier New" pitchFamily="49" charset="0"/>
              </a:rPr>
              <a:t>scanf("%5d", &amp;i);</a:t>
            </a:r>
          </a:p>
          <a:p>
            <a:pPr eaLnBrk="1" hangingPunct="1">
              <a:lnSpc>
                <a:spcPct val="80000"/>
              </a:lnSpc>
              <a:buFont typeface="Wingdings" pitchFamily="2" charset="2"/>
              <a:buNone/>
            </a:pPr>
            <a:r>
              <a:rPr lang="en-US" sz="2000" b="1" dirty="0"/>
              <a:t>Input:</a:t>
            </a:r>
            <a:r>
              <a:rPr lang="en-US" sz="2000" b="1" dirty="0">
                <a:solidFill>
                  <a:srgbClr val="0033CC"/>
                </a:solidFill>
              </a:rPr>
              <a:t> 122</a:t>
            </a:r>
            <a:r>
              <a:rPr lang="en-US" sz="2000" dirty="0"/>
              <a:t>		</a:t>
            </a:r>
            <a:r>
              <a:rPr lang="en-US" sz="2000" dirty="0">
                <a:sym typeface="Wingdings" pitchFamily="2" charset="2"/>
              </a:rPr>
              <a:t> </a:t>
            </a:r>
            <a:r>
              <a:rPr lang="en-US" sz="2000" dirty="0" err="1">
                <a:solidFill>
                  <a:srgbClr val="CC0000"/>
                </a:solidFill>
                <a:sym typeface="Wingdings" pitchFamily="2" charset="2"/>
              </a:rPr>
              <a:t>i</a:t>
            </a:r>
            <a:r>
              <a:rPr lang="en-US" sz="2000" dirty="0">
                <a:solidFill>
                  <a:srgbClr val="CC0000"/>
                </a:solidFill>
                <a:sym typeface="Wingdings" pitchFamily="2" charset="2"/>
              </a:rPr>
              <a:t> = 122</a:t>
            </a:r>
          </a:p>
          <a:p>
            <a:pPr eaLnBrk="1" hangingPunct="1">
              <a:lnSpc>
                <a:spcPct val="80000"/>
              </a:lnSpc>
              <a:buFont typeface="Wingdings" pitchFamily="2" charset="2"/>
              <a:buNone/>
            </a:pPr>
            <a:r>
              <a:rPr lang="en-US" sz="2000" b="1" dirty="0">
                <a:sym typeface="Wingdings" pitchFamily="2" charset="2"/>
              </a:rPr>
              <a:t>Input:</a:t>
            </a:r>
            <a:r>
              <a:rPr lang="en-US" sz="2000" b="1" dirty="0">
                <a:solidFill>
                  <a:srgbClr val="0033CC"/>
                </a:solidFill>
                <a:sym typeface="Wingdings" pitchFamily="2" charset="2"/>
              </a:rPr>
              <a:t> 1234567</a:t>
            </a:r>
            <a:r>
              <a:rPr lang="en-US" sz="2000" dirty="0">
                <a:sym typeface="Wingdings" pitchFamily="2" charset="2"/>
              </a:rPr>
              <a:t>		 </a:t>
            </a:r>
            <a:r>
              <a:rPr lang="en-US" sz="2000" dirty="0" err="1">
                <a:solidFill>
                  <a:srgbClr val="CC0000"/>
                </a:solidFill>
                <a:sym typeface="Wingdings" pitchFamily="2" charset="2"/>
              </a:rPr>
              <a:t>i</a:t>
            </a:r>
            <a:r>
              <a:rPr lang="en-US" sz="2000" dirty="0">
                <a:solidFill>
                  <a:srgbClr val="CC0000"/>
                </a:solidFill>
                <a:sym typeface="Wingdings" pitchFamily="2" charset="2"/>
              </a:rPr>
              <a:t> = 12345</a:t>
            </a:r>
          </a:p>
          <a:p>
            <a:pPr eaLnBrk="1" hangingPunct="1">
              <a:lnSpc>
                <a:spcPct val="80000"/>
              </a:lnSpc>
              <a:buFont typeface="Wingdings" pitchFamily="2" charset="2"/>
              <a:buNone/>
            </a:pPr>
            <a:endParaRPr lang="en-US" sz="2000" dirty="0">
              <a:solidFill>
                <a:srgbClr val="CC0000"/>
              </a:solidFill>
              <a:sym typeface="Wingdings" pitchFamily="2" charset="2"/>
            </a:endParaRPr>
          </a:p>
          <a:p>
            <a:pPr eaLnBrk="1" hangingPunct="1">
              <a:lnSpc>
                <a:spcPct val="80000"/>
              </a:lnSpc>
              <a:buFont typeface="Wingdings" pitchFamily="2" charset="2"/>
              <a:buNone/>
            </a:pPr>
            <a:r>
              <a:rPr lang="en-US" sz="2000" b="1" dirty="0" err="1">
                <a:latin typeface="Courier New" pitchFamily="49" charset="0"/>
                <a:cs typeface="Courier New" pitchFamily="49" charset="0"/>
                <a:sym typeface="Wingdings" pitchFamily="2" charset="2"/>
              </a:rPr>
              <a:t>scanf</a:t>
            </a:r>
            <a:r>
              <a:rPr lang="en-US" sz="2000" b="1" dirty="0">
                <a:latin typeface="Courier New" pitchFamily="49" charset="0"/>
                <a:cs typeface="Courier New" pitchFamily="49" charset="0"/>
                <a:sym typeface="Wingdings" pitchFamily="2" charset="2"/>
              </a:rPr>
              <a:t>("%5d%d", &amp;</a:t>
            </a:r>
            <a:r>
              <a:rPr lang="en-US" sz="2000" b="1" dirty="0" err="1">
                <a:latin typeface="Courier New" pitchFamily="49" charset="0"/>
                <a:cs typeface="Courier New" pitchFamily="49" charset="0"/>
                <a:sym typeface="Wingdings" pitchFamily="2" charset="2"/>
              </a:rPr>
              <a:t>i</a:t>
            </a:r>
            <a:r>
              <a:rPr lang="en-US" sz="2000" b="1" dirty="0">
                <a:latin typeface="Courier New" pitchFamily="49" charset="0"/>
                <a:cs typeface="Courier New" pitchFamily="49" charset="0"/>
                <a:sym typeface="Wingdings" pitchFamily="2" charset="2"/>
              </a:rPr>
              <a:t>, &amp;j);</a:t>
            </a:r>
          </a:p>
          <a:p>
            <a:pPr eaLnBrk="1" hangingPunct="1">
              <a:lnSpc>
                <a:spcPct val="80000"/>
              </a:lnSpc>
              <a:buFont typeface="Wingdings" pitchFamily="2" charset="2"/>
              <a:buNone/>
            </a:pPr>
            <a:r>
              <a:rPr lang="en-US" sz="2000" b="1" dirty="0">
                <a:sym typeface="Wingdings" pitchFamily="2" charset="2"/>
              </a:rPr>
              <a:t>Input:</a:t>
            </a:r>
            <a:r>
              <a:rPr lang="en-US" sz="2000" b="1" dirty="0">
                <a:solidFill>
                  <a:srgbClr val="0033CC"/>
                </a:solidFill>
                <a:sym typeface="Wingdings" pitchFamily="2" charset="2"/>
              </a:rPr>
              <a:t> 1 2</a:t>
            </a:r>
            <a:r>
              <a:rPr lang="en-US" sz="2000" dirty="0">
                <a:sym typeface="Wingdings" pitchFamily="2" charset="2"/>
              </a:rPr>
              <a:t>		 </a:t>
            </a:r>
            <a:r>
              <a:rPr lang="en-US" sz="2000" dirty="0" err="1">
                <a:solidFill>
                  <a:srgbClr val="CC0000"/>
                </a:solidFill>
                <a:sym typeface="Wingdings" pitchFamily="2" charset="2"/>
              </a:rPr>
              <a:t>i</a:t>
            </a:r>
            <a:r>
              <a:rPr lang="en-US" sz="2000" dirty="0">
                <a:solidFill>
                  <a:srgbClr val="CC0000"/>
                </a:solidFill>
                <a:sym typeface="Wingdings" pitchFamily="2" charset="2"/>
              </a:rPr>
              <a:t> = 1, j = 2</a:t>
            </a:r>
          </a:p>
          <a:p>
            <a:pPr eaLnBrk="1" hangingPunct="1">
              <a:lnSpc>
                <a:spcPct val="80000"/>
              </a:lnSpc>
              <a:buFont typeface="Wingdings" pitchFamily="2" charset="2"/>
              <a:buNone/>
            </a:pPr>
            <a:r>
              <a:rPr lang="en-US" sz="2000" b="1" dirty="0">
                <a:sym typeface="Wingdings" pitchFamily="2" charset="2"/>
              </a:rPr>
              <a:t>Input:</a:t>
            </a:r>
            <a:r>
              <a:rPr lang="en-US" sz="2000" b="1" dirty="0">
                <a:solidFill>
                  <a:srgbClr val="0033CC"/>
                </a:solidFill>
                <a:sym typeface="Wingdings" pitchFamily="2" charset="2"/>
              </a:rPr>
              <a:t> 1234567	</a:t>
            </a:r>
            <a:r>
              <a:rPr lang="en-US" sz="2000" dirty="0">
                <a:sym typeface="Wingdings" pitchFamily="2" charset="2"/>
              </a:rPr>
              <a:t>	 </a:t>
            </a:r>
            <a:r>
              <a:rPr lang="en-US" sz="2000" dirty="0" err="1">
                <a:solidFill>
                  <a:srgbClr val="CC0000"/>
                </a:solidFill>
                <a:sym typeface="Wingdings" pitchFamily="2" charset="2"/>
              </a:rPr>
              <a:t>i</a:t>
            </a:r>
            <a:r>
              <a:rPr lang="en-US" sz="2000" dirty="0">
                <a:solidFill>
                  <a:srgbClr val="CC0000"/>
                </a:solidFill>
                <a:sym typeface="Wingdings" pitchFamily="2" charset="2"/>
              </a:rPr>
              <a:t> = 12345, j = 67</a:t>
            </a:r>
          </a:p>
          <a:p>
            <a:pPr eaLnBrk="1" hangingPunct="1">
              <a:lnSpc>
                <a:spcPct val="80000"/>
              </a:lnSpc>
              <a:buFont typeface="Wingdings" pitchFamily="2" charset="2"/>
              <a:buNone/>
            </a:pPr>
            <a:r>
              <a:rPr lang="en-US" sz="2000" b="1" dirty="0">
                <a:sym typeface="Wingdings" pitchFamily="2" charset="2"/>
              </a:rPr>
              <a:t>Input:</a:t>
            </a:r>
            <a:r>
              <a:rPr lang="en-US" sz="2000" b="1" dirty="0">
                <a:solidFill>
                  <a:srgbClr val="0033CC"/>
                </a:solidFill>
                <a:sym typeface="Wingdings" pitchFamily="2" charset="2"/>
              </a:rPr>
              <a:t> 123456  7</a:t>
            </a:r>
            <a:r>
              <a:rPr lang="en-US" sz="2000" dirty="0">
                <a:sym typeface="Wingdings" pitchFamily="2" charset="2"/>
              </a:rPr>
              <a:t>	 </a:t>
            </a:r>
            <a:r>
              <a:rPr lang="en-US" sz="2000" dirty="0" err="1">
                <a:solidFill>
                  <a:srgbClr val="CC0000"/>
                </a:solidFill>
                <a:sym typeface="Wingdings" pitchFamily="2" charset="2"/>
              </a:rPr>
              <a:t>i</a:t>
            </a:r>
            <a:r>
              <a:rPr lang="en-US" sz="2000" dirty="0">
                <a:solidFill>
                  <a:srgbClr val="CC0000"/>
                </a:solidFill>
                <a:sym typeface="Wingdings" pitchFamily="2" charset="2"/>
              </a:rPr>
              <a:t> = 12345, j = 6</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48835">
                                            <p:txEl>
                                              <p:pRg st="2" end="2"/>
                                            </p:txEl>
                                          </p:spTgt>
                                        </p:tgtEl>
                                        <p:attrNameLst>
                                          <p:attrName>style.visibility</p:attrName>
                                        </p:attrNameLst>
                                      </p:cBhvr>
                                      <p:to>
                                        <p:strVal val="visible"/>
                                      </p:to>
                                    </p:set>
                                    <p:animEffect transition="in" filter="blinds(horizontal)">
                                      <p:cBhvr>
                                        <p:cTn id="7" dur="500"/>
                                        <p:tgtEl>
                                          <p:spTgt spid="248835">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48835">
                                            <p:txEl>
                                              <p:pRg st="3" end="3"/>
                                            </p:txEl>
                                          </p:spTgt>
                                        </p:tgtEl>
                                        <p:attrNameLst>
                                          <p:attrName>style.visibility</p:attrName>
                                        </p:attrNameLst>
                                      </p:cBhvr>
                                      <p:to>
                                        <p:strVal val="visible"/>
                                      </p:to>
                                    </p:set>
                                    <p:animEffect transition="in" filter="blinds(horizontal)">
                                      <p:cBhvr>
                                        <p:cTn id="10" dur="500"/>
                                        <p:tgtEl>
                                          <p:spTgt spid="248835">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48835">
                                            <p:txEl>
                                              <p:pRg st="4" end="4"/>
                                            </p:txEl>
                                          </p:spTgt>
                                        </p:tgtEl>
                                        <p:attrNameLst>
                                          <p:attrName>style.visibility</p:attrName>
                                        </p:attrNameLst>
                                      </p:cBhvr>
                                      <p:to>
                                        <p:strVal val="visible"/>
                                      </p:to>
                                    </p:set>
                                    <p:animEffect transition="in" filter="blinds(horizontal)">
                                      <p:cBhvr>
                                        <p:cTn id="13" dur="500"/>
                                        <p:tgtEl>
                                          <p:spTgt spid="248835">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48835">
                                            <p:txEl>
                                              <p:pRg st="5" end="5"/>
                                            </p:txEl>
                                          </p:spTgt>
                                        </p:tgtEl>
                                        <p:attrNameLst>
                                          <p:attrName>style.visibility</p:attrName>
                                        </p:attrNameLst>
                                      </p:cBhvr>
                                      <p:to>
                                        <p:strVal val="visible"/>
                                      </p:to>
                                    </p:set>
                                    <p:animEffect transition="in" filter="blinds(horizontal)">
                                      <p:cBhvr>
                                        <p:cTn id="16" dur="500"/>
                                        <p:tgtEl>
                                          <p:spTgt spid="248835">
                                            <p:txEl>
                                              <p:pRg st="5" end="5"/>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248835">
                                            <p:txEl>
                                              <p:pRg st="7" end="7"/>
                                            </p:txEl>
                                          </p:spTgt>
                                        </p:tgtEl>
                                        <p:attrNameLst>
                                          <p:attrName>style.visibility</p:attrName>
                                        </p:attrNameLst>
                                      </p:cBhvr>
                                      <p:to>
                                        <p:strVal val="visible"/>
                                      </p:to>
                                    </p:set>
                                    <p:animEffect transition="in" filter="blinds(horizontal)">
                                      <p:cBhvr>
                                        <p:cTn id="21" dur="500"/>
                                        <p:tgtEl>
                                          <p:spTgt spid="248835">
                                            <p:txEl>
                                              <p:pRg st="7" end="7"/>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248835">
                                            <p:txEl>
                                              <p:pRg st="8" end="8"/>
                                            </p:txEl>
                                          </p:spTgt>
                                        </p:tgtEl>
                                        <p:attrNameLst>
                                          <p:attrName>style.visibility</p:attrName>
                                        </p:attrNameLst>
                                      </p:cBhvr>
                                      <p:to>
                                        <p:strVal val="visible"/>
                                      </p:to>
                                    </p:set>
                                    <p:animEffect transition="in" filter="blinds(horizontal)">
                                      <p:cBhvr>
                                        <p:cTn id="24" dur="500"/>
                                        <p:tgtEl>
                                          <p:spTgt spid="248835">
                                            <p:txEl>
                                              <p:pRg st="8" end="8"/>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248835">
                                            <p:txEl>
                                              <p:pRg st="9" end="9"/>
                                            </p:txEl>
                                          </p:spTgt>
                                        </p:tgtEl>
                                        <p:attrNameLst>
                                          <p:attrName>style.visibility</p:attrName>
                                        </p:attrNameLst>
                                      </p:cBhvr>
                                      <p:to>
                                        <p:strVal val="visible"/>
                                      </p:to>
                                    </p:set>
                                    <p:animEffect transition="in" filter="blinds(horizontal)">
                                      <p:cBhvr>
                                        <p:cTn id="27" dur="500"/>
                                        <p:tgtEl>
                                          <p:spTgt spid="248835">
                                            <p:txEl>
                                              <p:pRg st="9" end="9"/>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248835">
                                            <p:txEl>
                                              <p:pRg st="10" end="10"/>
                                            </p:txEl>
                                          </p:spTgt>
                                        </p:tgtEl>
                                        <p:attrNameLst>
                                          <p:attrName>style.visibility</p:attrName>
                                        </p:attrNameLst>
                                      </p:cBhvr>
                                      <p:to>
                                        <p:strVal val="visible"/>
                                      </p:to>
                                    </p:set>
                                    <p:animEffect transition="in" filter="blinds(horizontal)">
                                      <p:cBhvr>
                                        <p:cTn id="30" dur="500"/>
                                        <p:tgtEl>
                                          <p:spTgt spid="24883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87ED74D-AADE-4FD3-87D0-3C24486C7AF7}" type="slidenum">
              <a:rPr lang="en-US" smtClean="0"/>
              <a:pPr eaLnBrk="1" hangingPunct="1"/>
              <a:t>33</a:t>
            </a:fld>
            <a:endParaRPr lang="en-US"/>
          </a:p>
        </p:txBody>
      </p:sp>
      <p:sp>
        <p:nvSpPr>
          <p:cNvPr id="32771" name="Rectangle 2"/>
          <p:cNvSpPr>
            <a:spLocks noGrp="1" noChangeArrowheads="1"/>
          </p:cNvSpPr>
          <p:nvPr>
            <p:ph type="title"/>
          </p:nvPr>
        </p:nvSpPr>
        <p:spPr>
          <a:xfrm>
            <a:off x="457200" y="152400"/>
            <a:ext cx="8229600" cy="788988"/>
          </a:xfrm>
        </p:spPr>
        <p:txBody>
          <a:bodyPr/>
          <a:lstStyle/>
          <a:p>
            <a:pPr eaLnBrk="1" hangingPunct="1"/>
            <a:r>
              <a:rPr lang="en-US"/>
              <a:t>Special input format </a:t>
            </a:r>
          </a:p>
        </p:txBody>
      </p:sp>
      <p:sp>
        <p:nvSpPr>
          <p:cNvPr id="248835" name="Rectangle 3"/>
          <p:cNvSpPr>
            <a:spLocks noGrp="1" noChangeArrowheads="1"/>
          </p:cNvSpPr>
          <p:nvPr>
            <p:ph type="body" idx="1"/>
          </p:nvPr>
        </p:nvSpPr>
        <p:spPr>
          <a:xfrm>
            <a:off x="457200" y="1143000"/>
            <a:ext cx="8229600" cy="4911725"/>
          </a:xfrm>
        </p:spPr>
        <p:txBody>
          <a:bodyPr/>
          <a:lstStyle/>
          <a:p>
            <a:pPr eaLnBrk="1" hangingPunct="1">
              <a:lnSpc>
                <a:spcPct val="80000"/>
              </a:lnSpc>
            </a:pPr>
            <a:r>
              <a:rPr lang="en-US" dirty="0"/>
              <a:t>If input data has special format with extra characters</a:t>
            </a:r>
          </a:p>
          <a:p>
            <a:pPr lvl="1" eaLnBrk="1" hangingPunct="1">
              <a:lnSpc>
                <a:spcPct val="80000"/>
              </a:lnSpc>
            </a:pPr>
            <a:r>
              <a:rPr lang="en-US" dirty="0" err="1"/>
              <a:t>scanf</a:t>
            </a:r>
            <a:r>
              <a:rPr lang="en-US" dirty="0"/>
              <a:t> can ignore them </a:t>
            </a:r>
          </a:p>
          <a:p>
            <a:pPr eaLnBrk="1" hangingPunct="1">
              <a:lnSpc>
                <a:spcPct val="80000"/>
              </a:lnSpc>
              <a:buFont typeface="Wingdings" pitchFamily="2" charset="2"/>
              <a:buNone/>
            </a:pPr>
            <a:endParaRPr lang="en-US" sz="2400" dirty="0"/>
          </a:p>
          <a:p>
            <a:pPr eaLnBrk="1" hangingPunct="1">
              <a:lnSpc>
                <a:spcPct val="80000"/>
              </a:lnSpc>
              <a:buFont typeface="Wingdings" pitchFamily="2" charset="2"/>
              <a:buNone/>
            </a:pPr>
            <a:r>
              <a:rPr lang="en-US" sz="2400" b="1" dirty="0" err="1">
                <a:latin typeface="Courier New" pitchFamily="49" charset="0"/>
                <a:cs typeface="Courier New" pitchFamily="49" charset="0"/>
              </a:rPr>
              <a:t>int</a:t>
            </a: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sal</a:t>
            </a: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mah</a:t>
            </a: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rooz</a:t>
            </a:r>
            <a:r>
              <a:rPr lang="en-US" sz="2400" b="1" dirty="0">
                <a:latin typeface="Courier New" pitchFamily="49" charset="0"/>
                <a:cs typeface="Courier New" pitchFamily="49" charset="0"/>
              </a:rPr>
              <a:t>;</a:t>
            </a:r>
          </a:p>
          <a:p>
            <a:pPr eaLnBrk="1" hangingPunct="1">
              <a:lnSpc>
                <a:spcPct val="80000"/>
              </a:lnSpc>
              <a:buFont typeface="Wingdings" pitchFamily="2" charset="2"/>
              <a:buNone/>
            </a:pPr>
            <a:r>
              <a:rPr lang="en-US" sz="2400" b="1" dirty="0" err="1">
                <a:latin typeface="Courier New" pitchFamily="49" charset="0"/>
                <a:cs typeface="Courier New" pitchFamily="49" charset="0"/>
              </a:rPr>
              <a:t>scanf</a:t>
            </a:r>
            <a:r>
              <a:rPr lang="en-US" sz="2400" b="1" dirty="0">
                <a:latin typeface="Courier New" pitchFamily="49" charset="0"/>
                <a:cs typeface="Courier New" pitchFamily="49" charset="0"/>
              </a:rPr>
              <a:t>("%d</a:t>
            </a:r>
            <a:r>
              <a:rPr lang="en-US" sz="2400" b="1" dirty="0">
                <a:solidFill>
                  <a:srgbClr val="C00000"/>
                </a:solidFill>
                <a:latin typeface="Courier New" pitchFamily="49" charset="0"/>
                <a:cs typeface="Courier New" pitchFamily="49" charset="0"/>
              </a:rPr>
              <a:t>/</a:t>
            </a:r>
            <a:r>
              <a:rPr lang="en-US" sz="2400" b="1" dirty="0">
                <a:latin typeface="Courier New" pitchFamily="49" charset="0"/>
                <a:cs typeface="Courier New" pitchFamily="49" charset="0"/>
              </a:rPr>
              <a:t>%d</a:t>
            </a:r>
            <a:r>
              <a:rPr lang="en-US" sz="2400" b="1" dirty="0">
                <a:solidFill>
                  <a:srgbClr val="C00000"/>
                </a:solidFill>
                <a:latin typeface="Courier New" pitchFamily="49" charset="0"/>
                <a:cs typeface="Courier New" pitchFamily="49" charset="0"/>
              </a:rPr>
              <a:t>/</a:t>
            </a:r>
            <a:r>
              <a:rPr lang="en-US" sz="2400" b="1" dirty="0">
                <a:latin typeface="Courier New" pitchFamily="49" charset="0"/>
                <a:cs typeface="Courier New" pitchFamily="49" charset="0"/>
              </a:rPr>
              <a:t>%d", &amp;</a:t>
            </a:r>
            <a:r>
              <a:rPr lang="en-US" sz="2400" b="1" dirty="0" err="1">
                <a:latin typeface="Courier New" pitchFamily="49" charset="0"/>
                <a:cs typeface="Courier New" pitchFamily="49" charset="0"/>
              </a:rPr>
              <a:t>sal</a:t>
            </a:r>
            <a:r>
              <a:rPr lang="en-US" sz="2400" b="1" dirty="0">
                <a:latin typeface="Courier New" pitchFamily="49" charset="0"/>
                <a:cs typeface="Courier New" pitchFamily="49" charset="0"/>
              </a:rPr>
              <a:t>, &amp;</a:t>
            </a:r>
            <a:r>
              <a:rPr lang="en-US" sz="2400" b="1" dirty="0" err="1">
                <a:latin typeface="Courier New" pitchFamily="49" charset="0"/>
                <a:cs typeface="Courier New" pitchFamily="49" charset="0"/>
              </a:rPr>
              <a:t>mah</a:t>
            </a:r>
            <a:r>
              <a:rPr lang="en-US" sz="2400" b="1" dirty="0">
                <a:latin typeface="Courier New" pitchFamily="49" charset="0"/>
                <a:cs typeface="Courier New" pitchFamily="49" charset="0"/>
              </a:rPr>
              <a:t>, &amp;</a:t>
            </a:r>
            <a:r>
              <a:rPr lang="en-US" sz="2400" b="1" dirty="0" err="1">
                <a:latin typeface="Courier New" pitchFamily="49" charset="0"/>
                <a:cs typeface="Courier New" pitchFamily="49" charset="0"/>
              </a:rPr>
              <a:t>rooz</a:t>
            </a:r>
            <a:r>
              <a:rPr lang="en-US" sz="2400" b="1" dirty="0">
                <a:latin typeface="Courier New" pitchFamily="49" charset="0"/>
                <a:cs typeface="Courier New" pitchFamily="49" charset="0"/>
              </a:rPr>
              <a:t>);</a:t>
            </a:r>
          </a:p>
          <a:p>
            <a:pPr eaLnBrk="1" hangingPunct="1">
              <a:lnSpc>
                <a:spcPct val="80000"/>
              </a:lnSpc>
              <a:buFont typeface="Wingdings" pitchFamily="2" charset="2"/>
              <a:buNone/>
            </a:pPr>
            <a:endParaRPr lang="en-US" sz="2400" b="1" dirty="0">
              <a:latin typeface="Courier New" pitchFamily="49" charset="0"/>
              <a:cs typeface="Courier New" pitchFamily="49" charset="0"/>
            </a:endParaRPr>
          </a:p>
          <a:p>
            <a:pPr eaLnBrk="1" hangingPunct="1">
              <a:lnSpc>
                <a:spcPct val="80000"/>
              </a:lnSpc>
              <a:buFont typeface="Wingdings" pitchFamily="2" charset="2"/>
              <a:buNone/>
            </a:pPr>
            <a:r>
              <a:rPr lang="en-US" sz="2400" b="1" dirty="0">
                <a:solidFill>
                  <a:srgbClr val="0033CC"/>
                </a:solidFill>
                <a:latin typeface="Times New Roman" pitchFamily="18" charset="0"/>
                <a:cs typeface="Times New Roman" pitchFamily="18" charset="0"/>
              </a:rPr>
              <a:t>Input:</a:t>
            </a:r>
            <a:r>
              <a:rPr lang="en-US" sz="2400" b="1" dirty="0">
                <a:latin typeface="Courier New" pitchFamily="49" charset="0"/>
                <a:cs typeface="Courier New" pitchFamily="49" charset="0"/>
              </a:rPr>
              <a:t> 1389</a:t>
            </a:r>
            <a:r>
              <a:rPr lang="en-US" sz="2400" b="1" dirty="0">
                <a:solidFill>
                  <a:srgbClr val="7030A0"/>
                </a:solidFill>
                <a:latin typeface="Courier New" pitchFamily="49" charset="0"/>
                <a:cs typeface="Courier New" pitchFamily="49" charset="0"/>
              </a:rPr>
              <a:t>/</a:t>
            </a:r>
            <a:r>
              <a:rPr lang="en-US" sz="2400" b="1" dirty="0">
                <a:latin typeface="Courier New" pitchFamily="49" charset="0"/>
                <a:cs typeface="Courier New" pitchFamily="49" charset="0"/>
              </a:rPr>
              <a:t>12</a:t>
            </a:r>
            <a:r>
              <a:rPr lang="en-US" sz="2400" b="1" dirty="0">
                <a:solidFill>
                  <a:srgbClr val="7030A0"/>
                </a:solidFill>
                <a:latin typeface="Courier New" pitchFamily="49" charset="0"/>
                <a:cs typeface="Courier New" pitchFamily="49" charset="0"/>
              </a:rPr>
              <a:t>/</a:t>
            </a:r>
            <a:r>
              <a:rPr lang="en-US" sz="2400" b="1" dirty="0">
                <a:latin typeface="Courier New" pitchFamily="49" charset="0"/>
                <a:cs typeface="Courier New" pitchFamily="49" charset="0"/>
              </a:rPr>
              <a:t>1</a:t>
            </a:r>
          </a:p>
          <a:p>
            <a:pPr eaLnBrk="1" hangingPunct="1">
              <a:lnSpc>
                <a:spcPct val="80000"/>
              </a:lnSpc>
              <a:buFont typeface="Wingdings" pitchFamily="2" charset="2"/>
              <a:buNone/>
            </a:pPr>
            <a:r>
              <a:rPr lang="en-US" sz="2400" b="1" dirty="0">
                <a:latin typeface="Courier New" pitchFamily="49" charset="0"/>
                <a:cs typeface="Courier New" pitchFamily="49" charset="0"/>
                <a:sym typeface="Wingdings" pitchFamily="2" charset="2"/>
              </a:rPr>
              <a:t> </a:t>
            </a:r>
          </a:p>
          <a:p>
            <a:pPr eaLnBrk="1" hangingPunct="1">
              <a:lnSpc>
                <a:spcPct val="80000"/>
              </a:lnSpc>
              <a:buFont typeface="Wingdings" pitchFamily="2" charset="2"/>
              <a:buNone/>
            </a:pPr>
            <a:r>
              <a:rPr lang="en-US" sz="2400" b="1" dirty="0" err="1">
                <a:latin typeface="Courier New" pitchFamily="49" charset="0"/>
                <a:cs typeface="Courier New" pitchFamily="49" charset="0"/>
                <a:sym typeface="Wingdings" pitchFamily="2" charset="2"/>
              </a:rPr>
              <a:t>sal</a:t>
            </a:r>
            <a:r>
              <a:rPr lang="en-US" sz="2400" b="1" dirty="0">
                <a:latin typeface="Courier New" pitchFamily="49" charset="0"/>
                <a:cs typeface="Courier New" pitchFamily="49" charset="0"/>
                <a:sym typeface="Wingdings" pitchFamily="2" charset="2"/>
              </a:rPr>
              <a:t> = 1389, </a:t>
            </a:r>
            <a:r>
              <a:rPr lang="en-US" sz="2400" b="1" dirty="0" err="1">
                <a:latin typeface="Courier New" pitchFamily="49" charset="0"/>
                <a:cs typeface="Courier New" pitchFamily="49" charset="0"/>
                <a:sym typeface="Wingdings" pitchFamily="2" charset="2"/>
              </a:rPr>
              <a:t>mah</a:t>
            </a:r>
            <a:r>
              <a:rPr lang="en-US" sz="2400" b="1" dirty="0">
                <a:latin typeface="Courier New" pitchFamily="49" charset="0"/>
                <a:cs typeface="Courier New" pitchFamily="49" charset="0"/>
                <a:sym typeface="Wingdings" pitchFamily="2" charset="2"/>
              </a:rPr>
              <a:t> = 12, </a:t>
            </a:r>
            <a:r>
              <a:rPr lang="en-US" sz="2400" b="1" dirty="0" err="1">
                <a:latin typeface="Courier New" pitchFamily="49" charset="0"/>
                <a:cs typeface="Courier New" pitchFamily="49" charset="0"/>
                <a:sym typeface="Wingdings" pitchFamily="2" charset="2"/>
              </a:rPr>
              <a:t>rooz</a:t>
            </a:r>
            <a:r>
              <a:rPr lang="en-US" sz="2400" b="1" dirty="0">
                <a:latin typeface="Courier New" pitchFamily="49" charset="0"/>
                <a:cs typeface="Courier New" pitchFamily="49" charset="0"/>
                <a:sym typeface="Wingdings" pitchFamily="2" charset="2"/>
              </a:rPr>
              <a:t> = 1</a:t>
            </a:r>
            <a:endParaRPr lang="en-US" sz="2400" b="1" dirty="0">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48835">
                                            <p:txEl>
                                              <p:pRg st="3" end="3"/>
                                            </p:txEl>
                                          </p:spTgt>
                                        </p:tgtEl>
                                        <p:attrNameLst>
                                          <p:attrName>style.visibility</p:attrName>
                                        </p:attrNameLst>
                                      </p:cBhvr>
                                      <p:to>
                                        <p:strVal val="visible"/>
                                      </p:to>
                                    </p:set>
                                    <p:animEffect transition="in" filter="blinds(horizontal)">
                                      <p:cBhvr>
                                        <p:cTn id="7" dur="500"/>
                                        <p:tgtEl>
                                          <p:spTgt spid="248835">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48835">
                                            <p:txEl>
                                              <p:pRg st="4" end="4"/>
                                            </p:txEl>
                                          </p:spTgt>
                                        </p:tgtEl>
                                        <p:attrNameLst>
                                          <p:attrName>style.visibility</p:attrName>
                                        </p:attrNameLst>
                                      </p:cBhvr>
                                      <p:to>
                                        <p:strVal val="visible"/>
                                      </p:to>
                                    </p:set>
                                    <p:animEffect transition="in" filter="blinds(horizontal)">
                                      <p:cBhvr>
                                        <p:cTn id="12" dur="500"/>
                                        <p:tgtEl>
                                          <p:spTgt spid="248835">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48835">
                                            <p:txEl>
                                              <p:pRg st="6" end="6"/>
                                            </p:txEl>
                                          </p:spTgt>
                                        </p:tgtEl>
                                        <p:attrNameLst>
                                          <p:attrName>style.visibility</p:attrName>
                                        </p:attrNameLst>
                                      </p:cBhvr>
                                      <p:to>
                                        <p:strVal val="visible"/>
                                      </p:to>
                                    </p:set>
                                    <p:animEffect transition="in" filter="blinds(horizontal)">
                                      <p:cBhvr>
                                        <p:cTn id="17" dur="500"/>
                                        <p:tgtEl>
                                          <p:spTgt spid="248835">
                                            <p:txEl>
                                              <p:pRg st="6" end="6"/>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48835">
                                            <p:txEl>
                                              <p:pRg st="7" end="7"/>
                                            </p:txEl>
                                          </p:spTgt>
                                        </p:tgtEl>
                                        <p:attrNameLst>
                                          <p:attrName>style.visibility</p:attrName>
                                        </p:attrNameLst>
                                      </p:cBhvr>
                                      <p:to>
                                        <p:strVal val="visible"/>
                                      </p:to>
                                    </p:set>
                                    <p:animEffect transition="in" filter="blinds(horizontal)">
                                      <p:cBhvr>
                                        <p:cTn id="22" dur="500"/>
                                        <p:tgtEl>
                                          <p:spTgt spid="248835">
                                            <p:txEl>
                                              <p:pRg st="7" end="7"/>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48835">
                                            <p:txEl>
                                              <p:pRg st="8" end="8"/>
                                            </p:txEl>
                                          </p:spTgt>
                                        </p:tgtEl>
                                        <p:attrNameLst>
                                          <p:attrName>style.visibility</p:attrName>
                                        </p:attrNameLst>
                                      </p:cBhvr>
                                      <p:to>
                                        <p:strVal val="visible"/>
                                      </p:to>
                                    </p:set>
                                    <p:animEffect transition="in" filter="blinds(horizontal)">
                                      <p:cBhvr>
                                        <p:cTn id="27" dur="500"/>
                                        <p:tgtEl>
                                          <p:spTgt spid="24883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72C7459E-0529-4DBD-A65B-8BFA1D7E74F9}" type="slidenum">
              <a:rPr lang="en-US" smtClean="0"/>
              <a:pPr eaLnBrk="1" hangingPunct="1"/>
              <a:t>34</a:t>
            </a:fld>
            <a:endParaRPr lang="en-US"/>
          </a:p>
        </p:txBody>
      </p:sp>
      <p:sp>
        <p:nvSpPr>
          <p:cNvPr id="34819" name="Rectangle 2"/>
          <p:cNvSpPr>
            <a:spLocks noGrp="1" noChangeArrowheads="1"/>
          </p:cNvSpPr>
          <p:nvPr>
            <p:ph type="title"/>
          </p:nvPr>
        </p:nvSpPr>
        <p:spPr>
          <a:xfrm>
            <a:off x="457200" y="152400"/>
            <a:ext cx="8229600" cy="788988"/>
          </a:xfrm>
        </p:spPr>
        <p:txBody>
          <a:bodyPr/>
          <a:lstStyle/>
          <a:p>
            <a:pPr eaLnBrk="1" hangingPunct="1"/>
            <a:r>
              <a:rPr lang="en-US"/>
              <a:t>Format of actual input data</a:t>
            </a:r>
          </a:p>
        </p:txBody>
      </p:sp>
      <p:sp>
        <p:nvSpPr>
          <p:cNvPr id="34820" name="Rectangle 3"/>
          <p:cNvSpPr>
            <a:spLocks noGrp="1" noChangeArrowheads="1"/>
          </p:cNvSpPr>
          <p:nvPr>
            <p:ph type="body" idx="1"/>
          </p:nvPr>
        </p:nvSpPr>
        <p:spPr>
          <a:xfrm>
            <a:off x="457200" y="1044575"/>
            <a:ext cx="8501270" cy="5181600"/>
          </a:xfrm>
        </p:spPr>
        <p:txBody>
          <a:bodyPr/>
          <a:lstStyle/>
          <a:p>
            <a:pPr eaLnBrk="1" hangingPunct="1">
              <a:spcAft>
                <a:spcPct val="20000"/>
              </a:spcAft>
              <a:defRPr/>
            </a:pPr>
            <a:r>
              <a:rPr lang="en-US" dirty="0">
                <a:latin typeface="+mj-lt"/>
                <a:cs typeface="Courier New" pitchFamily="49" charset="0"/>
              </a:rPr>
              <a:t>The format of actual input data </a:t>
            </a:r>
            <a:r>
              <a:rPr lang="en-US" b="1" dirty="0">
                <a:latin typeface="+mj-lt"/>
                <a:cs typeface="Courier New" pitchFamily="49" charset="0"/>
              </a:rPr>
              <a:t>MUST</a:t>
            </a:r>
            <a:r>
              <a:rPr lang="en-US" dirty="0">
                <a:latin typeface="+mj-lt"/>
                <a:cs typeface="Courier New" pitchFamily="49" charset="0"/>
              </a:rPr>
              <a:t> match with the format of </a:t>
            </a:r>
            <a:r>
              <a:rPr lang="en-US" b="1" dirty="0" err="1">
                <a:latin typeface="Courier New" pitchFamily="49" charset="0"/>
                <a:cs typeface="Courier New" pitchFamily="49" charset="0"/>
              </a:rPr>
              <a:t>scanf</a:t>
            </a:r>
            <a:r>
              <a:rPr lang="en-US" b="1" dirty="0">
                <a:latin typeface="Courier New" pitchFamily="49" charset="0"/>
                <a:cs typeface="Courier New" pitchFamily="49" charset="0"/>
              </a:rPr>
              <a:t> </a:t>
            </a:r>
          </a:p>
          <a:p>
            <a:pPr eaLnBrk="1" hangingPunct="1">
              <a:spcAft>
                <a:spcPct val="20000"/>
              </a:spcAft>
              <a:buFont typeface="Wingdings" pitchFamily="2" charset="2"/>
              <a:buNone/>
              <a:defRPr/>
            </a:pPr>
            <a:r>
              <a:rPr lang="en-US" sz="2400" b="1" dirty="0" err="1">
                <a:latin typeface="Courier New" pitchFamily="49" charset="0"/>
                <a:cs typeface="Courier New" pitchFamily="49" charset="0"/>
              </a:rPr>
              <a:t>int</a:t>
            </a:r>
            <a:r>
              <a:rPr lang="en-US" sz="2400" b="1" dirty="0">
                <a:latin typeface="Courier New" pitchFamily="49" charset="0"/>
                <a:cs typeface="Courier New" pitchFamily="49" charset="0"/>
              </a:rPr>
              <a:t> a, b;</a:t>
            </a:r>
          </a:p>
          <a:p>
            <a:pPr eaLnBrk="1" hangingPunct="1">
              <a:spcAft>
                <a:spcPct val="20000"/>
              </a:spcAft>
              <a:buFont typeface="Wingdings" pitchFamily="2" charset="2"/>
              <a:buNone/>
              <a:defRPr/>
            </a:pPr>
            <a:r>
              <a:rPr lang="en-US" sz="2400" b="1" dirty="0">
                <a:latin typeface="Courier New" pitchFamily="49" charset="0"/>
                <a:cs typeface="Courier New" pitchFamily="49" charset="0"/>
              </a:rPr>
              <a:t>float f;</a:t>
            </a:r>
          </a:p>
          <a:p>
            <a:pPr eaLnBrk="1" hangingPunct="1">
              <a:spcAft>
                <a:spcPct val="20000"/>
              </a:spcAft>
              <a:buFont typeface="Wingdings" pitchFamily="2" charset="2"/>
              <a:buNone/>
              <a:defRPr/>
            </a:pPr>
            <a:r>
              <a:rPr lang="en-US" sz="2400" b="1" dirty="0" err="1">
                <a:latin typeface="Courier New" pitchFamily="49" charset="0"/>
                <a:cs typeface="Courier New" pitchFamily="49" charset="0"/>
              </a:rPr>
              <a:t>scanf</a:t>
            </a:r>
            <a:r>
              <a:rPr lang="en-US" sz="2400" b="1" dirty="0">
                <a:latin typeface="Courier New" pitchFamily="49" charset="0"/>
                <a:cs typeface="Courier New" pitchFamily="49" charset="0"/>
              </a:rPr>
              <a:t>("%d--%</a:t>
            </a:r>
            <a:r>
              <a:rPr lang="en-US" sz="2400" b="1" dirty="0" err="1">
                <a:latin typeface="Courier New" pitchFamily="49" charset="0"/>
                <a:cs typeface="Courier New" pitchFamily="49" charset="0"/>
              </a:rPr>
              <a:t>d%f</a:t>
            </a:r>
            <a:r>
              <a:rPr lang="en-US" sz="2400" b="1" dirty="0">
                <a:latin typeface="Courier New" pitchFamily="49" charset="0"/>
                <a:cs typeface="Courier New" pitchFamily="49" charset="0"/>
              </a:rPr>
              <a:t>", &amp;a, &amp;b, &amp;f);</a:t>
            </a:r>
          </a:p>
          <a:p>
            <a:pPr eaLnBrk="1" hangingPunct="1">
              <a:spcAft>
                <a:spcPct val="20000"/>
              </a:spcAft>
              <a:buFont typeface="Wingdings" pitchFamily="2" charset="2"/>
              <a:buNone/>
              <a:defRPr/>
            </a:pPr>
            <a:r>
              <a:rPr lang="en-US" sz="2400" b="1" dirty="0">
                <a:solidFill>
                  <a:srgbClr val="0033CC"/>
                </a:solidFill>
                <a:latin typeface="Times New Roman" pitchFamily="18" charset="0"/>
                <a:cs typeface="Times New Roman" pitchFamily="18" charset="0"/>
              </a:rPr>
              <a:t>Input:</a:t>
            </a:r>
            <a:r>
              <a:rPr lang="en-US" sz="2400" b="1" dirty="0">
                <a:latin typeface="Courier New" pitchFamily="49" charset="0"/>
                <a:cs typeface="Courier New" pitchFamily="49" charset="0"/>
              </a:rPr>
              <a:t> 1--2 3.0   </a:t>
            </a:r>
            <a:r>
              <a:rPr lang="en-US" sz="2400" b="1" dirty="0">
                <a:latin typeface="Courier New" pitchFamily="49" charset="0"/>
                <a:cs typeface="Courier New" pitchFamily="49" charset="0"/>
                <a:sym typeface="Wingdings" pitchFamily="2" charset="2"/>
              </a:rPr>
              <a:t> a = 1, b = 2, f = 3.0</a:t>
            </a:r>
          </a:p>
          <a:p>
            <a:pPr eaLnBrk="1" hangingPunct="1">
              <a:spcAft>
                <a:spcPct val="20000"/>
              </a:spcAft>
              <a:buFont typeface="Wingdings" pitchFamily="2" charset="2"/>
              <a:buNone/>
              <a:defRPr/>
            </a:pPr>
            <a:r>
              <a:rPr lang="en-US" sz="2400" b="1" dirty="0">
                <a:solidFill>
                  <a:srgbClr val="0033CC"/>
                </a:solidFill>
                <a:latin typeface="Times New Roman" pitchFamily="18" charset="0"/>
                <a:cs typeface="Times New Roman" pitchFamily="18" charset="0"/>
                <a:sym typeface="Wingdings" pitchFamily="2" charset="2"/>
              </a:rPr>
              <a:t>Input:</a:t>
            </a:r>
            <a:r>
              <a:rPr lang="en-US" sz="2400" b="1" dirty="0">
                <a:latin typeface="Courier New" pitchFamily="49" charset="0"/>
                <a:cs typeface="Courier New" pitchFamily="49" charset="0"/>
                <a:sym typeface="Wingdings" pitchFamily="2" charset="2"/>
              </a:rPr>
              <a:t> 1-2 3.0	  a = 1, b, f without change</a:t>
            </a:r>
          </a:p>
          <a:p>
            <a:pPr eaLnBrk="1" hangingPunct="1">
              <a:spcAft>
                <a:spcPct val="20000"/>
              </a:spcAft>
              <a:buNone/>
              <a:defRPr/>
            </a:pPr>
            <a:r>
              <a:rPr lang="en-US" sz="2400" b="1" dirty="0">
                <a:solidFill>
                  <a:srgbClr val="0033CC"/>
                </a:solidFill>
                <a:latin typeface="Times New Roman" pitchFamily="18" charset="0"/>
                <a:cs typeface="Times New Roman" pitchFamily="18" charset="0"/>
                <a:sym typeface="Wingdings" pitchFamily="2" charset="2"/>
              </a:rPr>
              <a:t>Input:</a:t>
            </a:r>
            <a:r>
              <a:rPr lang="en-US" sz="2400" b="1" dirty="0">
                <a:latin typeface="Courier New" pitchFamily="49" charset="0"/>
                <a:cs typeface="Courier New" pitchFamily="49" charset="0"/>
                <a:sym typeface="Wingdings" pitchFamily="2" charset="2"/>
              </a:rPr>
              <a:t> 1.0--2 3.0  a = 1, b, f without change</a:t>
            </a:r>
          </a:p>
          <a:p>
            <a:pPr eaLnBrk="1" hangingPunct="1">
              <a:spcAft>
                <a:spcPct val="20000"/>
              </a:spcAft>
              <a:buFont typeface="Wingdings" pitchFamily="2" charset="2"/>
              <a:buNone/>
              <a:defRPr/>
            </a:pPr>
            <a:endParaRPr lang="en-US" sz="2400" b="1" dirty="0">
              <a:latin typeface="Courier New" pitchFamily="49" charset="0"/>
              <a:cs typeface="Courier New" pitchFamily="49"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83E1A93E-A60A-4709-87AA-994E39229787}" type="slidenum">
              <a:rPr lang="en-US" smtClean="0"/>
              <a:pPr eaLnBrk="1" hangingPunct="1"/>
              <a:t>35</a:t>
            </a:fld>
            <a:endParaRPr lang="en-US"/>
          </a:p>
        </p:txBody>
      </p:sp>
      <p:sp>
        <p:nvSpPr>
          <p:cNvPr id="35843" name="Rectangle 2"/>
          <p:cNvSpPr>
            <a:spLocks noGrp="1" noChangeArrowheads="1"/>
          </p:cNvSpPr>
          <p:nvPr>
            <p:ph type="title"/>
          </p:nvPr>
        </p:nvSpPr>
        <p:spPr>
          <a:xfrm>
            <a:off x="457200" y="152400"/>
            <a:ext cx="8229600" cy="788988"/>
          </a:xfrm>
        </p:spPr>
        <p:txBody>
          <a:bodyPr/>
          <a:lstStyle/>
          <a:p>
            <a:pPr eaLnBrk="1" hangingPunct="1"/>
            <a:r>
              <a:rPr lang="en-US" dirty="0"/>
              <a:t>Common bugs</a:t>
            </a:r>
          </a:p>
        </p:txBody>
      </p:sp>
      <p:sp>
        <p:nvSpPr>
          <p:cNvPr id="35844" name="Rectangle 3"/>
          <p:cNvSpPr>
            <a:spLocks noGrp="1" noChangeArrowheads="1"/>
          </p:cNvSpPr>
          <p:nvPr>
            <p:ph type="body" idx="1"/>
          </p:nvPr>
        </p:nvSpPr>
        <p:spPr>
          <a:xfrm>
            <a:off x="457200" y="1044575"/>
            <a:ext cx="8229600" cy="5181600"/>
          </a:xfrm>
        </p:spPr>
        <p:txBody>
          <a:bodyPr/>
          <a:lstStyle/>
          <a:p>
            <a:pPr eaLnBrk="1" hangingPunct="1">
              <a:spcAft>
                <a:spcPct val="20000"/>
              </a:spcAft>
            </a:pPr>
            <a:r>
              <a:rPr lang="en-US" sz="2800" dirty="0"/>
              <a:t>Casting in </a:t>
            </a:r>
            <a:r>
              <a:rPr lang="en-US" sz="2800" b="1" dirty="0" err="1">
                <a:latin typeface="Courier New" pitchFamily="49" charset="0"/>
                <a:cs typeface="Courier New" pitchFamily="49" charset="0"/>
              </a:rPr>
              <a:t>printf</a:t>
            </a:r>
            <a:r>
              <a:rPr lang="en-US" sz="2800" b="1" dirty="0">
                <a:latin typeface="Courier New" pitchFamily="49" charset="0"/>
                <a:cs typeface="Courier New" pitchFamily="49" charset="0"/>
              </a:rPr>
              <a:t> </a:t>
            </a:r>
            <a:r>
              <a:rPr lang="en-US" sz="2800" dirty="0"/>
              <a:t>or </a:t>
            </a:r>
            <a:r>
              <a:rPr lang="en-US" sz="2800" b="1" dirty="0" err="1">
                <a:latin typeface="Courier New" pitchFamily="49" charset="0"/>
                <a:cs typeface="Courier New" pitchFamily="49" charset="0"/>
              </a:rPr>
              <a:t>scanf</a:t>
            </a:r>
            <a:endParaRPr lang="en-US" sz="2800" b="1" dirty="0">
              <a:latin typeface="Courier New" pitchFamily="49" charset="0"/>
              <a:cs typeface="Courier New" pitchFamily="49" charset="0"/>
            </a:endParaRPr>
          </a:p>
          <a:p>
            <a:pPr lvl="1" eaLnBrk="1" hangingPunct="1">
              <a:spcAft>
                <a:spcPct val="20000"/>
              </a:spcAft>
            </a:pPr>
            <a:r>
              <a:rPr lang="en-US" sz="2400" b="1" dirty="0" err="1">
                <a:latin typeface="Courier New" pitchFamily="49" charset="0"/>
                <a:cs typeface="Courier New" pitchFamily="49" charset="0"/>
              </a:rPr>
              <a:t>printf</a:t>
            </a:r>
            <a:r>
              <a:rPr lang="en-US" sz="2400" b="1" dirty="0">
                <a:latin typeface="Courier New" pitchFamily="49" charset="0"/>
                <a:cs typeface="Courier New" pitchFamily="49" charset="0"/>
              </a:rPr>
              <a:t>("%d", 120.23);</a:t>
            </a:r>
          </a:p>
          <a:p>
            <a:pPr lvl="1" eaLnBrk="1" hangingPunct="1">
              <a:spcAft>
                <a:spcPct val="20000"/>
              </a:spcAft>
            </a:pPr>
            <a:r>
              <a:rPr lang="en-US" sz="2400" b="1" dirty="0">
                <a:latin typeface="Courier New" pitchFamily="49" charset="0"/>
                <a:cs typeface="Courier New" pitchFamily="49" charset="0"/>
              </a:rPr>
              <a:t>double d; </a:t>
            </a:r>
            <a:r>
              <a:rPr lang="en-US" sz="2400" b="1" dirty="0" err="1">
                <a:latin typeface="Courier New" pitchFamily="49" charset="0"/>
                <a:cs typeface="Courier New" pitchFamily="49" charset="0"/>
              </a:rPr>
              <a:t>scanf</a:t>
            </a:r>
            <a:r>
              <a:rPr lang="en-US" sz="2400" b="1" dirty="0">
                <a:latin typeface="Courier New" pitchFamily="49" charset="0"/>
                <a:cs typeface="Courier New" pitchFamily="49" charset="0"/>
              </a:rPr>
              <a:t>("%f", &amp;d);</a:t>
            </a:r>
          </a:p>
          <a:p>
            <a:pPr eaLnBrk="1" hangingPunct="1">
              <a:spcAft>
                <a:spcPct val="20000"/>
              </a:spcAft>
            </a:pPr>
            <a:r>
              <a:rPr lang="en-US" sz="2800" dirty="0"/>
              <a:t>Mismatch between format and the number of expressions</a:t>
            </a:r>
          </a:p>
          <a:p>
            <a:pPr lvl="1" eaLnBrk="1" hangingPunct="1">
              <a:spcAft>
                <a:spcPct val="20000"/>
              </a:spcAft>
            </a:pPr>
            <a:r>
              <a:rPr lang="en-US" sz="2400" b="1" dirty="0" err="1">
                <a:latin typeface="Courier New" pitchFamily="49" charset="0"/>
                <a:cs typeface="Courier New" pitchFamily="49" charset="0"/>
              </a:rPr>
              <a:t>printf</a:t>
            </a:r>
            <a:r>
              <a:rPr lang="en-US" sz="2400" b="1" dirty="0">
                <a:latin typeface="Courier New" pitchFamily="49" charset="0"/>
                <a:cs typeface="Courier New" pitchFamily="49" charset="0"/>
              </a:rPr>
              <a:t>("%d %d", 10);</a:t>
            </a:r>
          </a:p>
          <a:p>
            <a:pPr lvl="1" eaLnBrk="1" hangingPunct="1">
              <a:spcAft>
                <a:spcPct val="20000"/>
              </a:spcAft>
            </a:pPr>
            <a:r>
              <a:rPr lang="en-US" sz="2400" b="1" dirty="0" err="1">
                <a:latin typeface="Courier New" pitchFamily="49" charset="0"/>
                <a:cs typeface="Courier New" pitchFamily="49" charset="0"/>
              </a:rPr>
              <a:t>printf</a:t>
            </a:r>
            <a:r>
              <a:rPr lang="en-US" sz="2400" b="1" dirty="0">
                <a:latin typeface="Courier New" pitchFamily="49" charset="0"/>
                <a:cs typeface="Courier New" pitchFamily="49" charset="0"/>
              </a:rPr>
              <a:t>("%d", 10, 20);</a:t>
            </a:r>
          </a:p>
          <a:p>
            <a:pPr eaLnBrk="1" hangingPunct="1">
              <a:spcAft>
                <a:spcPct val="20000"/>
              </a:spcAft>
            </a:pPr>
            <a:r>
              <a:rPr lang="en-US" sz="2800" dirty="0"/>
              <a:t>Using name of variable instead of </a:t>
            </a:r>
            <a:r>
              <a:rPr lang="en-US" sz="2800" dirty="0">
                <a:solidFill>
                  <a:srgbClr val="C00000"/>
                </a:solidFill>
              </a:rPr>
              <a:t>address</a:t>
            </a:r>
          </a:p>
          <a:p>
            <a:pPr lvl="1" eaLnBrk="1" hangingPunct="1">
              <a:spcAft>
                <a:spcPct val="20000"/>
              </a:spcAft>
            </a:pPr>
            <a:r>
              <a:rPr lang="en-US" sz="2400" b="1" dirty="0" err="1">
                <a:latin typeface="Courier New" pitchFamily="49" charset="0"/>
                <a:cs typeface="Courier New" pitchFamily="49" charset="0"/>
              </a:rPr>
              <a:t>scanf</a:t>
            </a:r>
            <a:r>
              <a:rPr lang="en-US" sz="2400" b="1" dirty="0">
                <a:latin typeface="Courier New" pitchFamily="49" charset="0"/>
                <a:cs typeface="Courier New" pitchFamily="49" charset="0"/>
              </a:rPr>
              <a:t>("%d", </a:t>
            </a:r>
            <a:r>
              <a:rPr lang="en-US" sz="2400" b="1" dirty="0" err="1">
                <a:latin typeface="Courier New" pitchFamily="49" charset="0"/>
                <a:cs typeface="Courier New" pitchFamily="49" charset="0"/>
              </a:rPr>
              <a:t>i</a:t>
            </a:r>
            <a:r>
              <a:rPr lang="en-US" sz="2400" b="1" dirty="0">
                <a:latin typeface="Courier New" pitchFamily="49" charset="0"/>
                <a:cs typeface="Courier New" pitchFamily="49" charset="0"/>
              </a:rPr>
              <a: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3628D-22A1-4686-9738-FF8BA4778C2C}"/>
              </a:ext>
            </a:extLst>
          </p:cNvPr>
          <p:cNvSpPr>
            <a:spLocks noGrp="1"/>
          </p:cNvSpPr>
          <p:nvPr>
            <p:ph type="title"/>
          </p:nvPr>
        </p:nvSpPr>
        <p:spPr/>
        <p:txBody>
          <a:bodyPr/>
          <a:lstStyle/>
          <a:p>
            <a:r>
              <a:rPr lang="en-US" dirty="0"/>
              <a:t>A running example</a:t>
            </a:r>
          </a:p>
        </p:txBody>
      </p:sp>
      <p:sp>
        <p:nvSpPr>
          <p:cNvPr id="3" name="Content Placeholder 2">
            <a:extLst>
              <a:ext uri="{FF2B5EF4-FFF2-40B4-BE49-F238E27FC236}">
                <a16:creationId xmlns:a16="http://schemas.microsoft.com/office/drawing/2014/main" id="{D9D0A529-EF2D-4F22-BF31-ED1F5E1A572D}"/>
              </a:ext>
            </a:extLst>
          </p:cNvPr>
          <p:cNvSpPr>
            <a:spLocks noGrp="1"/>
          </p:cNvSpPr>
          <p:nvPr>
            <p:ph idx="1"/>
          </p:nvPr>
        </p:nvSpPr>
        <p:spPr>
          <a:xfrm>
            <a:off x="304800" y="914400"/>
            <a:ext cx="8382000" cy="5432426"/>
          </a:xfrm>
        </p:spPr>
        <p:txBody>
          <a:bodyPr/>
          <a:lstStyle/>
          <a:p>
            <a:pPr eaLnBrk="1" hangingPunct="1">
              <a:lnSpc>
                <a:spcPct val="80000"/>
              </a:lnSpc>
            </a:pPr>
            <a:endParaRPr lang="en-US" sz="800" dirty="0"/>
          </a:p>
          <a:p>
            <a:pPr eaLnBrk="1" hangingPunct="1">
              <a:lnSpc>
                <a:spcPct val="80000"/>
              </a:lnSpc>
              <a:buFont typeface="Wingdings" pitchFamily="2" charset="2"/>
              <a:buNone/>
            </a:pPr>
            <a:r>
              <a:rPr lang="en-US" sz="1800" b="1" dirty="0">
                <a:latin typeface="Courier New" pitchFamily="49" charset="0"/>
                <a:cs typeface="Courier New" pitchFamily="49" charset="0"/>
              </a:rPr>
              <a:t>#include &lt;</a:t>
            </a:r>
            <a:r>
              <a:rPr lang="en-US" sz="1800" b="1" dirty="0" err="1">
                <a:latin typeface="Courier New" pitchFamily="49" charset="0"/>
                <a:cs typeface="Courier New" pitchFamily="49" charset="0"/>
              </a:rPr>
              <a:t>stdio.h</a:t>
            </a:r>
            <a:r>
              <a:rPr lang="en-US" sz="1800" b="1" dirty="0">
                <a:latin typeface="Courier New" pitchFamily="49" charset="0"/>
                <a:cs typeface="Courier New" pitchFamily="49" charset="0"/>
              </a:rPr>
              <a:t>&gt;</a:t>
            </a:r>
          </a:p>
          <a:p>
            <a:pPr eaLnBrk="1" hangingPunct="1">
              <a:lnSpc>
                <a:spcPct val="80000"/>
              </a:lnSpc>
              <a:buFont typeface="Wingdings" pitchFamily="2" charset="2"/>
              <a:buNone/>
            </a:pPr>
            <a:r>
              <a:rPr lang="en-US" sz="1800" b="1" dirty="0">
                <a:latin typeface="Courier New" pitchFamily="49" charset="0"/>
                <a:cs typeface="Courier New" pitchFamily="49" charset="0"/>
              </a:rPr>
              <a:t>#include &lt;</a:t>
            </a:r>
            <a:r>
              <a:rPr lang="en-US" sz="1800" b="1" dirty="0" err="1">
                <a:latin typeface="Courier New" pitchFamily="49" charset="0"/>
                <a:cs typeface="Courier New" pitchFamily="49" charset="0"/>
              </a:rPr>
              <a:t>stdlib.h</a:t>
            </a:r>
            <a:r>
              <a:rPr lang="en-US" sz="1800" b="1" dirty="0">
                <a:latin typeface="Courier New" pitchFamily="49" charset="0"/>
                <a:cs typeface="Courier New" pitchFamily="49" charset="0"/>
              </a:rPr>
              <a:t>&gt;</a:t>
            </a:r>
          </a:p>
          <a:p>
            <a:pPr eaLnBrk="1" hangingPunct="1">
              <a:lnSpc>
                <a:spcPct val="80000"/>
              </a:lnSpc>
              <a:buFont typeface="Wingdings" pitchFamily="2" charset="2"/>
              <a:buNone/>
            </a:pPr>
            <a:r>
              <a:rPr lang="en-US" sz="1800" b="1" dirty="0">
                <a:latin typeface="Courier New" pitchFamily="49" charset="0"/>
                <a:cs typeface="Courier New" pitchFamily="49" charset="0"/>
              </a:rPr>
              <a:t>int main(void){</a:t>
            </a:r>
          </a:p>
          <a:p>
            <a:pPr lvl="1" eaLnBrk="1" hangingPunct="1">
              <a:lnSpc>
                <a:spcPct val="80000"/>
              </a:lnSpc>
              <a:buFont typeface="Wingdings" pitchFamily="2" charset="2"/>
              <a:buNone/>
            </a:pPr>
            <a:r>
              <a:rPr lang="en-US" sz="1800" b="1" dirty="0">
                <a:latin typeface="Courier New" pitchFamily="49" charset="0"/>
                <a:cs typeface="Courier New" pitchFamily="49" charset="0"/>
              </a:rPr>
              <a:t>int </a:t>
            </a:r>
            <a:r>
              <a:rPr lang="en-US" sz="1800" b="1" dirty="0" err="1">
                <a:latin typeface="Courier New" pitchFamily="49" charset="0"/>
                <a:cs typeface="Courier New" pitchFamily="49" charset="0"/>
              </a:rPr>
              <a:t>i</a:t>
            </a:r>
            <a:r>
              <a:rPr lang="en-US" sz="1800" b="1" dirty="0">
                <a:latin typeface="Courier New" pitchFamily="49" charset="0"/>
                <a:cs typeface="Courier New" pitchFamily="49" charset="0"/>
              </a:rPr>
              <a:t>;</a:t>
            </a:r>
          </a:p>
          <a:p>
            <a:pPr lvl="1" eaLnBrk="1" hangingPunct="1">
              <a:lnSpc>
                <a:spcPct val="80000"/>
              </a:lnSpc>
              <a:buFont typeface="Wingdings" pitchFamily="2" charset="2"/>
              <a:buNone/>
            </a:pPr>
            <a:r>
              <a:rPr lang="en-US" sz="1800" b="1" dirty="0">
                <a:latin typeface="Courier New" pitchFamily="49" charset="0"/>
                <a:cs typeface="Courier New" pitchFamily="49" charset="0"/>
              </a:rPr>
              <a:t>unsigned int j;</a:t>
            </a:r>
          </a:p>
          <a:p>
            <a:pPr lvl="1" eaLnBrk="1" hangingPunct="1">
              <a:lnSpc>
                <a:spcPct val="80000"/>
              </a:lnSpc>
              <a:buFont typeface="Wingdings" pitchFamily="2" charset="2"/>
              <a:buNone/>
            </a:pPr>
            <a:r>
              <a:rPr lang="en-US" sz="1800" b="1" dirty="0">
                <a:latin typeface="Courier New" pitchFamily="49" charset="0"/>
                <a:cs typeface="Courier New" pitchFamily="49" charset="0"/>
              </a:rPr>
              <a:t>unsigned long int k;</a:t>
            </a:r>
          </a:p>
          <a:p>
            <a:pPr lvl="1" eaLnBrk="1" hangingPunct="1">
              <a:lnSpc>
                <a:spcPct val="80000"/>
              </a:lnSpc>
              <a:buFont typeface="Wingdings" pitchFamily="2" charset="2"/>
              <a:buNone/>
            </a:pPr>
            <a:r>
              <a:rPr lang="en-US" sz="1800" b="1" dirty="0">
                <a:latin typeface="Courier New" pitchFamily="49" charset="0"/>
                <a:cs typeface="Courier New" pitchFamily="49" charset="0"/>
              </a:rPr>
              <a:t>char c;</a:t>
            </a:r>
          </a:p>
          <a:p>
            <a:pPr lvl="1" eaLnBrk="1" hangingPunct="1">
              <a:lnSpc>
                <a:spcPct val="80000"/>
              </a:lnSpc>
              <a:buFont typeface="Wingdings" pitchFamily="2" charset="2"/>
              <a:buNone/>
            </a:pPr>
            <a:r>
              <a:rPr lang="en-US" sz="1800" b="1" dirty="0">
                <a:latin typeface="Courier New" pitchFamily="49" charset="0"/>
                <a:cs typeface="Courier New" pitchFamily="49" charset="0"/>
              </a:rPr>
              <a:t>float f;</a:t>
            </a:r>
            <a:endParaRPr lang="en-US" sz="1000" b="1" dirty="0">
              <a:latin typeface="Courier New" pitchFamily="49" charset="0"/>
              <a:cs typeface="Courier New" pitchFamily="49" charset="0"/>
            </a:endParaRPr>
          </a:p>
          <a:p>
            <a:pPr lvl="1" eaLnBrk="1" hangingPunct="1">
              <a:lnSpc>
                <a:spcPct val="80000"/>
              </a:lnSpc>
              <a:buFont typeface="Wingdings" pitchFamily="2" charset="2"/>
              <a:buNone/>
            </a:pPr>
            <a:r>
              <a:rPr lang="en-US" sz="1800" b="1" dirty="0" err="1">
                <a:latin typeface="Courier New" pitchFamily="49" charset="0"/>
                <a:cs typeface="Courier New" pitchFamily="49" charset="0"/>
              </a:rPr>
              <a:t>printf</a:t>
            </a:r>
            <a:r>
              <a:rPr lang="en-US" sz="1800" b="1" dirty="0">
                <a:latin typeface="Courier New" pitchFamily="49" charset="0"/>
                <a:cs typeface="Courier New" pitchFamily="49" charset="0"/>
              </a:rPr>
              <a:t>("Enter a char:\n");</a:t>
            </a:r>
          </a:p>
          <a:p>
            <a:pPr lvl="1" eaLnBrk="1" hangingPunct="1">
              <a:lnSpc>
                <a:spcPct val="80000"/>
              </a:lnSpc>
              <a:buFont typeface="Wingdings" pitchFamily="2" charset="2"/>
              <a:buNone/>
            </a:pPr>
            <a:r>
              <a:rPr lang="en-US" sz="1800" b="1" dirty="0" err="1">
                <a:latin typeface="Courier New" pitchFamily="49" charset="0"/>
                <a:cs typeface="Courier New" pitchFamily="49" charset="0"/>
              </a:rPr>
              <a:t>scanf</a:t>
            </a:r>
            <a:r>
              <a:rPr lang="en-US" sz="1800" b="1" dirty="0">
                <a:latin typeface="Courier New" pitchFamily="49" charset="0"/>
                <a:cs typeface="Courier New" pitchFamily="49" charset="0"/>
              </a:rPr>
              <a:t>(" </a:t>
            </a:r>
            <a:r>
              <a:rPr lang="en-US" sz="1800" b="1" dirty="0">
                <a:solidFill>
                  <a:srgbClr val="CC0000"/>
                </a:solidFill>
                <a:latin typeface="Courier New" pitchFamily="49" charset="0"/>
                <a:cs typeface="Courier New" pitchFamily="49" charset="0"/>
              </a:rPr>
              <a:t>%c</a:t>
            </a:r>
            <a:r>
              <a:rPr lang="en-US" sz="1800" b="1" dirty="0">
                <a:latin typeface="Courier New" pitchFamily="49" charset="0"/>
                <a:cs typeface="Courier New" pitchFamily="49" charset="0"/>
              </a:rPr>
              <a:t>", &amp;c);</a:t>
            </a:r>
          </a:p>
          <a:p>
            <a:pPr lvl="1" eaLnBrk="1" hangingPunct="1">
              <a:lnSpc>
                <a:spcPct val="80000"/>
              </a:lnSpc>
              <a:buFont typeface="Wingdings" pitchFamily="2" charset="2"/>
              <a:buNone/>
            </a:pPr>
            <a:r>
              <a:rPr lang="en-US" sz="1800" b="1" dirty="0" err="1">
                <a:latin typeface="Courier New" pitchFamily="49" charset="0"/>
                <a:cs typeface="Courier New" pitchFamily="49" charset="0"/>
              </a:rPr>
              <a:t>printf</a:t>
            </a:r>
            <a:r>
              <a:rPr lang="en-US" sz="1800" b="1" dirty="0">
                <a:latin typeface="Courier New" pitchFamily="49" charset="0"/>
                <a:cs typeface="Courier New" pitchFamily="49" charset="0"/>
              </a:rPr>
              <a:t>("Enter an int:\n");</a:t>
            </a:r>
          </a:p>
          <a:p>
            <a:pPr lvl="1" eaLnBrk="1" hangingPunct="1">
              <a:lnSpc>
                <a:spcPct val="80000"/>
              </a:lnSpc>
              <a:buFont typeface="Wingdings" pitchFamily="2" charset="2"/>
              <a:buNone/>
            </a:pPr>
            <a:r>
              <a:rPr lang="en-US" sz="1800" b="1" dirty="0" err="1">
                <a:latin typeface="Courier New" pitchFamily="49" charset="0"/>
                <a:cs typeface="Courier New" pitchFamily="49" charset="0"/>
              </a:rPr>
              <a:t>scanf</a:t>
            </a:r>
            <a:r>
              <a:rPr lang="en-US" sz="1800" b="1" dirty="0">
                <a:latin typeface="Courier New" pitchFamily="49" charset="0"/>
                <a:cs typeface="Courier New" pitchFamily="49" charset="0"/>
              </a:rPr>
              <a:t>("</a:t>
            </a:r>
            <a:r>
              <a:rPr lang="en-US" sz="1800" b="1" dirty="0">
                <a:solidFill>
                  <a:srgbClr val="CC0000"/>
                </a:solidFill>
                <a:latin typeface="Courier New" pitchFamily="49" charset="0"/>
                <a:cs typeface="Courier New" pitchFamily="49" charset="0"/>
              </a:rPr>
              <a:t>%d</a:t>
            </a:r>
            <a:r>
              <a:rPr lang="en-US" sz="1800" b="1" dirty="0">
                <a:latin typeface="Courier New" pitchFamily="49" charset="0"/>
                <a:cs typeface="Courier New" pitchFamily="49" charset="0"/>
              </a:rPr>
              <a:t>", &amp;</a:t>
            </a:r>
            <a:r>
              <a:rPr lang="en-US" sz="1800" b="1" dirty="0" err="1">
                <a:latin typeface="Courier New" pitchFamily="49" charset="0"/>
                <a:cs typeface="Courier New" pitchFamily="49" charset="0"/>
              </a:rPr>
              <a:t>i</a:t>
            </a:r>
            <a:r>
              <a:rPr lang="en-US" sz="1800" b="1" dirty="0">
                <a:latin typeface="Courier New" pitchFamily="49" charset="0"/>
                <a:cs typeface="Courier New" pitchFamily="49" charset="0"/>
              </a:rPr>
              <a:t>);</a:t>
            </a:r>
          </a:p>
          <a:p>
            <a:pPr lvl="1" eaLnBrk="1" hangingPunct="1">
              <a:lnSpc>
                <a:spcPct val="80000"/>
              </a:lnSpc>
              <a:buFont typeface="Wingdings" pitchFamily="2" charset="2"/>
              <a:buNone/>
            </a:pPr>
            <a:r>
              <a:rPr lang="en-US" sz="1800" b="1" dirty="0" err="1">
                <a:latin typeface="Courier New" pitchFamily="49" charset="0"/>
                <a:cs typeface="Courier New" pitchFamily="49" charset="0"/>
              </a:rPr>
              <a:t>printf</a:t>
            </a:r>
            <a:r>
              <a:rPr lang="en-US" sz="1800" b="1" dirty="0">
                <a:latin typeface="Courier New" pitchFamily="49" charset="0"/>
                <a:cs typeface="Courier New" pitchFamily="49" charset="0"/>
              </a:rPr>
              <a:t>("Enter an unsigned int:\n");</a:t>
            </a:r>
          </a:p>
          <a:p>
            <a:pPr lvl="1" eaLnBrk="1" hangingPunct="1">
              <a:lnSpc>
                <a:spcPct val="80000"/>
              </a:lnSpc>
              <a:buFont typeface="Wingdings" pitchFamily="2" charset="2"/>
              <a:buNone/>
            </a:pPr>
            <a:r>
              <a:rPr lang="en-US" sz="1800" b="1" dirty="0" err="1">
                <a:latin typeface="Courier New" pitchFamily="49" charset="0"/>
                <a:cs typeface="Courier New" pitchFamily="49" charset="0"/>
              </a:rPr>
              <a:t>scanf</a:t>
            </a:r>
            <a:r>
              <a:rPr lang="en-US" sz="1800" b="1" dirty="0">
                <a:latin typeface="Courier New" pitchFamily="49" charset="0"/>
                <a:cs typeface="Courier New" pitchFamily="49" charset="0"/>
              </a:rPr>
              <a:t>("</a:t>
            </a:r>
            <a:r>
              <a:rPr lang="en-US" sz="1800" b="1" dirty="0">
                <a:solidFill>
                  <a:srgbClr val="CC0000"/>
                </a:solidFill>
                <a:latin typeface="Courier New" pitchFamily="49" charset="0"/>
                <a:cs typeface="Courier New" pitchFamily="49" charset="0"/>
              </a:rPr>
              <a:t>%u</a:t>
            </a:r>
            <a:r>
              <a:rPr lang="en-US" sz="1800" b="1" dirty="0">
                <a:latin typeface="Courier New" pitchFamily="49" charset="0"/>
                <a:cs typeface="Courier New" pitchFamily="49" charset="0"/>
              </a:rPr>
              <a:t>", &amp;j);</a:t>
            </a:r>
          </a:p>
          <a:p>
            <a:pPr lvl="1" eaLnBrk="1" hangingPunct="1">
              <a:lnSpc>
                <a:spcPct val="80000"/>
              </a:lnSpc>
              <a:buFont typeface="Wingdings" pitchFamily="2" charset="2"/>
              <a:buNone/>
            </a:pPr>
            <a:r>
              <a:rPr lang="en-US" sz="1800" b="1" dirty="0" err="1">
                <a:latin typeface="Courier New" pitchFamily="49" charset="0"/>
                <a:cs typeface="Courier New" pitchFamily="49" charset="0"/>
              </a:rPr>
              <a:t>printf</a:t>
            </a:r>
            <a:r>
              <a:rPr lang="en-US" sz="1800" b="1" dirty="0">
                <a:latin typeface="Courier New" pitchFamily="49" charset="0"/>
                <a:cs typeface="Courier New" pitchFamily="49" charset="0"/>
              </a:rPr>
              <a:t>("Enter an unsigned long int:\n");</a:t>
            </a:r>
          </a:p>
          <a:p>
            <a:pPr lvl="1" eaLnBrk="1" hangingPunct="1">
              <a:lnSpc>
                <a:spcPct val="80000"/>
              </a:lnSpc>
              <a:buFont typeface="Wingdings" pitchFamily="2" charset="2"/>
              <a:buNone/>
            </a:pPr>
            <a:r>
              <a:rPr lang="en-US" sz="1800" b="1" dirty="0" err="1">
                <a:latin typeface="Courier New" pitchFamily="49" charset="0"/>
                <a:cs typeface="Courier New" pitchFamily="49" charset="0"/>
              </a:rPr>
              <a:t>scanf</a:t>
            </a:r>
            <a:r>
              <a:rPr lang="en-US" sz="1800" b="1" dirty="0">
                <a:latin typeface="Courier New" pitchFamily="49" charset="0"/>
                <a:cs typeface="Courier New" pitchFamily="49" charset="0"/>
              </a:rPr>
              <a:t>("</a:t>
            </a:r>
            <a:r>
              <a:rPr lang="en-US" sz="1800" b="1" dirty="0">
                <a:solidFill>
                  <a:srgbClr val="CC0000"/>
                </a:solidFill>
                <a:latin typeface="Courier New" pitchFamily="49" charset="0"/>
                <a:cs typeface="Courier New" pitchFamily="49" charset="0"/>
              </a:rPr>
              <a:t>%</a:t>
            </a:r>
            <a:r>
              <a:rPr lang="en-US" sz="1800" b="1" dirty="0" err="1">
                <a:solidFill>
                  <a:srgbClr val="CC0000"/>
                </a:solidFill>
                <a:latin typeface="Courier New" pitchFamily="49" charset="0"/>
                <a:cs typeface="Courier New" pitchFamily="49" charset="0"/>
              </a:rPr>
              <a:t>lu</a:t>
            </a:r>
            <a:r>
              <a:rPr lang="en-US" sz="1800" b="1" dirty="0">
                <a:latin typeface="Courier New" pitchFamily="49" charset="0"/>
                <a:cs typeface="Courier New" pitchFamily="49" charset="0"/>
              </a:rPr>
              <a:t>", &amp;k);</a:t>
            </a:r>
          </a:p>
          <a:p>
            <a:pPr lvl="1" eaLnBrk="1" hangingPunct="1">
              <a:lnSpc>
                <a:spcPct val="80000"/>
              </a:lnSpc>
              <a:buFont typeface="Wingdings" pitchFamily="2" charset="2"/>
              <a:buNone/>
            </a:pPr>
            <a:r>
              <a:rPr lang="en-US" sz="1800" b="1" dirty="0" err="1">
                <a:latin typeface="Courier New" pitchFamily="49" charset="0"/>
                <a:cs typeface="Courier New" pitchFamily="49" charset="0"/>
              </a:rPr>
              <a:t>printf</a:t>
            </a:r>
            <a:r>
              <a:rPr lang="en-US" sz="1800" b="1" dirty="0">
                <a:latin typeface="Courier New" pitchFamily="49" charset="0"/>
                <a:cs typeface="Courier New" pitchFamily="49" charset="0"/>
              </a:rPr>
              <a:t>("Enter a float:\n");</a:t>
            </a:r>
          </a:p>
          <a:p>
            <a:pPr lvl="1" eaLnBrk="1" hangingPunct="1">
              <a:lnSpc>
                <a:spcPct val="80000"/>
              </a:lnSpc>
              <a:buFont typeface="Wingdings" pitchFamily="2" charset="2"/>
              <a:buNone/>
            </a:pPr>
            <a:r>
              <a:rPr lang="en-US" sz="1800" b="1" dirty="0" err="1">
                <a:latin typeface="Courier New" pitchFamily="49" charset="0"/>
                <a:cs typeface="Courier New" pitchFamily="49" charset="0"/>
              </a:rPr>
              <a:t>scanf</a:t>
            </a:r>
            <a:r>
              <a:rPr lang="en-US" sz="1800" b="1" dirty="0">
                <a:latin typeface="Courier New" pitchFamily="49" charset="0"/>
                <a:cs typeface="Courier New" pitchFamily="49" charset="0"/>
              </a:rPr>
              <a:t>("</a:t>
            </a:r>
            <a:r>
              <a:rPr lang="en-US" sz="1800" b="1" dirty="0">
                <a:solidFill>
                  <a:srgbClr val="CC0000"/>
                </a:solidFill>
                <a:latin typeface="Courier New" pitchFamily="49" charset="0"/>
                <a:cs typeface="Courier New" pitchFamily="49" charset="0"/>
              </a:rPr>
              <a:t>%f</a:t>
            </a:r>
            <a:r>
              <a:rPr lang="en-US" sz="1800" b="1" dirty="0">
                <a:latin typeface="Courier New" pitchFamily="49" charset="0"/>
                <a:cs typeface="Courier New" pitchFamily="49" charset="0"/>
              </a:rPr>
              <a:t>", &amp;f);</a:t>
            </a:r>
          </a:p>
        </p:txBody>
      </p:sp>
      <p:sp>
        <p:nvSpPr>
          <p:cNvPr id="3379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315CF213-A79C-46A8-BA8B-C66F36DE8E7D}" type="slidenum">
              <a:rPr lang="en-US" smtClean="0"/>
              <a:pPr eaLnBrk="1" hangingPunct="1"/>
              <a:t>36</a:t>
            </a:fld>
            <a:endParaRPr lang="en-US"/>
          </a:p>
        </p:txBody>
      </p:sp>
      <p:sp>
        <p:nvSpPr>
          <p:cNvPr id="33796" name="Text Box 5"/>
          <p:cNvSpPr txBox="1">
            <a:spLocks noChangeArrowheads="1"/>
          </p:cNvSpPr>
          <p:nvPr/>
        </p:nvSpPr>
        <p:spPr bwMode="auto">
          <a:xfrm>
            <a:off x="4267200" y="1295400"/>
            <a:ext cx="4343400" cy="124649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rtl="1" eaLnBrk="1" hangingPunct="1">
              <a:spcBef>
                <a:spcPct val="50000"/>
              </a:spcBef>
            </a:pPr>
            <a:r>
              <a:rPr lang="fa-IR" sz="2500" dirty="0">
                <a:cs typeface="B Nazanin" pitchFamily="2" charset="-78"/>
              </a:rPr>
              <a:t>برنامه‌اي كه با توليد پيغام‌هاي مناسب ورودي‌هاي را از كاربر بگيرد و در انتها ليست ورودي‌ها را به كاربر نشان دهد.</a:t>
            </a:r>
            <a:endParaRPr lang="en-US" sz="2500" dirty="0">
              <a:cs typeface="B Nazanin" pitchFamily="2" charset="-78"/>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BAE8C-7B72-40AA-BB81-595F0BC03385}"/>
              </a:ext>
            </a:extLst>
          </p:cNvPr>
          <p:cNvSpPr>
            <a:spLocks noGrp="1"/>
          </p:cNvSpPr>
          <p:nvPr>
            <p:ph type="title"/>
          </p:nvPr>
        </p:nvSpPr>
        <p:spPr/>
        <p:txBody>
          <a:bodyPr/>
          <a:lstStyle/>
          <a:p>
            <a:r>
              <a:rPr lang="en-US" dirty="0"/>
              <a:t>A running example (cont’d)</a:t>
            </a:r>
          </a:p>
        </p:txBody>
      </p:sp>
      <p:sp>
        <p:nvSpPr>
          <p:cNvPr id="3" name="Content Placeholder 2">
            <a:extLst>
              <a:ext uri="{FF2B5EF4-FFF2-40B4-BE49-F238E27FC236}">
                <a16:creationId xmlns:a16="http://schemas.microsoft.com/office/drawing/2014/main" id="{23115000-767A-4C54-94B5-E3100162AD83}"/>
              </a:ext>
            </a:extLst>
          </p:cNvPr>
          <p:cNvSpPr>
            <a:spLocks noGrp="1"/>
          </p:cNvSpPr>
          <p:nvPr>
            <p:ph idx="1"/>
          </p:nvPr>
        </p:nvSpPr>
        <p:spPr/>
        <p:txBody>
          <a:bodyPr/>
          <a:lstStyle/>
          <a:p>
            <a:pPr lvl="1" eaLnBrk="1" hangingPunct="1">
              <a:lnSpc>
                <a:spcPct val="80000"/>
              </a:lnSpc>
              <a:buFont typeface="Wingdings" pitchFamily="2" charset="2"/>
              <a:buNone/>
            </a:pPr>
            <a:endParaRPr lang="en-US" sz="1600" b="1" dirty="0">
              <a:latin typeface="Courier New" pitchFamily="49" charset="0"/>
              <a:cs typeface="Courier New" pitchFamily="49" charset="0"/>
            </a:endParaRPr>
          </a:p>
          <a:p>
            <a:pPr lvl="1" eaLnBrk="1" hangingPunct="1">
              <a:lnSpc>
                <a:spcPct val="80000"/>
              </a:lnSpc>
              <a:buFont typeface="Wingdings" pitchFamily="2" charset="2"/>
              <a:buNone/>
            </a:pPr>
            <a:endParaRPr lang="en-US" sz="1600" b="1" dirty="0">
              <a:latin typeface="Courier New" pitchFamily="49" charset="0"/>
              <a:cs typeface="Courier New" pitchFamily="49" charset="0"/>
            </a:endParaRPr>
          </a:p>
          <a:p>
            <a:pPr lvl="1" eaLnBrk="1" hangingPunct="1">
              <a:lnSpc>
                <a:spcPct val="80000"/>
              </a:lnSpc>
              <a:buFont typeface="Wingdings" pitchFamily="2" charset="2"/>
              <a:buNone/>
            </a:pPr>
            <a:r>
              <a:rPr lang="en-US" sz="1800" b="1" dirty="0" err="1">
                <a:latin typeface="Courier New" pitchFamily="49" charset="0"/>
                <a:cs typeface="Courier New" pitchFamily="49" charset="0"/>
              </a:rPr>
              <a:t>printf</a:t>
            </a:r>
            <a:r>
              <a:rPr lang="en-US" sz="1800" b="1" dirty="0">
                <a:latin typeface="Courier New" pitchFamily="49" charset="0"/>
                <a:cs typeface="Courier New" pitchFamily="49" charset="0"/>
              </a:rPr>
              <a:t>("Your input are:\n");</a:t>
            </a:r>
          </a:p>
          <a:p>
            <a:pPr lvl="1" eaLnBrk="1" hangingPunct="1">
              <a:lnSpc>
                <a:spcPct val="80000"/>
              </a:lnSpc>
              <a:buFont typeface="Wingdings" pitchFamily="2" charset="2"/>
              <a:buNone/>
            </a:pPr>
            <a:r>
              <a:rPr lang="en-US" sz="1800" b="1" dirty="0" err="1">
                <a:latin typeface="Courier New" pitchFamily="49" charset="0"/>
                <a:cs typeface="Courier New" pitchFamily="49" charset="0"/>
              </a:rPr>
              <a:t>printf</a:t>
            </a:r>
            <a:r>
              <a:rPr lang="en-US" sz="1800" b="1" dirty="0">
                <a:latin typeface="Courier New" pitchFamily="49" charset="0"/>
                <a:cs typeface="Courier New" pitchFamily="49" charset="0"/>
              </a:rPr>
              <a:t>("int = </a:t>
            </a:r>
            <a:r>
              <a:rPr lang="en-US" sz="1800" b="1" dirty="0">
                <a:solidFill>
                  <a:srgbClr val="CC0000"/>
                </a:solidFill>
                <a:latin typeface="Courier New" pitchFamily="49" charset="0"/>
                <a:cs typeface="Courier New" pitchFamily="49" charset="0"/>
              </a:rPr>
              <a:t>%d</a:t>
            </a:r>
            <a:r>
              <a:rPr lang="en-US" sz="1800" b="1" dirty="0">
                <a:latin typeface="Courier New" pitchFamily="49" charset="0"/>
                <a:cs typeface="Courier New" pitchFamily="49" charset="0"/>
              </a:rPr>
              <a:t>, unsigned int = </a:t>
            </a:r>
            <a:r>
              <a:rPr lang="en-US" sz="1800" b="1" dirty="0">
                <a:solidFill>
                  <a:srgbClr val="CC0000"/>
                </a:solidFill>
                <a:latin typeface="Courier New" pitchFamily="49" charset="0"/>
                <a:cs typeface="Courier New" pitchFamily="49" charset="0"/>
              </a:rPr>
              <a:t>%u</a:t>
            </a:r>
            <a:r>
              <a:rPr lang="en-US" sz="1800" b="1" dirty="0">
                <a:latin typeface="Courier New" pitchFamily="49" charset="0"/>
                <a:cs typeface="Courier New" pitchFamily="49" charset="0"/>
              </a:rPr>
              <a:t>, unsigned long int = </a:t>
            </a:r>
            <a:r>
              <a:rPr lang="en-US" sz="1800" b="1" dirty="0">
                <a:solidFill>
                  <a:srgbClr val="CC0000"/>
                </a:solidFill>
                <a:latin typeface="Courier New" pitchFamily="49" charset="0"/>
                <a:cs typeface="Courier New" pitchFamily="49" charset="0"/>
              </a:rPr>
              <a:t>%</a:t>
            </a:r>
            <a:r>
              <a:rPr lang="en-US" sz="1800" b="1" dirty="0" err="1">
                <a:solidFill>
                  <a:srgbClr val="CC0000"/>
                </a:solidFill>
                <a:latin typeface="Courier New" pitchFamily="49" charset="0"/>
                <a:cs typeface="Courier New" pitchFamily="49" charset="0"/>
              </a:rPr>
              <a:t>lu</a:t>
            </a:r>
            <a:r>
              <a:rPr lang="en-US" sz="1800" b="1" dirty="0">
                <a:latin typeface="Courier New" pitchFamily="49" charset="0"/>
                <a:cs typeface="Courier New" pitchFamily="49" charset="0"/>
              </a:rPr>
              <a:t>, ", </a:t>
            </a:r>
            <a:r>
              <a:rPr lang="en-US" sz="1800" b="1" dirty="0" err="1">
                <a:latin typeface="Courier New" pitchFamily="49" charset="0"/>
                <a:cs typeface="Courier New" pitchFamily="49" charset="0"/>
              </a:rPr>
              <a:t>i</a:t>
            </a:r>
            <a:r>
              <a:rPr lang="en-US" sz="1800" b="1" dirty="0">
                <a:latin typeface="Courier New" pitchFamily="49" charset="0"/>
                <a:cs typeface="Courier New" pitchFamily="49" charset="0"/>
              </a:rPr>
              <a:t>, j, k);</a:t>
            </a:r>
          </a:p>
          <a:p>
            <a:pPr lvl="1" eaLnBrk="1" hangingPunct="1">
              <a:lnSpc>
                <a:spcPct val="80000"/>
              </a:lnSpc>
              <a:buFont typeface="Wingdings" pitchFamily="2" charset="2"/>
              <a:buNone/>
            </a:pPr>
            <a:endParaRPr lang="en-US" sz="1800" b="1" dirty="0">
              <a:latin typeface="Courier New" pitchFamily="49" charset="0"/>
              <a:cs typeface="Courier New" pitchFamily="49" charset="0"/>
            </a:endParaRPr>
          </a:p>
          <a:p>
            <a:pPr lvl="1" eaLnBrk="1" hangingPunct="1">
              <a:lnSpc>
                <a:spcPct val="80000"/>
              </a:lnSpc>
              <a:buFont typeface="Wingdings" pitchFamily="2" charset="2"/>
              <a:buNone/>
            </a:pPr>
            <a:r>
              <a:rPr lang="en-US" sz="1800" b="1" dirty="0" err="1">
                <a:latin typeface="Courier New" pitchFamily="49" charset="0"/>
                <a:cs typeface="Courier New" pitchFamily="49" charset="0"/>
              </a:rPr>
              <a:t>printf</a:t>
            </a:r>
            <a:r>
              <a:rPr lang="en-US" sz="1800" b="1" dirty="0">
                <a:latin typeface="Courier New" pitchFamily="49" charset="0"/>
                <a:cs typeface="Courier New" pitchFamily="49" charset="0"/>
              </a:rPr>
              <a:t>("char = </a:t>
            </a:r>
            <a:r>
              <a:rPr lang="en-US" sz="1800" b="1" dirty="0">
                <a:solidFill>
                  <a:srgbClr val="CC0000"/>
                </a:solidFill>
                <a:latin typeface="Courier New" pitchFamily="49" charset="0"/>
                <a:cs typeface="Courier New" pitchFamily="49" charset="0"/>
              </a:rPr>
              <a:t>%c</a:t>
            </a:r>
            <a:r>
              <a:rPr lang="en-US" sz="1800" b="1" dirty="0">
                <a:latin typeface="Courier New" pitchFamily="49" charset="0"/>
                <a:cs typeface="Courier New" pitchFamily="49" charset="0"/>
              </a:rPr>
              <a:t> and float = </a:t>
            </a:r>
            <a:r>
              <a:rPr lang="en-US" sz="1800" b="1" dirty="0">
                <a:solidFill>
                  <a:srgbClr val="CC0000"/>
                </a:solidFill>
                <a:latin typeface="Courier New" pitchFamily="49" charset="0"/>
                <a:cs typeface="Courier New" pitchFamily="49" charset="0"/>
              </a:rPr>
              <a:t>%f</a:t>
            </a:r>
            <a:r>
              <a:rPr lang="en-US" sz="1800" b="1" dirty="0">
                <a:latin typeface="Courier New" pitchFamily="49" charset="0"/>
                <a:cs typeface="Courier New" pitchFamily="49" charset="0"/>
              </a:rPr>
              <a:t>\n", c, f);</a:t>
            </a:r>
          </a:p>
          <a:p>
            <a:pPr lvl="1" eaLnBrk="1" hangingPunct="1">
              <a:lnSpc>
                <a:spcPct val="80000"/>
              </a:lnSpc>
              <a:buFont typeface="Wingdings" pitchFamily="2" charset="2"/>
              <a:buNone/>
            </a:pPr>
            <a:endParaRPr lang="en-US" sz="1800" b="1" dirty="0">
              <a:latin typeface="Courier New" pitchFamily="49" charset="0"/>
              <a:cs typeface="Courier New" pitchFamily="49" charset="0"/>
            </a:endParaRPr>
          </a:p>
          <a:p>
            <a:pPr lvl="1" eaLnBrk="1" hangingPunct="1">
              <a:lnSpc>
                <a:spcPct val="80000"/>
              </a:lnSpc>
              <a:buFont typeface="Wingdings" pitchFamily="2" charset="2"/>
              <a:buNone/>
            </a:pPr>
            <a:r>
              <a:rPr lang="en-US" sz="1800" b="1" dirty="0">
                <a:latin typeface="Courier New" pitchFamily="49" charset="0"/>
                <a:cs typeface="Courier New" pitchFamily="49" charset="0"/>
              </a:rPr>
              <a:t>return 0;</a:t>
            </a:r>
          </a:p>
          <a:p>
            <a:pPr eaLnBrk="1" hangingPunct="1">
              <a:lnSpc>
                <a:spcPct val="80000"/>
              </a:lnSpc>
              <a:buFont typeface="Wingdings" pitchFamily="2" charset="2"/>
              <a:buNone/>
            </a:pPr>
            <a:r>
              <a:rPr lang="en-US" sz="1800" b="1" dirty="0">
                <a:latin typeface="Courier New" pitchFamily="49" charset="0"/>
                <a:cs typeface="Courier New" pitchFamily="49" charset="0"/>
              </a:rPr>
              <a:t>}</a:t>
            </a:r>
            <a:endParaRPr lang="en-US" sz="3600" dirty="0"/>
          </a:p>
        </p:txBody>
      </p:sp>
      <p:sp>
        <p:nvSpPr>
          <p:cNvPr id="4" name="Slide Number Placeholder 3">
            <a:extLst>
              <a:ext uri="{FF2B5EF4-FFF2-40B4-BE49-F238E27FC236}">
                <a16:creationId xmlns:a16="http://schemas.microsoft.com/office/drawing/2014/main" id="{00B3FE59-FD25-4450-9DD8-6D663432421A}"/>
              </a:ext>
            </a:extLst>
          </p:cNvPr>
          <p:cNvSpPr>
            <a:spLocks noGrp="1"/>
          </p:cNvSpPr>
          <p:nvPr>
            <p:ph type="sldNum" sz="quarter" idx="10"/>
          </p:nvPr>
        </p:nvSpPr>
        <p:spPr/>
        <p:txBody>
          <a:bodyPr/>
          <a:lstStyle/>
          <a:p>
            <a:pPr>
              <a:defRPr/>
            </a:pPr>
            <a:fld id="{90FDA85C-250F-4B6C-A42E-65E27BDF290E}" type="slidenum">
              <a:rPr lang="en-US" smtClean="0"/>
              <a:pPr>
                <a:defRPr/>
              </a:pPr>
              <a:t>37</a:t>
            </a:fld>
            <a:endParaRPr lang="en-US"/>
          </a:p>
        </p:txBody>
      </p:sp>
    </p:spTree>
    <p:extLst>
      <p:ext uri="{BB962C8B-B14F-4D97-AF65-F5344CB8AC3E}">
        <p14:creationId xmlns:p14="http://schemas.microsoft.com/office/powerpoint/2010/main" val="13576540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8BB71-4D47-48D3-BD65-D64A05642803}"/>
              </a:ext>
            </a:extLst>
          </p:cNvPr>
          <p:cNvSpPr>
            <a:spLocks noGrp="1"/>
          </p:cNvSpPr>
          <p:nvPr>
            <p:ph type="title"/>
          </p:nvPr>
        </p:nvSpPr>
        <p:spPr/>
        <p:txBody>
          <a:bodyPr/>
          <a:lstStyle/>
          <a:p>
            <a:r>
              <a:rPr lang="en-US" dirty="0"/>
              <a:t>Quiz</a:t>
            </a:r>
          </a:p>
        </p:txBody>
      </p:sp>
      <p:sp>
        <p:nvSpPr>
          <p:cNvPr id="3" name="Content Placeholder 2">
            <a:extLst>
              <a:ext uri="{FF2B5EF4-FFF2-40B4-BE49-F238E27FC236}">
                <a16:creationId xmlns:a16="http://schemas.microsoft.com/office/drawing/2014/main" id="{8751F492-DCAA-4097-9CB3-241F0A593405}"/>
              </a:ext>
            </a:extLst>
          </p:cNvPr>
          <p:cNvSpPr>
            <a:spLocks noGrp="1"/>
          </p:cNvSpPr>
          <p:nvPr>
            <p:ph idx="1"/>
          </p:nvPr>
        </p:nvSpPr>
        <p:spPr/>
        <p:txBody>
          <a:bodyPr/>
          <a:lstStyle/>
          <a:p>
            <a:r>
              <a:rPr lang="en-US" b="1" dirty="0"/>
              <a:t>Q1:</a:t>
            </a:r>
            <a:r>
              <a:rPr lang="en-US" dirty="0"/>
              <a:t> Write a program to read three scores, their weights, and compute the weighted average of the scores.</a:t>
            </a:r>
          </a:p>
          <a:p>
            <a:endParaRPr lang="en-US" dirty="0"/>
          </a:p>
          <a:p>
            <a:r>
              <a:rPr lang="en-US" b="1" dirty="0"/>
              <a:t>Q2:</a:t>
            </a:r>
            <a:r>
              <a:rPr lang="en-US" dirty="0"/>
              <a:t> Write a C program that convert a temperature from </a:t>
            </a:r>
            <a:r>
              <a:rPr lang="en-US" i="1" dirty="0"/>
              <a:t>Centigrade</a:t>
            </a:r>
            <a:r>
              <a:rPr lang="en-US" dirty="0"/>
              <a:t> to </a:t>
            </a:r>
            <a:r>
              <a:rPr lang="en-US" i="1" dirty="0"/>
              <a:t>Fahrenheit</a:t>
            </a:r>
            <a:r>
              <a:rPr lang="en-US" dirty="0"/>
              <a:t>.</a:t>
            </a:r>
          </a:p>
          <a:p>
            <a:pPr lvl="1"/>
            <a:r>
              <a:rPr lang="en-US" dirty="0"/>
              <a:t>C = (5/9) * (F - 32)</a:t>
            </a:r>
          </a:p>
          <a:p>
            <a:endParaRPr lang="en-US" dirty="0"/>
          </a:p>
        </p:txBody>
      </p:sp>
      <p:sp>
        <p:nvSpPr>
          <p:cNvPr id="4" name="Slide Number Placeholder 3">
            <a:extLst>
              <a:ext uri="{FF2B5EF4-FFF2-40B4-BE49-F238E27FC236}">
                <a16:creationId xmlns:a16="http://schemas.microsoft.com/office/drawing/2014/main" id="{B97D63D2-117E-418E-B5C8-EBDB6FC4A397}"/>
              </a:ext>
            </a:extLst>
          </p:cNvPr>
          <p:cNvSpPr>
            <a:spLocks noGrp="1"/>
          </p:cNvSpPr>
          <p:nvPr>
            <p:ph type="sldNum" sz="quarter" idx="10"/>
          </p:nvPr>
        </p:nvSpPr>
        <p:spPr/>
        <p:txBody>
          <a:bodyPr/>
          <a:lstStyle/>
          <a:p>
            <a:pPr>
              <a:defRPr/>
            </a:pPr>
            <a:fld id="{90FDA85C-250F-4B6C-A42E-65E27BDF290E}" type="slidenum">
              <a:rPr lang="en-US" smtClean="0"/>
              <a:pPr>
                <a:defRPr/>
              </a:pPr>
              <a:t>38</a:t>
            </a:fld>
            <a:endParaRPr lang="en-US"/>
          </a:p>
        </p:txBody>
      </p:sp>
      <p:pic>
        <p:nvPicPr>
          <p:cNvPr id="7" name="Picture 6">
            <a:extLst>
              <a:ext uri="{FF2B5EF4-FFF2-40B4-BE49-F238E27FC236}">
                <a16:creationId xmlns:a16="http://schemas.microsoft.com/office/drawing/2014/main" id="{913F5A71-6FE1-4850-927D-0997B4C243BA}"/>
              </a:ext>
            </a:extLst>
          </p:cNvPr>
          <p:cNvPicPr>
            <a:picLocks noChangeAspect="1"/>
          </p:cNvPicPr>
          <p:nvPr/>
        </p:nvPicPr>
        <p:blipFill>
          <a:blip r:embed="rId2"/>
          <a:stretch>
            <a:fillRect/>
          </a:stretch>
        </p:blipFill>
        <p:spPr>
          <a:xfrm>
            <a:off x="5829082" y="4800600"/>
            <a:ext cx="2400518" cy="1097798"/>
          </a:xfrm>
          <a:prstGeom prst="rect">
            <a:avLst/>
          </a:prstGeom>
        </p:spPr>
      </p:pic>
    </p:spTree>
    <p:extLst>
      <p:ext uri="{BB962C8B-B14F-4D97-AF65-F5344CB8AC3E}">
        <p14:creationId xmlns:p14="http://schemas.microsoft.com/office/powerpoint/2010/main" val="17124475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1"/>
          <p:cNvSpPr txBox="1">
            <a:spLocks noChangeArrowheads="1"/>
          </p:cNvSpPr>
          <p:nvPr/>
        </p:nvSpPr>
        <p:spPr bwMode="auto">
          <a:xfrm>
            <a:off x="457200" y="150813"/>
            <a:ext cx="79248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9pPr>
          </a:lstStyle>
          <a:p>
            <a:pPr eaLnBrk="1" hangingPunct="1">
              <a:buClrTx/>
              <a:buFontTx/>
              <a:buNone/>
            </a:pPr>
            <a:r>
              <a:rPr lang="en-US" sz="4000">
                <a:solidFill>
                  <a:srgbClr val="293A83"/>
                </a:solidFill>
              </a:rPr>
              <a:t>Reference </a:t>
            </a:r>
          </a:p>
        </p:txBody>
      </p:sp>
      <p:sp>
        <p:nvSpPr>
          <p:cNvPr id="32771" name="Text Box 2"/>
          <p:cNvSpPr txBox="1">
            <a:spLocks noChangeArrowheads="1"/>
          </p:cNvSpPr>
          <p:nvPr/>
        </p:nvSpPr>
        <p:spPr bwMode="auto">
          <a:xfrm>
            <a:off x="304800" y="1143000"/>
            <a:ext cx="8382000"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cs typeface="Arial" charset="0"/>
              </a:defRPr>
            </a:lvl1pPr>
            <a:lvl2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cs typeface="Arial" charset="0"/>
              </a:defRPr>
            </a:lvl2pPr>
            <a:lvl3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cs typeface="Arial" charset="0"/>
              </a:defRPr>
            </a:lvl3pPr>
            <a:lvl4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cs typeface="Arial" charset="0"/>
              </a:defRPr>
            </a:lvl4pPr>
            <a:lvl5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cs typeface="Arial"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cs typeface="Arial"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cs typeface="Arial"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cs typeface="Arial"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cs typeface="Arial" charset="0"/>
              </a:defRPr>
            </a:lvl9pPr>
          </a:lstStyle>
          <a:p>
            <a:pPr marL="342900" lvl="0" indent="-342900" defTabSz="914400">
              <a:spcBef>
                <a:spcPts val="1200"/>
              </a:spcBef>
              <a:buClr>
                <a:srgbClr val="003399"/>
              </a:buClr>
              <a:buSzTx/>
              <a:buFont typeface="Wingdings" pitchFamily="2" charset="2"/>
              <a:buChar char="Ø"/>
              <a:tabLst/>
            </a:pPr>
            <a:r>
              <a:rPr lang="en-US" sz="3200" kern="0" dirty="0">
                <a:solidFill>
                  <a:srgbClr val="CC0000"/>
                </a:solidFill>
                <a:latin typeface="+mj-lt"/>
              </a:rPr>
              <a:t>Reading Assignment</a:t>
            </a:r>
            <a:r>
              <a:rPr lang="en-US" sz="3200" kern="0" dirty="0">
                <a:solidFill>
                  <a:srgbClr val="000000"/>
                </a:solidFill>
                <a:latin typeface="+mj-lt"/>
              </a:rPr>
              <a:t>: Chapter 9 of “C How to Program”</a:t>
            </a:r>
          </a:p>
          <a:p>
            <a:pPr marL="342900" lvl="0" indent="-342900" defTabSz="914400">
              <a:spcBef>
                <a:spcPts val="1200"/>
              </a:spcBef>
              <a:buClr>
                <a:srgbClr val="003399"/>
              </a:buClr>
              <a:buSzTx/>
              <a:buFont typeface="Wingdings" pitchFamily="2" charset="2"/>
              <a:buChar char="Ø"/>
              <a:tabLst/>
            </a:pPr>
            <a:r>
              <a:rPr lang="en-US" sz="3200" kern="0" dirty="0">
                <a:solidFill>
                  <a:srgbClr val="000000"/>
                </a:solidFill>
                <a:latin typeface="+mj-lt"/>
              </a:rPr>
              <a:t>Many programming problems with solutions:</a:t>
            </a:r>
          </a:p>
          <a:p>
            <a:pPr marL="460375" lvl="1" indent="-342900">
              <a:spcBef>
                <a:spcPts val="1200"/>
              </a:spcBef>
              <a:buClr>
                <a:srgbClr val="003399"/>
              </a:buClr>
              <a:buFont typeface="Wingdings" pitchFamily="2" charset="2"/>
              <a:buChar char="Ø"/>
              <a:tabLst/>
            </a:pPr>
            <a:r>
              <a:rPr lang="en-US" sz="3200" i="1" kern="0" dirty="0">
                <a:solidFill>
                  <a:srgbClr val="7030A0"/>
                </a:solidFill>
                <a:latin typeface="+mj-lt"/>
                <a:hlinkClick r:id="rId3">
                  <a:extLst>
                    <a:ext uri="{A12FA001-AC4F-418D-AE19-62706E023703}">
                      <ahyp:hlinkClr xmlns:ahyp="http://schemas.microsoft.com/office/drawing/2018/hyperlinkcolor" val="tx"/>
                    </a:ext>
                  </a:extLst>
                </a:hlinkClick>
              </a:rPr>
              <a:t>https://m-zakeri.github.io/CP/problems/</a:t>
            </a:r>
            <a:endParaRPr lang="en-US" sz="3200" i="1" kern="0" dirty="0">
              <a:solidFill>
                <a:srgbClr val="7030A0"/>
              </a:solidFill>
              <a:latin typeface="+mj-lt"/>
            </a:endParaRPr>
          </a:p>
          <a:p>
            <a:pPr marL="342900" lvl="0" indent="-342900" defTabSz="914400">
              <a:spcBef>
                <a:spcPts val="1200"/>
              </a:spcBef>
              <a:buClr>
                <a:srgbClr val="003399"/>
              </a:buClr>
              <a:buSzTx/>
              <a:buFont typeface="Wingdings" pitchFamily="2" charset="2"/>
              <a:buChar char="Ø"/>
              <a:tabLst/>
            </a:pPr>
            <a:endParaRPr lang="en-US" sz="3200" i="1" kern="0" dirty="0">
              <a:solidFill>
                <a:srgbClr val="7030A0"/>
              </a:solidFill>
              <a:latin typeface="+mj-lt"/>
            </a:endParaRPr>
          </a:p>
          <a:p>
            <a:pPr marL="460375" lvl="1" indent="-342900">
              <a:spcBef>
                <a:spcPts val="1200"/>
              </a:spcBef>
              <a:buClr>
                <a:srgbClr val="003399"/>
              </a:buClr>
              <a:buFont typeface="Wingdings" pitchFamily="2" charset="2"/>
              <a:buChar char="Ø"/>
              <a:tabLst/>
            </a:pPr>
            <a:endParaRPr lang="en-US" sz="3200" kern="0" dirty="0">
              <a:solidFill>
                <a:srgbClr val="000000"/>
              </a:solidFill>
              <a:latin typeface="+mj-lt"/>
            </a:endParaRPr>
          </a:p>
        </p:txBody>
      </p:sp>
      <p:sp>
        <p:nvSpPr>
          <p:cNvPr id="32772" name="Text Box 3"/>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9pPr>
          </a:lstStyle>
          <a:p>
            <a:pPr algn="r" eaLnBrk="1" hangingPunct="1">
              <a:buClrTx/>
              <a:buFontTx/>
              <a:buNone/>
            </a:pPr>
            <a:fld id="{49242773-A0CF-44AA-A06F-737BBBA1D179}" type="slidenum">
              <a:rPr lang="en-US" sz="1200">
                <a:solidFill>
                  <a:srgbClr val="000000"/>
                </a:solidFill>
                <a:ea typeface="MS PGothic" pitchFamily="32" charset="-128"/>
              </a:rPr>
              <a:pPr algn="r" eaLnBrk="1" hangingPunct="1">
                <a:buClrTx/>
                <a:buFontTx/>
                <a:buNone/>
              </a:pPr>
              <a:t>39</a:t>
            </a:fld>
            <a:endParaRPr lang="en-US" sz="1200">
              <a:solidFill>
                <a:srgbClr val="000000"/>
              </a:solidFill>
              <a:ea typeface="MS PGothic" pitchFamily="32" charset="-128"/>
            </a:endParaRPr>
          </a:p>
        </p:txBody>
      </p:sp>
    </p:spTree>
    <p:extLst>
      <p:ext uri="{BB962C8B-B14F-4D97-AF65-F5344CB8AC3E}">
        <p14:creationId xmlns:p14="http://schemas.microsoft.com/office/powerpoint/2010/main" val="392104497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9E3DD-C120-4768-B9A2-C024619D13F3}"/>
              </a:ext>
            </a:extLst>
          </p:cNvPr>
          <p:cNvSpPr>
            <a:spLocks noGrp="1"/>
          </p:cNvSpPr>
          <p:nvPr>
            <p:ph type="title"/>
          </p:nvPr>
        </p:nvSpPr>
        <p:spPr/>
        <p:txBody>
          <a:bodyPr/>
          <a:lstStyle/>
          <a:p>
            <a:r>
              <a:rPr lang="en-US" dirty="0"/>
              <a:t>C Online Compilers</a:t>
            </a:r>
          </a:p>
        </p:txBody>
      </p:sp>
      <p:sp>
        <p:nvSpPr>
          <p:cNvPr id="3" name="Content Placeholder 2">
            <a:extLst>
              <a:ext uri="{FF2B5EF4-FFF2-40B4-BE49-F238E27FC236}">
                <a16:creationId xmlns:a16="http://schemas.microsoft.com/office/drawing/2014/main" id="{64C042D2-C6E3-4AAD-93BA-2E879783F999}"/>
              </a:ext>
            </a:extLst>
          </p:cNvPr>
          <p:cNvSpPr>
            <a:spLocks noGrp="1"/>
          </p:cNvSpPr>
          <p:nvPr>
            <p:ph idx="1"/>
          </p:nvPr>
        </p:nvSpPr>
        <p:spPr>
          <a:xfrm>
            <a:off x="76200" y="1044575"/>
            <a:ext cx="8915400" cy="5181600"/>
          </a:xfrm>
        </p:spPr>
        <p:txBody>
          <a:bodyPr/>
          <a:lstStyle/>
          <a:p>
            <a:r>
              <a:rPr lang="en-US" sz="2800" i="1" dirty="0">
                <a:solidFill>
                  <a:srgbClr val="0070C0"/>
                </a:solidFill>
                <a:hlinkClick r:id="rId2">
                  <a:extLst>
                    <a:ext uri="{A12FA001-AC4F-418D-AE19-62706E023703}">
                      <ahyp:hlinkClr xmlns:ahyp="http://schemas.microsoft.com/office/drawing/2018/hyperlinkcolor" val="tx"/>
                    </a:ext>
                  </a:extLst>
                </a:hlinkClick>
              </a:rPr>
              <a:t>https://www.onlinegdb.com/online_c_compiler</a:t>
            </a:r>
            <a:r>
              <a:rPr lang="en-US" sz="2800" i="1" dirty="0">
                <a:solidFill>
                  <a:srgbClr val="0070C0"/>
                </a:solidFill>
              </a:rPr>
              <a:t> </a:t>
            </a:r>
          </a:p>
          <a:p>
            <a:endParaRPr lang="en-US" sz="2800" i="1" dirty="0">
              <a:solidFill>
                <a:srgbClr val="0070C0"/>
              </a:solidFill>
            </a:endParaRPr>
          </a:p>
        </p:txBody>
      </p:sp>
      <p:sp>
        <p:nvSpPr>
          <p:cNvPr id="4" name="Slide Number Placeholder 3">
            <a:extLst>
              <a:ext uri="{FF2B5EF4-FFF2-40B4-BE49-F238E27FC236}">
                <a16:creationId xmlns:a16="http://schemas.microsoft.com/office/drawing/2014/main" id="{9AC8E7FC-7B3F-4CB5-83FE-C51CDD24B97E}"/>
              </a:ext>
            </a:extLst>
          </p:cNvPr>
          <p:cNvSpPr>
            <a:spLocks noGrp="1"/>
          </p:cNvSpPr>
          <p:nvPr>
            <p:ph type="sldNum" sz="quarter" idx="10"/>
          </p:nvPr>
        </p:nvSpPr>
        <p:spPr/>
        <p:txBody>
          <a:bodyPr/>
          <a:lstStyle/>
          <a:p>
            <a:pPr>
              <a:defRPr/>
            </a:pPr>
            <a:fld id="{90FDA85C-250F-4B6C-A42E-65E27BDF290E}" type="slidenum">
              <a:rPr lang="en-US" smtClean="0"/>
              <a:pPr>
                <a:defRPr/>
              </a:pPr>
              <a:t>4</a:t>
            </a:fld>
            <a:endParaRPr lang="en-US"/>
          </a:p>
        </p:txBody>
      </p:sp>
      <p:pic>
        <p:nvPicPr>
          <p:cNvPr id="6" name="Picture 5">
            <a:extLst>
              <a:ext uri="{FF2B5EF4-FFF2-40B4-BE49-F238E27FC236}">
                <a16:creationId xmlns:a16="http://schemas.microsoft.com/office/drawing/2014/main" id="{5108ACAA-D650-41BA-9F3C-E7A251DDD69C}"/>
              </a:ext>
            </a:extLst>
          </p:cNvPr>
          <p:cNvPicPr>
            <a:picLocks noChangeAspect="1"/>
          </p:cNvPicPr>
          <p:nvPr/>
        </p:nvPicPr>
        <p:blipFill>
          <a:blip r:embed="rId3"/>
          <a:stretch>
            <a:fillRect/>
          </a:stretch>
        </p:blipFill>
        <p:spPr>
          <a:xfrm>
            <a:off x="612000" y="1524000"/>
            <a:ext cx="7920000" cy="4764185"/>
          </a:xfrm>
          <a:prstGeom prst="rect">
            <a:avLst/>
          </a:prstGeom>
        </p:spPr>
      </p:pic>
    </p:spTree>
    <p:extLst>
      <p:ext uri="{BB962C8B-B14F-4D97-AF65-F5344CB8AC3E}">
        <p14:creationId xmlns:p14="http://schemas.microsoft.com/office/powerpoint/2010/main" val="1942307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43310241-40D0-417A-855A-60ED0C8440E0}" type="slidenum">
              <a:rPr lang="en-US" smtClean="0"/>
              <a:pPr eaLnBrk="1" hangingPunct="1"/>
              <a:t>5</a:t>
            </a:fld>
            <a:endParaRPr lang="en-US" dirty="0"/>
          </a:p>
        </p:txBody>
      </p:sp>
      <p:sp>
        <p:nvSpPr>
          <p:cNvPr id="5123" name="Rectangle 2"/>
          <p:cNvSpPr>
            <a:spLocks noGrp="1" noChangeArrowheads="1"/>
          </p:cNvSpPr>
          <p:nvPr>
            <p:ph type="title"/>
          </p:nvPr>
        </p:nvSpPr>
        <p:spPr>
          <a:xfrm>
            <a:off x="457200" y="152400"/>
            <a:ext cx="8229600" cy="788988"/>
          </a:xfrm>
        </p:spPr>
        <p:txBody>
          <a:bodyPr/>
          <a:lstStyle/>
          <a:p>
            <a:pPr eaLnBrk="1" hangingPunct="1"/>
            <a:r>
              <a:rPr lang="en-US" sz="4800" dirty="0"/>
              <a:t>Interaction </a:t>
            </a:r>
          </a:p>
        </p:txBody>
      </p:sp>
      <p:sp>
        <p:nvSpPr>
          <p:cNvPr id="5124" name="Rectangle 3"/>
          <p:cNvSpPr>
            <a:spLocks noGrp="1" noChangeArrowheads="1"/>
          </p:cNvSpPr>
          <p:nvPr>
            <p:ph type="body" idx="1"/>
          </p:nvPr>
        </p:nvSpPr>
        <p:spPr>
          <a:xfrm>
            <a:off x="457200" y="1219200"/>
            <a:ext cx="8229600" cy="4911725"/>
          </a:xfrm>
        </p:spPr>
        <p:txBody>
          <a:bodyPr/>
          <a:lstStyle/>
          <a:p>
            <a:pPr eaLnBrk="1" hangingPunct="1"/>
            <a:endParaRPr lang="en-US" dirty="0"/>
          </a:p>
          <a:p>
            <a:pPr eaLnBrk="1" hangingPunct="1"/>
            <a:r>
              <a:rPr lang="en-US" sz="3900" dirty="0"/>
              <a:t>Produce output </a:t>
            </a:r>
          </a:p>
          <a:p>
            <a:pPr eaLnBrk="1" hangingPunct="1"/>
            <a:endParaRPr lang="en-US" sz="3900" dirty="0"/>
          </a:p>
          <a:p>
            <a:pPr eaLnBrk="1" hangingPunct="1"/>
            <a:r>
              <a:rPr lang="en-US" sz="3900" dirty="0">
                <a:solidFill>
                  <a:srgbClr val="C2C2C2"/>
                </a:solidFill>
              </a:rPr>
              <a:t>Get input values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6DEAE4A-9A11-4B59-B385-FC4DD15CC70D}" type="slidenum">
              <a:rPr lang="en-US" smtClean="0"/>
              <a:pPr eaLnBrk="1" hangingPunct="1"/>
              <a:t>6</a:t>
            </a:fld>
            <a:endParaRPr lang="en-US" dirty="0"/>
          </a:p>
        </p:txBody>
      </p:sp>
      <p:sp>
        <p:nvSpPr>
          <p:cNvPr id="6147" name="Rectangle 2"/>
          <p:cNvSpPr>
            <a:spLocks noGrp="1" noChangeArrowheads="1"/>
          </p:cNvSpPr>
          <p:nvPr>
            <p:ph type="title"/>
          </p:nvPr>
        </p:nvSpPr>
        <p:spPr>
          <a:xfrm>
            <a:off x="457200" y="152400"/>
            <a:ext cx="8229600" cy="788988"/>
          </a:xfrm>
        </p:spPr>
        <p:txBody>
          <a:bodyPr/>
          <a:lstStyle/>
          <a:p>
            <a:pPr eaLnBrk="1" hangingPunct="1"/>
            <a:r>
              <a:rPr lang="en-US" dirty="0"/>
              <a:t>Printing </a:t>
            </a:r>
          </a:p>
        </p:txBody>
      </p:sp>
      <p:sp>
        <p:nvSpPr>
          <p:cNvPr id="156675" name="Rectangle 3"/>
          <p:cNvSpPr>
            <a:spLocks noGrp="1" noChangeArrowheads="1"/>
          </p:cNvSpPr>
          <p:nvPr>
            <p:ph type="body" idx="1"/>
          </p:nvPr>
        </p:nvSpPr>
        <p:spPr>
          <a:xfrm>
            <a:off x="381000" y="1143000"/>
            <a:ext cx="8686800" cy="5334000"/>
          </a:xfrm>
        </p:spPr>
        <p:txBody>
          <a:bodyPr/>
          <a:lstStyle/>
          <a:p>
            <a:pPr eaLnBrk="1" hangingPunct="1">
              <a:lnSpc>
                <a:spcPct val="90000"/>
              </a:lnSpc>
            </a:pPr>
            <a:r>
              <a:rPr lang="en-US" sz="3000" dirty="0"/>
              <a:t>Printing messages </a:t>
            </a:r>
          </a:p>
          <a:p>
            <a:pPr eaLnBrk="1" hangingPunct="1">
              <a:lnSpc>
                <a:spcPct val="90000"/>
              </a:lnSpc>
              <a:buFont typeface="Wingdings" pitchFamily="2" charset="2"/>
              <a:buNone/>
            </a:pPr>
            <a:r>
              <a:rPr lang="en-US" sz="2400" dirty="0"/>
              <a:t>	</a:t>
            </a:r>
            <a:r>
              <a:rPr lang="en-US" sz="2400" b="1" dirty="0" err="1">
                <a:latin typeface="Courier New" pitchFamily="49" charset="0"/>
                <a:cs typeface="Courier New" pitchFamily="49" charset="0"/>
              </a:rPr>
              <a:t>printf</a:t>
            </a:r>
            <a:r>
              <a:rPr lang="en-US" sz="2400" b="1" dirty="0">
                <a:latin typeface="Courier New" pitchFamily="49" charset="0"/>
                <a:cs typeface="Courier New" pitchFamily="49" charset="0"/>
              </a:rPr>
              <a:t>("This is message </a:t>
            </a:r>
            <a:r>
              <a:rPr lang="en-US" sz="2400" b="1" dirty="0">
                <a:solidFill>
                  <a:srgbClr val="CC0000"/>
                </a:solidFill>
                <a:latin typeface="Courier New" pitchFamily="49" charset="0"/>
                <a:cs typeface="Courier New" pitchFamily="49" charset="0"/>
              </a:rPr>
              <a:t>\n</a:t>
            </a:r>
            <a:r>
              <a:rPr lang="en-US" sz="2400" b="1" dirty="0">
                <a:latin typeface="Courier New" pitchFamily="49" charset="0"/>
                <a:cs typeface="Courier New" pitchFamily="49" charset="0"/>
              </a:rPr>
              <a:t>");</a:t>
            </a:r>
          </a:p>
          <a:p>
            <a:pPr eaLnBrk="1" hangingPunct="1">
              <a:lnSpc>
                <a:spcPct val="90000"/>
              </a:lnSpc>
              <a:buFont typeface="Wingdings" pitchFamily="2" charset="2"/>
              <a:buNone/>
            </a:pPr>
            <a:r>
              <a:rPr lang="en-US" sz="2400" b="1" dirty="0">
                <a:latin typeface="Courier New" pitchFamily="49" charset="0"/>
                <a:cs typeface="Courier New" pitchFamily="49" charset="0"/>
              </a:rPr>
              <a:t>	</a:t>
            </a:r>
            <a:r>
              <a:rPr lang="en-US" sz="2400" b="1" dirty="0">
                <a:solidFill>
                  <a:schemeClr val="accent2"/>
                </a:solidFill>
                <a:latin typeface="Courier New" pitchFamily="49" charset="0"/>
                <a:cs typeface="Courier New" pitchFamily="49" charset="0"/>
              </a:rPr>
              <a:t>//‘\n’ prints a new line</a:t>
            </a:r>
            <a:endParaRPr lang="en-US" sz="500" b="1" dirty="0">
              <a:latin typeface="Courier New" pitchFamily="49" charset="0"/>
              <a:cs typeface="Courier New" pitchFamily="49" charset="0"/>
            </a:endParaRPr>
          </a:p>
          <a:p>
            <a:pPr eaLnBrk="1" hangingPunct="1">
              <a:lnSpc>
                <a:spcPct val="90000"/>
              </a:lnSpc>
            </a:pPr>
            <a:r>
              <a:rPr lang="en-US" sz="3000" dirty="0"/>
              <a:t>Printing variables</a:t>
            </a:r>
          </a:p>
          <a:p>
            <a:pPr lvl="1" eaLnBrk="1" hangingPunct="1">
              <a:lnSpc>
                <a:spcPct val="90000"/>
              </a:lnSpc>
            </a:pPr>
            <a:r>
              <a:rPr lang="en-US" sz="2600" b="1" dirty="0" err="1">
                <a:solidFill>
                  <a:srgbClr val="C00000"/>
                </a:solidFill>
                <a:latin typeface="Courier New" pitchFamily="49" charset="0"/>
                <a:cs typeface="Courier New" pitchFamily="49" charset="0"/>
              </a:rPr>
              <a:t>printf</a:t>
            </a:r>
            <a:r>
              <a:rPr lang="en-US" sz="2600" b="1" dirty="0">
                <a:solidFill>
                  <a:srgbClr val="C00000"/>
                </a:solidFill>
                <a:latin typeface="Courier New" pitchFamily="49" charset="0"/>
                <a:cs typeface="Courier New" pitchFamily="49" charset="0"/>
              </a:rPr>
              <a:t>(</a:t>
            </a:r>
            <a:r>
              <a:rPr lang="en-US" sz="2400" b="1" dirty="0">
                <a:solidFill>
                  <a:srgbClr val="C00000"/>
                </a:solidFill>
                <a:latin typeface="Courier New" pitchFamily="49" charset="0"/>
                <a:cs typeface="Courier New" pitchFamily="49" charset="0"/>
              </a:rPr>
              <a:t>"</a:t>
            </a:r>
            <a:r>
              <a:rPr lang="en-US" sz="2600" b="1" dirty="0">
                <a:solidFill>
                  <a:srgbClr val="C00000"/>
                </a:solidFill>
                <a:latin typeface="Courier New" pitchFamily="49" charset="0"/>
                <a:cs typeface="Courier New" pitchFamily="49" charset="0"/>
              </a:rPr>
              <a:t>format specifier</a:t>
            </a:r>
            <a:r>
              <a:rPr lang="en-US" sz="2400" b="1" dirty="0">
                <a:solidFill>
                  <a:srgbClr val="C00000"/>
                </a:solidFill>
                <a:latin typeface="Courier New" pitchFamily="49" charset="0"/>
                <a:cs typeface="Courier New" pitchFamily="49" charset="0"/>
              </a:rPr>
              <a:t>"</a:t>
            </a:r>
            <a:r>
              <a:rPr lang="en-US" sz="2600" b="1" dirty="0">
                <a:solidFill>
                  <a:srgbClr val="C00000"/>
                </a:solidFill>
                <a:latin typeface="Courier New" pitchFamily="49" charset="0"/>
                <a:cs typeface="Courier New" pitchFamily="49" charset="0"/>
              </a:rPr>
              <a:t>, parameters);</a:t>
            </a:r>
          </a:p>
          <a:p>
            <a:pPr lvl="1" eaLnBrk="1" hangingPunct="1">
              <a:lnSpc>
                <a:spcPct val="90000"/>
              </a:lnSpc>
            </a:pPr>
            <a:r>
              <a:rPr lang="en-US" b="1" dirty="0">
                <a:solidFill>
                  <a:srgbClr val="C00000"/>
                </a:solidFill>
                <a:latin typeface="Courier New" pitchFamily="49" charset="0"/>
                <a:cs typeface="Courier New" pitchFamily="49" charset="0"/>
              </a:rPr>
              <a:t>format specifier = </a:t>
            </a:r>
            <a:r>
              <a:rPr lang="en-US" sz="2400" b="1" dirty="0">
                <a:solidFill>
                  <a:srgbClr val="0033CC"/>
                </a:solidFill>
                <a:latin typeface="Courier New" pitchFamily="49" charset="0"/>
                <a:cs typeface="Courier New" pitchFamily="49" charset="0"/>
              </a:rPr>
              <a:t>%[flags][width][.precision]specifier</a:t>
            </a:r>
          </a:p>
          <a:p>
            <a:pPr eaLnBrk="1" hangingPunct="1">
              <a:lnSpc>
                <a:spcPts val="800"/>
              </a:lnSpc>
              <a:buFont typeface="Wingdings" pitchFamily="2" charset="2"/>
              <a:buNone/>
            </a:pPr>
            <a:endParaRPr lang="en-US" sz="2400" b="1" dirty="0">
              <a:latin typeface="Courier New" pitchFamily="49" charset="0"/>
              <a:cs typeface="Courier New" pitchFamily="49" charset="0"/>
            </a:endParaRPr>
          </a:p>
          <a:p>
            <a:pPr lvl="1" eaLnBrk="1" hangingPunct="1">
              <a:spcBef>
                <a:spcPts val="0"/>
              </a:spcBef>
              <a:buFont typeface="Wingdings" pitchFamily="2" charset="2"/>
              <a:buNone/>
            </a:pPr>
            <a:r>
              <a:rPr lang="en-US" sz="2000" b="1" dirty="0">
                <a:latin typeface="Courier New" pitchFamily="49" charset="0"/>
                <a:cs typeface="Courier New" pitchFamily="49" charset="0"/>
              </a:rPr>
              <a:t>int </a:t>
            </a:r>
            <a:r>
              <a:rPr lang="en-US" sz="2000" b="1" dirty="0" err="1">
                <a:latin typeface="Courier New" pitchFamily="49" charset="0"/>
                <a:cs typeface="Courier New" pitchFamily="49" charset="0"/>
              </a:rPr>
              <a:t>i</a:t>
            </a:r>
            <a:r>
              <a:rPr lang="en-US" sz="2000" b="1" dirty="0">
                <a:latin typeface="Courier New" pitchFamily="49" charset="0"/>
                <a:cs typeface="Courier New" pitchFamily="49" charset="0"/>
              </a:rPr>
              <a:t> = 20;</a:t>
            </a:r>
          </a:p>
          <a:p>
            <a:pPr lvl="1" eaLnBrk="1" hangingPunct="1">
              <a:spcBef>
                <a:spcPts val="0"/>
              </a:spcBef>
              <a:buFont typeface="Wingdings" pitchFamily="2" charset="2"/>
              <a:buNone/>
            </a:pPr>
            <a:r>
              <a:rPr lang="en-US" sz="2000" b="1" dirty="0">
                <a:latin typeface="Courier New" pitchFamily="49" charset="0"/>
                <a:cs typeface="Courier New" pitchFamily="49" charset="0"/>
              </a:rPr>
              <a:t>char c = 'a'; </a:t>
            </a:r>
            <a:r>
              <a:rPr lang="en-US" sz="2000" dirty="0"/>
              <a:t>	</a:t>
            </a:r>
          </a:p>
          <a:p>
            <a:pPr lvl="1" eaLnBrk="1" hangingPunct="1">
              <a:spcBef>
                <a:spcPts val="0"/>
              </a:spcBef>
              <a:buFont typeface="Wingdings" pitchFamily="2" charset="2"/>
              <a:buNone/>
            </a:pPr>
            <a:r>
              <a:rPr lang="en-US" sz="2000" b="1" dirty="0" err="1">
                <a:latin typeface="Courier New" pitchFamily="49" charset="0"/>
                <a:cs typeface="Courier New" pitchFamily="49" charset="0"/>
              </a:rPr>
              <a:t>printf</a:t>
            </a:r>
            <a:r>
              <a:rPr lang="en-US" sz="2000" b="1" dirty="0">
                <a:latin typeface="Courier New" pitchFamily="49" charset="0"/>
                <a:cs typeface="Courier New" pitchFamily="49" charset="0"/>
              </a:rPr>
              <a:t>("</a:t>
            </a:r>
            <a:r>
              <a:rPr lang="en-US" sz="2000" b="1" dirty="0">
                <a:solidFill>
                  <a:srgbClr val="0033CC"/>
                </a:solidFill>
                <a:latin typeface="Courier New" pitchFamily="49" charset="0"/>
                <a:cs typeface="Courier New" pitchFamily="49" charset="0"/>
              </a:rPr>
              <a:t>%d</a:t>
            </a:r>
            <a:r>
              <a:rPr lang="en-US" sz="2000" b="1" dirty="0">
                <a:latin typeface="Courier New" pitchFamily="49" charset="0"/>
                <a:cs typeface="Courier New" pitchFamily="49" charset="0"/>
              </a:rPr>
              <a:t>, </a:t>
            </a:r>
            <a:r>
              <a:rPr lang="en-US" sz="2000" b="1" dirty="0">
                <a:solidFill>
                  <a:srgbClr val="0033CC"/>
                </a:solidFill>
                <a:latin typeface="Courier New" pitchFamily="49" charset="0"/>
                <a:cs typeface="Courier New" pitchFamily="49" charset="0"/>
              </a:rPr>
              <a:t>%c</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i</a:t>
            </a:r>
            <a:r>
              <a:rPr lang="en-US" sz="2000" b="1" dirty="0">
                <a:latin typeface="Courier New" pitchFamily="49" charset="0"/>
                <a:cs typeface="Courier New" pitchFamily="49" charset="0"/>
              </a:rPr>
              <a:t>, c);</a:t>
            </a:r>
          </a:p>
          <a:p>
            <a:pPr lvl="1" eaLnBrk="1" hangingPunct="1">
              <a:spcBef>
                <a:spcPts val="0"/>
              </a:spcBef>
              <a:buFont typeface="Wingdings" pitchFamily="2" charset="2"/>
              <a:buNone/>
            </a:pPr>
            <a:endParaRPr lang="en-US" sz="100" dirty="0"/>
          </a:p>
          <a:p>
            <a:pPr lvl="1" eaLnBrk="1" hangingPunct="1">
              <a:spcBef>
                <a:spcPts val="0"/>
              </a:spcBef>
              <a:buFont typeface="Wingdings" pitchFamily="2" charset="2"/>
              <a:buNone/>
            </a:pPr>
            <a:r>
              <a:rPr lang="en-US" sz="2000" b="1" dirty="0" err="1">
                <a:latin typeface="Courier New" pitchFamily="49" charset="0"/>
                <a:cs typeface="Courier New" pitchFamily="49" charset="0"/>
              </a:rPr>
              <a:t>printf</a:t>
            </a:r>
            <a:r>
              <a:rPr lang="en-US" sz="2000" b="1" dirty="0">
                <a:latin typeface="Courier New" pitchFamily="49" charset="0"/>
                <a:cs typeface="Courier New" pitchFamily="49" charset="0"/>
              </a:rPr>
              <a:t>("</a:t>
            </a:r>
            <a:r>
              <a:rPr lang="en-US" sz="2000" b="1" dirty="0" err="1">
                <a:latin typeface="Courier New" pitchFamily="49" charset="0"/>
                <a:cs typeface="Courier New" pitchFamily="49" charset="0"/>
              </a:rPr>
              <a:t>i</a:t>
            </a:r>
            <a:r>
              <a:rPr lang="en-US" sz="2000" b="1" dirty="0">
                <a:latin typeface="Courier New" pitchFamily="49" charset="0"/>
                <a:cs typeface="Courier New" pitchFamily="49" charset="0"/>
              </a:rPr>
              <a:t> is </a:t>
            </a:r>
            <a:r>
              <a:rPr lang="en-US" sz="2000" b="1" dirty="0">
                <a:solidFill>
                  <a:srgbClr val="0033CC"/>
                </a:solidFill>
                <a:latin typeface="Courier New" pitchFamily="49" charset="0"/>
                <a:cs typeface="Courier New" pitchFamily="49" charset="0"/>
              </a:rPr>
              <a:t>%d </a:t>
            </a:r>
            <a:r>
              <a:rPr lang="en-US" sz="2000" b="1" dirty="0">
                <a:latin typeface="Courier New" pitchFamily="49" charset="0"/>
                <a:cs typeface="Courier New" pitchFamily="49" charset="0"/>
              </a:rPr>
              <a:t>and char is </a:t>
            </a:r>
            <a:r>
              <a:rPr lang="en-US" sz="2000" b="1" dirty="0">
                <a:solidFill>
                  <a:srgbClr val="0033CC"/>
                </a:solidFill>
                <a:latin typeface="Courier New" pitchFamily="49" charset="0"/>
                <a:cs typeface="Courier New" pitchFamily="49" charset="0"/>
              </a:rPr>
              <a:t>%c</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i</a:t>
            </a:r>
            <a:r>
              <a:rPr lang="en-US" sz="2000" b="1" dirty="0">
                <a:latin typeface="Courier New" pitchFamily="49" charset="0"/>
                <a:cs typeface="Courier New" pitchFamily="49" charset="0"/>
              </a:rPr>
              <a:t>, '6');</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56675">
                                            <p:txEl>
                                              <p:pRg st="0" end="0"/>
                                            </p:txEl>
                                          </p:spTgt>
                                        </p:tgtEl>
                                        <p:attrNameLst>
                                          <p:attrName>style.visibility</p:attrName>
                                        </p:attrNameLst>
                                      </p:cBhvr>
                                      <p:to>
                                        <p:strVal val="visible"/>
                                      </p:to>
                                    </p:set>
                                    <p:animEffect transition="in" filter="checkerboard(across)">
                                      <p:cBhvr>
                                        <p:cTn id="7" dur="500"/>
                                        <p:tgtEl>
                                          <p:spTgt spid="156675">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56675">
                                            <p:txEl>
                                              <p:pRg st="1" end="1"/>
                                            </p:txEl>
                                          </p:spTgt>
                                        </p:tgtEl>
                                        <p:attrNameLst>
                                          <p:attrName>style.visibility</p:attrName>
                                        </p:attrNameLst>
                                      </p:cBhvr>
                                      <p:to>
                                        <p:strVal val="visible"/>
                                      </p:to>
                                    </p:set>
                                    <p:animEffect transition="in" filter="checkerboard(across)">
                                      <p:cBhvr>
                                        <p:cTn id="10" dur="500"/>
                                        <p:tgtEl>
                                          <p:spTgt spid="156675">
                                            <p:txEl>
                                              <p:pRg st="1" end="1"/>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156675">
                                            <p:txEl>
                                              <p:pRg st="2" end="2"/>
                                            </p:txEl>
                                          </p:spTgt>
                                        </p:tgtEl>
                                        <p:attrNameLst>
                                          <p:attrName>style.visibility</p:attrName>
                                        </p:attrNameLst>
                                      </p:cBhvr>
                                      <p:to>
                                        <p:strVal val="visible"/>
                                      </p:to>
                                    </p:set>
                                    <p:animEffect transition="in" filter="checkerboard(across)">
                                      <p:cBhvr>
                                        <p:cTn id="13" dur="500"/>
                                        <p:tgtEl>
                                          <p:spTgt spid="156675">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nodeType="clickEffect">
                                  <p:stCondLst>
                                    <p:cond delay="0"/>
                                  </p:stCondLst>
                                  <p:childTnLst>
                                    <p:set>
                                      <p:cBhvr>
                                        <p:cTn id="17" dur="1" fill="hold">
                                          <p:stCondLst>
                                            <p:cond delay="0"/>
                                          </p:stCondLst>
                                        </p:cTn>
                                        <p:tgtEl>
                                          <p:spTgt spid="156675">
                                            <p:txEl>
                                              <p:pRg st="3" end="3"/>
                                            </p:txEl>
                                          </p:spTgt>
                                        </p:tgtEl>
                                        <p:attrNameLst>
                                          <p:attrName>style.visibility</p:attrName>
                                        </p:attrNameLst>
                                      </p:cBhvr>
                                      <p:to>
                                        <p:strVal val="visible"/>
                                      </p:to>
                                    </p:set>
                                    <p:animEffect transition="in" filter="checkerboard(across)">
                                      <p:cBhvr>
                                        <p:cTn id="18" dur="500"/>
                                        <p:tgtEl>
                                          <p:spTgt spid="156675">
                                            <p:txEl>
                                              <p:pRg st="3" end="3"/>
                                            </p:txEl>
                                          </p:spTgt>
                                        </p:tgtEl>
                                      </p:cBhvr>
                                    </p:animEffect>
                                  </p:childTnLst>
                                </p:cTn>
                              </p:par>
                              <p:par>
                                <p:cTn id="19" presetID="5" presetClass="entr" presetSubtype="10" fill="hold" nodeType="withEffect">
                                  <p:stCondLst>
                                    <p:cond delay="0"/>
                                  </p:stCondLst>
                                  <p:childTnLst>
                                    <p:set>
                                      <p:cBhvr>
                                        <p:cTn id="20" dur="1" fill="hold">
                                          <p:stCondLst>
                                            <p:cond delay="0"/>
                                          </p:stCondLst>
                                        </p:cTn>
                                        <p:tgtEl>
                                          <p:spTgt spid="156675">
                                            <p:txEl>
                                              <p:pRg st="4" end="4"/>
                                            </p:txEl>
                                          </p:spTgt>
                                        </p:tgtEl>
                                        <p:attrNameLst>
                                          <p:attrName>style.visibility</p:attrName>
                                        </p:attrNameLst>
                                      </p:cBhvr>
                                      <p:to>
                                        <p:strVal val="visible"/>
                                      </p:to>
                                    </p:set>
                                    <p:animEffect transition="in" filter="checkerboard(across)">
                                      <p:cBhvr>
                                        <p:cTn id="21" dur="500"/>
                                        <p:tgtEl>
                                          <p:spTgt spid="156675">
                                            <p:txEl>
                                              <p:pRg st="4" end="4"/>
                                            </p:txEl>
                                          </p:spTgt>
                                        </p:tgtEl>
                                      </p:cBhvr>
                                    </p:animEffect>
                                  </p:childTnLst>
                                </p:cTn>
                              </p:par>
                              <p:par>
                                <p:cTn id="22" presetID="5" presetClass="entr" presetSubtype="10" fill="hold" nodeType="withEffect">
                                  <p:stCondLst>
                                    <p:cond delay="0"/>
                                  </p:stCondLst>
                                  <p:childTnLst>
                                    <p:set>
                                      <p:cBhvr>
                                        <p:cTn id="23" dur="1" fill="hold">
                                          <p:stCondLst>
                                            <p:cond delay="0"/>
                                          </p:stCondLst>
                                        </p:cTn>
                                        <p:tgtEl>
                                          <p:spTgt spid="156675">
                                            <p:txEl>
                                              <p:pRg st="5" end="5"/>
                                            </p:txEl>
                                          </p:spTgt>
                                        </p:tgtEl>
                                        <p:attrNameLst>
                                          <p:attrName>style.visibility</p:attrName>
                                        </p:attrNameLst>
                                      </p:cBhvr>
                                      <p:to>
                                        <p:strVal val="visible"/>
                                      </p:to>
                                    </p:set>
                                    <p:animEffect transition="in" filter="checkerboard(across)">
                                      <p:cBhvr>
                                        <p:cTn id="24" dur="500"/>
                                        <p:tgtEl>
                                          <p:spTgt spid="156675">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nodeType="clickEffect">
                                  <p:stCondLst>
                                    <p:cond delay="0"/>
                                  </p:stCondLst>
                                  <p:childTnLst>
                                    <p:set>
                                      <p:cBhvr>
                                        <p:cTn id="28" dur="1" fill="hold">
                                          <p:stCondLst>
                                            <p:cond delay="0"/>
                                          </p:stCondLst>
                                        </p:cTn>
                                        <p:tgtEl>
                                          <p:spTgt spid="156675">
                                            <p:txEl>
                                              <p:pRg st="7" end="7"/>
                                            </p:txEl>
                                          </p:spTgt>
                                        </p:tgtEl>
                                        <p:attrNameLst>
                                          <p:attrName>style.visibility</p:attrName>
                                        </p:attrNameLst>
                                      </p:cBhvr>
                                      <p:to>
                                        <p:strVal val="visible"/>
                                      </p:to>
                                    </p:set>
                                    <p:animEffect transition="in" filter="checkerboard(across)">
                                      <p:cBhvr>
                                        <p:cTn id="29" dur="500"/>
                                        <p:tgtEl>
                                          <p:spTgt spid="156675">
                                            <p:txEl>
                                              <p:pRg st="7" end="7"/>
                                            </p:txEl>
                                          </p:spTgt>
                                        </p:tgtEl>
                                      </p:cBhvr>
                                    </p:animEffect>
                                  </p:childTnLst>
                                </p:cTn>
                              </p:par>
                              <p:par>
                                <p:cTn id="30" presetID="5" presetClass="entr" presetSubtype="10" fill="hold" nodeType="withEffect">
                                  <p:stCondLst>
                                    <p:cond delay="0"/>
                                  </p:stCondLst>
                                  <p:childTnLst>
                                    <p:set>
                                      <p:cBhvr>
                                        <p:cTn id="31" dur="1" fill="hold">
                                          <p:stCondLst>
                                            <p:cond delay="0"/>
                                          </p:stCondLst>
                                        </p:cTn>
                                        <p:tgtEl>
                                          <p:spTgt spid="156675">
                                            <p:txEl>
                                              <p:pRg st="8" end="8"/>
                                            </p:txEl>
                                          </p:spTgt>
                                        </p:tgtEl>
                                        <p:attrNameLst>
                                          <p:attrName>style.visibility</p:attrName>
                                        </p:attrNameLst>
                                      </p:cBhvr>
                                      <p:to>
                                        <p:strVal val="visible"/>
                                      </p:to>
                                    </p:set>
                                    <p:animEffect transition="in" filter="checkerboard(across)">
                                      <p:cBhvr>
                                        <p:cTn id="32" dur="500"/>
                                        <p:tgtEl>
                                          <p:spTgt spid="156675">
                                            <p:txEl>
                                              <p:pRg st="8" end="8"/>
                                            </p:txEl>
                                          </p:spTgt>
                                        </p:tgtEl>
                                      </p:cBhvr>
                                    </p:animEffect>
                                  </p:childTnLst>
                                </p:cTn>
                              </p:par>
                              <p:par>
                                <p:cTn id="33" presetID="5" presetClass="entr" presetSubtype="10" fill="hold" nodeType="withEffect">
                                  <p:stCondLst>
                                    <p:cond delay="0"/>
                                  </p:stCondLst>
                                  <p:childTnLst>
                                    <p:set>
                                      <p:cBhvr>
                                        <p:cTn id="34" dur="1" fill="hold">
                                          <p:stCondLst>
                                            <p:cond delay="0"/>
                                          </p:stCondLst>
                                        </p:cTn>
                                        <p:tgtEl>
                                          <p:spTgt spid="156675">
                                            <p:txEl>
                                              <p:pRg st="9" end="9"/>
                                            </p:txEl>
                                          </p:spTgt>
                                        </p:tgtEl>
                                        <p:attrNameLst>
                                          <p:attrName>style.visibility</p:attrName>
                                        </p:attrNameLst>
                                      </p:cBhvr>
                                      <p:to>
                                        <p:strVal val="visible"/>
                                      </p:to>
                                    </p:set>
                                    <p:animEffect transition="in" filter="checkerboard(across)">
                                      <p:cBhvr>
                                        <p:cTn id="35" dur="500"/>
                                        <p:tgtEl>
                                          <p:spTgt spid="156675">
                                            <p:txEl>
                                              <p:pRg st="9" end="9"/>
                                            </p:txEl>
                                          </p:spTgt>
                                        </p:tgtEl>
                                      </p:cBhvr>
                                    </p:animEffect>
                                  </p:childTnLst>
                                </p:cTn>
                              </p:par>
                              <p:par>
                                <p:cTn id="36" presetID="5" presetClass="entr" presetSubtype="10" fill="hold" nodeType="withEffect">
                                  <p:stCondLst>
                                    <p:cond delay="0"/>
                                  </p:stCondLst>
                                  <p:childTnLst>
                                    <p:set>
                                      <p:cBhvr>
                                        <p:cTn id="37" dur="1" fill="hold">
                                          <p:stCondLst>
                                            <p:cond delay="0"/>
                                          </p:stCondLst>
                                        </p:cTn>
                                        <p:tgtEl>
                                          <p:spTgt spid="156675">
                                            <p:txEl>
                                              <p:pRg st="11" end="11"/>
                                            </p:txEl>
                                          </p:spTgt>
                                        </p:tgtEl>
                                        <p:attrNameLst>
                                          <p:attrName>style.visibility</p:attrName>
                                        </p:attrNameLst>
                                      </p:cBhvr>
                                      <p:to>
                                        <p:strVal val="visible"/>
                                      </p:to>
                                    </p:set>
                                    <p:animEffect transition="in" filter="checkerboard(across)">
                                      <p:cBhvr>
                                        <p:cTn id="38" dur="500"/>
                                        <p:tgtEl>
                                          <p:spTgt spid="15667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E03CD09A-BF65-41FA-A311-D156E9D18EAB}" type="slidenum">
              <a:rPr lang="en-US" smtClean="0"/>
              <a:pPr eaLnBrk="1" hangingPunct="1"/>
              <a:t>7</a:t>
            </a:fld>
            <a:endParaRPr lang="en-US"/>
          </a:p>
        </p:txBody>
      </p:sp>
      <p:sp>
        <p:nvSpPr>
          <p:cNvPr id="7171" name="Rectangle 2"/>
          <p:cNvSpPr>
            <a:spLocks noGrp="1" noChangeArrowheads="1"/>
          </p:cNvSpPr>
          <p:nvPr>
            <p:ph type="title"/>
          </p:nvPr>
        </p:nvSpPr>
        <p:spPr>
          <a:xfrm>
            <a:off x="457200" y="152400"/>
            <a:ext cx="8229600" cy="788988"/>
          </a:xfrm>
        </p:spPr>
        <p:txBody>
          <a:bodyPr/>
          <a:lstStyle/>
          <a:p>
            <a:pPr eaLnBrk="1" hangingPunct="1"/>
            <a:r>
              <a:rPr lang="en-US" dirty="0"/>
              <a:t>Printing Integers</a:t>
            </a:r>
          </a:p>
        </p:txBody>
      </p:sp>
      <p:sp>
        <p:nvSpPr>
          <p:cNvPr id="7172" name="Rectangle 3"/>
          <p:cNvSpPr>
            <a:spLocks noGrp="1" noChangeArrowheads="1"/>
          </p:cNvSpPr>
          <p:nvPr>
            <p:ph type="body" idx="1"/>
          </p:nvPr>
        </p:nvSpPr>
        <p:spPr>
          <a:xfrm>
            <a:off x="457200" y="1143000"/>
            <a:ext cx="8458200" cy="5181600"/>
          </a:xfrm>
        </p:spPr>
        <p:txBody>
          <a:bodyPr/>
          <a:lstStyle/>
          <a:p>
            <a:pPr eaLnBrk="1" hangingPunct="1">
              <a:lnSpc>
                <a:spcPct val="90000"/>
              </a:lnSpc>
            </a:pPr>
            <a:r>
              <a:rPr lang="en-US" b="1" dirty="0">
                <a:latin typeface="Courier New" pitchFamily="49" charset="0"/>
                <a:cs typeface="Courier New" pitchFamily="49" charset="0"/>
              </a:rPr>
              <a:t>%d,</a:t>
            </a:r>
            <a:r>
              <a:rPr lang="en-US" dirty="0"/>
              <a:t> </a:t>
            </a:r>
            <a:r>
              <a:rPr lang="en-US" b="1" dirty="0">
                <a:latin typeface="Courier New" pitchFamily="49" charset="0"/>
                <a:cs typeface="Courier New" pitchFamily="49" charset="0"/>
              </a:rPr>
              <a:t>%</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ld</a:t>
            </a:r>
            <a:endParaRPr lang="en-US" b="1" dirty="0">
              <a:latin typeface="Courier New" pitchFamily="49" charset="0"/>
              <a:cs typeface="Courier New" pitchFamily="49" charset="0"/>
            </a:endParaRPr>
          </a:p>
          <a:p>
            <a:pPr lvl="1" eaLnBrk="1" hangingPunct="1">
              <a:lnSpc>
                <a:spcPct val="90000"/>
              </a:lnSpc>
            </a:pPr>
            <a:r>
              <a:rPr lang="en-US" b="1" dirty="0">
                <a:solidFill>
                  <a:srgbClr val="0033CC"/>
                </a:solidFill>
                <a:latin typeface="Courier New" pitchFamily="49" charset="0"/>
                <a:cs typeface="Courier New" pitchFamily="49" charset="0"/>
              </a:rPr>
              <a:t>%</a:t>
            </a:r>
            <a:r>
              <a:rPr lang="en-US" b="1" dirty="0" err="1">
                <a:solidFill>
                  <a:srgbClr val="0033CC"/>
                </a:solidFill>
                <a:latin typeface="Courier New" pitchFamily="49" charset="0"/>
                <a:cs typeface="Courier New" pitchFamily="49" charset="0"/>
              </a:rPr>
              <a:t>i</a:t>
            </a:r>
            <a:r>
              <a:rPr lang="en-US" b="1" dirty="0">
                <a:solidFill>
                  <a:srgbClr val="0033CC"/>
                </a:solidFill>
                <a:latin typeface="Courier New" pitchFamily="49" charset="0"/>
                <a:cs typeface="Courier New" pitchFamily="49" charset="0"/>
              </a:rPr>
              <a:t> </a:t>
            </a:r>
            <a:r>
              <a:rPr lang="en-US" dirty="0">
                <a:cs typeface="Courier New" pitchFamily="49" charset="0"/>
              </a:rPr>
              <a:t>is the same as</a:t>
            </a:r>
            <a:r>
              <a:rPr lang="en-US" b="1" dirty="0">
                <a:latin typeface="Courier New" pitchFamily="49" charset="0"/>
                <a:cs typeface="Courier New" pitchFamily="49" charset="0"/>
              </a:rPr>
              <a:t> </a:t>
            </a:r>
            <a:r>
              <a:rPr lang="en-US" b="1" dirty="0">
                <a:solidFill>
                  <a:schemeClr val="accent1"/>
                </a:solidFill>
                <a:latin typeface="Courier New" pitchFamily="49" charset="0"/>
                <a:cs typeface="Courier New" pitchFamily="49" charset="0"/>
              </a:rPr>
              <a:t>%d </a:t>
            </a:r>
            <a:r>
              <a:rPr lang="en-US" b="1" dirty="0">
                <a:latin typeface="Courier New" pitchFamily="49" charset="0"/>
                <a:cs typeface="Courier New" pitchFamily="49" charset="0"/>
              </a:rPr>
              <a:t>in </a:t>
            </a:r>
            <a:r>
              <a:rPr lang="en-US" b="1" dirty="0" err="1">
                <a:latin typeface="Courier New" pitchFamily="49" charset="0"/>
                <a:cs typeface="Courier New" pitchFamily="49" charset="0"/>
              </a:rPr>
              <a:t>printf</a:t>
            </a:r>
            <a:endParaRPr lang="en-US" sz="600" dirty="0"/>
          </a:p>
          <a:p>
            <a:pPr eaLnBrk="1" hangingPunct="1">
              <a:lnSpc>
                <a:spcPct val="90000"/>
              </a:lnSpc>
              <a:buFont typeface="Wingdings" pitchFamily="2" charset="2"/>
              <a:buNone/>
            </a:pPr>
            <a:r>
              <a:rPr lang="en-US" sz="2400" b="1" dirty="0" err="1">
                <a:latin typeface="Courier New" pitchFamily="49" charset="0"/>
                <a:cs typeface="Courier New" pitchFamily="49" charset="0"/>
              </a:rPr>
              <a:t>printf</a:t>
            </a:r>
            <a:r>
              <a:rPr lang="en-US" sz="2400" b="1" dirty="0">
                <a:latin typeface="Courier New" pitchFamily="49" charset="0"/>
                <a:cs typeface="Courier New" pitchFamily="49" charset="0"/>
              </a:rPr>
              <a:t>(</a:t>
            </a:r>
            <a:r>
              <a:rPr lang="en-US" sz="2400" dirty="0"/>
              <a:t>"</a:t>
            </a:r>
            <a:r>
              <a:rPr lang="en-US" sz="2400" b="1" dirty="0">
                <a:latin typeface="Courier New" pitchFamily="49" charset="0"/>
                <a:cs typeface="Courier New" pitchFamily="49" charset="0"/>
              </a:rPr>
              <a:t>%d</a:t>
            </a:r>
            <a:r>
              <a:rPr lang="en-US" sz="2400" dirty="0"/>
              <a:t>"</a:t>
            </a:r>
            <a:r>
              <a:rPr lang="en-US" sz="2400" b="1" dirty="0">
                <a:latin typeface="Courier New" pitchFamily="49" charset="0"/>
                <a:cs typeface="Courier New" pitchFamily="49" charset="0"/>
              </a:rPr>
              <a:t>, 100);</a:t>
            </a:r>
          </a:p>
          <a:p>
            <a:pPr eaLnBrk="1" hangingPunct="1">
              <a:lnSpc>
                <a:spcPct val="90000"/>
              </a:lnSpc>
              <a:buFont typeface="Wingdings" pitchFamily="2" charset="2"/>
              <a:buNone/>
            </a:pPr>
            <a:r>
              <a:rPr lang="en-US" sz="2400" b="1" dirty="0">
                <a:solidFill>
                  <a:srgbClr val="00CC00"/>
                </a:solidFill>
                <a:latin typeface="Courier New" pitchFamily="49" charset="0"/>
                <a:cs typeface="Courier New" pitchFamily="49" charset="0"/>
              </a:rPr>
              <a:t>//</a:t>
            </a:r>
            <a:r>
              <a:rPr lang="en-US" sz="2400" b="1" dirty="0">
                <a:solidFill>
                  <a:srgbClr val="CC0000"/>
                </a:solidFill>
                <a:latin typeface="Courier New" pitchFamily="49" charset="0"/>
                <a:cs typeface="Courier New" pitchFamily="49" charset="0"/>
              </a:rPr>
              <a:t> 100</a:t>
            </a:r>
          </a:p>
          <a:p>
            <a:pPr eaLnBrk="1" hangingPunct="1">
              <a:lnSpc>
                <a:spcPct val="90000"/>
              </a:lnSpc>
              <a:buFont typeface="Wingdings" pitchFamily="2" charset="2"/>
              <a:buNone/>
            </a:pPr>
            <a:r>
              <a:rPr lang="en-US" sz="2400" b="1" dirty="0" err="1">
                <a:latin typeface="Courier New" pitchFamily="49" charset="0"/>
                <a:cs typeface="Courier New" pitchFamily="49" charset="0"/>
              </a:rPr>
              <a:t>printf</a:t>
            </a:r>
            <a:r>
              <a:rPr lang="en-US" sz="2400" b="1" dirty="0">
                <a:latin typeface="Courier New" pitchFamily="49" charset="0"/>
                <a:cs typeface="Courier New" pitchFamily="49" charset="0"/>
              </a:rPr>
              <a:t>(</a:t>
            </a:r>
            <a:r>
              <a:rPr lang="en-US" sz="2400" dirty="0"/>
              <a:t>"</a:t>
            </a:r>
            <a:r>
              <a:rPr lang="en-US" sz="2400" b="1" dirty="0">
                <a:latin typeface="Courier New" pitchFamily="49" charset="0"/>
                <a:cs typeface="Courier New" pitchFamily="49" charset="0"/>
              </a:rPr>
              <a:t>%d, %d</a:t>
            </a:r>
            <a:r>
              <a:rPr lang="en-US" sz="2400" dirty="0"/>
              <a:t>"</a:t>
            </a:r>
            <a:r>
              <a:rPr lang="en-US" sz="2400" b="1" dirty="0">
                <a:latin typeface="Courier New" pitchFamily="49" charset="0"/>
                <a:cs typeface="Courier New" pitchFamily="49" charset="0"/>
              </a:rPr>
              <a:t>, +1000, -100);</a:t>
            </a:r>
          </a:p>
          <a:p>
            <a:pPr eaLnBrk="1" hangingPunct="1">
              <a:lnSpc>
                <a:spcPct val="90000"/>
              </a:lnSpc>
              <a:buFont typeface="Wingdings" pitchFamily="2" charset="2"/>
              <a:buNone/>
            </a:pPr>
            <a:r>
              <a:rPr lang="en-US" sz="2400" b="1" dirty="0">
                <a:solidFill>
                  <a:srgbClr val="00CC00"/>
                </a:solidFill>
                <a:latin typeface="Courier New" pitchFamily="49" charset="0"/>
                <a:cs typeface="Courier New" pitchFamily="49" charset="0"/>
              </a:rPr>
              <a:t>//</a:t>
            </a:r>
            <a:r>
              <a:rPr lang="en-US" sz="2400" b="1" dirty="0">
                <a:solidFill>
                  <a:srgbClr val="CC0000"/>
                </a:solidFill>
                <a:latin typeface="Courier New" pitchFamily="49" charset="0"/>
                <a:cs typeface="Courier New" pitchFamily="49" charset="0"/>
              </a:rPr>
              <a:t> 1000, -100</a:t>
            </a:r>
            <a:endParaRPr lang="en-US" sz="1800" b="1" dirty="0">
              <a:solidFill>
                <a:srgbClr val="CC0000"/>
              </a:solidFill>
              <a:latin typeface="Courier New" pitchFamily="49" charset="0"/>
              <a:cs typeface="Courier New" pitchFamily="49" charset="0"/>
            </a:endParaRPr>
          </a:p>
          <a:p>
            <a:pPr eaLnBrk="1" hangingPunct="1">
              <a:lnSpc>
                <a:spcPct val="90000"/>
              </a:lnSpc>
              <a:buFont typeface="Wingdings" pitchFamily="2" charset="2"/>
              <a:buNone/>
            </a:pPr>
            <a:r>
              <a:rPr lang="en-US" sz="2400" b="1" dirty="0" err="1">
                <a:latin typeface="Courier New" pitchFamily="49" charset="0"/>
                <a:cs typeface="Courier New" pitchFamily="49" charset="0"/>
              </a:rPr>
              <a:t>printf</a:t>
            </a:r>
            <a:r>
              <a:rPr lang="en-US" sz="2400" b="1" dirty="0">
                <a:latin typeface="Courier New" pitchFamily="49" charset="0"/>
                <a:cs typeface="Courier New" pitchFamily="49" charset="0"/>
              </a:rPr>
              <a:t>(</a:t>
            </a:r>
            <a:r>
              <a:rPr lang="en-US" sz="2400" dirty="0"/>
              <a:t>"</a:t>
            </a:r>
            <a:r>
              <a:rPr lang="en-US" sz="2400" b="1" dirty="0">
                <a:latin typeface="Courier New" pitchFamily="49" charset="0"/>
                <a:cs typeface="Courier New" pitchFamily="49" charset="0"/>
              </a:rPr>
              <a:t>%</a:t>
            </a:r>
            <a:r>
              <a:rPr lang="en-US" sz="2400" b="1" dirty="0" err="1">
                <a:latin typeface="Courier New" pitchFamily="49" charset="0"/>
                <a:cs typeface="Courier New" pitchFamily="49" charset="0"/>
              </a:rPr>
              <a:t>i</a:t>
            </a:r>
            <a:r>
              <a:rPr lang="en-US" sz="2400" dirty="0"/>
              <a:t>"</a:t>
            </a:r>
            <a:r>
              <a:rPr lang="en-US" sz="2400" b="1" dirty="0">
                <a:latin typeface="Courier New" pitchFamily="49" charset="0"/>
                <a:cs typeface="Courier New" pitchFamily="49" charset="0"/>
              </a:rPr>
              <a:t>, 100);</a:t>
            </a:r>
          </a:p>
          <a:p>
            <a:pPr eaLnBrk="1" hangingPunct="1">
              <a:lnSpc>
                <a:spcPct val="90000"/>
              </a:lnSpc>
              <a:buFont typeface="Wingdings" pitchFamily="2" charset="2"/>
              <a:buNone/>
            </a:pPr>
            <a:r>
              <a:rPr lang="en-US" sz="2400" b="1" dirty="0">
                <a:solidFill>
                  <a:srgbClr val="00CC00"/>
                </a:solidFill>
                <a:latin typeface="Courier New" pitchFamily="49" charset="0"/>
                <a:cs typeface="Courier New" pitchFamily="49" charset="0"/>
              </a:rPr>
              <a:t>//</a:t>
            </a:r>
            <a:r>
              <a:rPr lang="en-US" sz="2400" b="1" dirty="0">
                <a:solidFill>
                  <a:srgbClr val="CC0000"/>
                </a:solidFill>
                <a:latin typeface="Courier New" pitchFamily="49" charset="0"/>
                <a:cs typeface="Courier New" pitchFamily="49" charset="0"/>
              </a:rPr>
              <a:t> 100</a:t>
            </a:r>
          </a:p>
          <a:p>
            <a:pPr eaLnBrk="1" hangingPunct="1">
              <a:lnSpc>
                <a:spcPct val="90000"/>
              </a:lnSpc>
              <a:buFont typeface="Wingdings" pitchFamily="2" charset="2"/>
              <a:buNone/>
            </a:pPr>
            <a:r>
              <a:rPr lang="en-US" sz="2400" b="1" dirty="0" err="1">
                <a:latin typeface="Courier New" pitchFamily="49" charset="0"/>
                <a:cs typeface="Courier New" pitchFamily="49" charset="0"/>
              </a:rPr>
              <a:t>printf</a:t>
            </a:r>
            <a:r>
              <a:rPr lang="en-US" sz="2400" b="1" dirty="0">
                <a:latin typeface="Courier New" pitchFamily="49" charset="0"/>
                <a:cs typeface="Courier New" pitchFamily="49" charset="0"/>
              </a:rPr>
              <a:t>(</a:t>
            </a:r>
            <a:r>
              <a:rPr lang="en-US" sz="2400" dirty="0"/>
              <a:t>"</a:t>
            </a:r>
            <a:r>
              <a:rPr lang="en-US" sz="2400" b="1" dirty="0">
                <a:latin typeface="Courier New" pitchFamily="49" charset="0"/>
                <a:cs typeface="Courier New" pitchFamily="49" charset="0"/>
              </a:rPr>
              <a:t>%</a:t>
            </a:r>
            <a:r>
              <a:rPr lang="en-US" sz="2400" b="1" dirty="0" err="1">
                <a:latin typeface="Courier New" pitchFamily="49" charset="0"/>
                <a:cs typeface="Courier New" pitchFamily="49" charset="0"/>
              </a:rPr>
              <a:t>ld</a:t>
            </a: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i</a:t>
            </a:r>
            <a:r>
              <a:rPr lang="en-US" sz="2400" dirty="0"/>
              <a:t>"</a:t>
            </a:r>
            <a:r>
              <a:rPr lang="en-US" sz="2400" b="1" dirty="0">
                <a:latin typeface="Courier New" pitchFamily="49" charset="0"/>
                <a:cs typeface="Courier New" pitchFamily="49" charset="0"/>
              </a:rPr>
              <a:t>, +1000, -100);</a:t>
            </a:r>
          </a:p>
          <a:p>
            <a:pPr eaLnBrk="1" hangingPunct="1">
              <a:lnSpc>
                <a:spcPct val="90000"/>
              </a:lnSpc>
              <a:buFont typeface="Wingdings" pitchFamily="2" charset="2"/>
              <a:buNone/>
            </a:pPr>
            <a:r>
              <a:rPr lang="en-US" sz="2400" b="1" dirty="0">
                <a:solidFill>
                  <a:srgbClr val="00CC00"/>
                </a:solidFill>
                <a:latin typeface="Courier New" pitchFamily="49" charset="0"/>
                <a:cs typeface="Courier New" pitchFamily="49" charset="0"/>
              </a:rPr>
              <a:t>//</a:t>
            </a:r>
            <a:r>
              <a:rPr lang="en-US" sz="2400" b="1" dirty="0">
                <a:solidFill>
                  <a:srgbClr val="CC0000"/>
                </a:solidFill>
                <a:latin typeface="Courier New" pitchFamily="49" charset="0"/>
                <a:cs typeface="Courier New" pitchFamily="49" charset="0"/>
              </a:rPr>
              <a:t> 1000, -100</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929EECA2-949E-41AD-829D-52237E691EBF}" type="slidenum">
              <a:rPr lang="en-US" smtClean="0"/>
              <a:pPr eaLnBrk="1" hangingPunct="1"/>
              <a:t>8</a:t>
            </a:fld>
            <a:endParaRPr lang="en-US"/>
          </a:p>
        </p:txBody>
      </p:sp>
      <p:sp>
        <p:nvSpPr>
          <p:cNvPr id="8195" name="Rectangle 2"/>
          <p:cNvSpPr>
            <a:spLocks noGrp="1" noChangeArrowheads="1"/>
          </p:cNvSpPr>
          <p:nvPr>
            <p:ph type="title"/>
          </p:nvPr>
        </p:nvSpPr>
        <p:spPr>
          <a:xfrm>
            <a:off x="457200" y="152400"/>
            <a:ext cx="8229600" cy="788988"/>
          </a:xfrm>
        </p:spPr>
        <p:txBody>
          <a:bodyPr/>
          <a:lstStyle/>
          <a:p>
            <a:pPr eaLnBrk="1" hangingPunct="1"/>
            <a:r>
              <a:rPr lang="en-US" dirty="0"/>
              <a:t>Printing </a:t>
            </a:r>
            <a:r>
              <a:rPr lang="en-US" dirty="0">
                <a:solidFill>
                  <a:srgbClr val="C00000"/>
                </a:solidFill>
              </a:rPr>
              <a:t>Unsigned</a:t>
            </a:r>
            <a:r>
              <a:rPr lang="en-US" dirty="0"/>
              <a:t> Integers </a:t>
            </a:r>
          </a:p>
        </p:txBody>
      </p:sp>
      <p:sp>
        <p:nvSpPr>
          <p:cNvPr id="8196" name="Rectangle 3"/>
          <p:cNvSpPr>
            <a:spLocks noGrp="1" noChangeArrowheads="1"/>
          </p:cNvSpPr>
          <p:nvPr>
            <p:ph type="body" idx="1"/>
          </p:nvPr>
        </p:nvSpPr>
        <p:spPr>
          <a:xfrm>
            <a:off x="457200" y="1219200"/>
            <a:ext cx="8686800" cy="4911725"/>
          </a:xfrm>
        </p:spPr>
        <p:txBody>
          <a:bodyPr/>
          <a:lstStyle/>
          <a:p>
            <a:pPr eaLnBrk="1" hangingPunct="1">
              <a:lnSpc>
                <a:spcPct val="80000"/>
              </a:lnSpc>
            </a:pPr>
            <a:r>
              <a:rPr lang="en-US" b="1" dirty="0">
                <a:latin typeface="Courier New" pitchFamily="49" charset="0"/>
                <a:cs typeface="Courier New" pitchFamily="49" charset="0"/>
              </a:rPr>
              <a:t>%u </a:t>
            </a:r>
            <a:r>
              <a:rPr lang="en-US" dirty="0"/>
              <a:t>(base 10)</a:t>
            </a:r>
            <a:r>
              <a:rPr lang="en-US" b="1" dirty="0">
                <a:latin typeface="Courier New" pitchFamily="49" charset="0"/>
                <a:cs typeface="Courier New" pitchFamily="49" charset="0"/>
              </a:rPr>
              <a:t>, %o</a:t>
            </a:r>
            <a:r>
              <a:rPr lang="en-US" dirty="0"/>
              <a:t> (base 8)</a:t>
            </a:r>
            <a:r>
              <a:rPr lang="en-US" b="1" dirty="0">
                <a:latin typeface="Courier New" pitchFamily="49" charset="0"/>
                <a:cs typeface="Courier New" pitchFamily="49" charset="0"/>
              </a:rPr>
              <a:t>, %x</a:t>
            </a:r>
            <a:r>
              <a:rPr lang="en-US" dirty="0"/>
              <a:t> (base 16) and </a:t>
            </a:r>
            <a:r>
              <a:rPr lang="en-US" b="1" dirty="0">
                <a:latin typeface="Courier New" pitchFamily="49" charset="0"/>
                <a:cs typeface="Courier New" pitchFamily="49" charset="0"/>
              </a:rPr>
              <a:t>%X</a:t>
            </a:r>
            <a:r>
              <a:rPr lang="en-US" dirty="0"/>
              <a:t> (Base 16)</a:t>
            </a:r>
          </a:p>
          <a:p>
            <a:pPr eaLnBrk="1" hangingPunct="1">
              <a:lnSpc>
                <a:spcPct val="80000"/>
              </a:lnSpc>
              <a:buFont typeface="Wingdings" pitchFamily="2" charset="2"/>
              <a:buNone/>
            </a:pPr>
            <a:endParaRPr lang="en-US" sz="2800" dirty="0"/>
          </a:p>
          <a:p>
            <a:pPr eaLnBrk="1" hangingPunct="1">
              <a:lnSpc>
                <a:spcPct val="80000"/>
              </a:lnSpc>
              <a:buFont typeface="Wingdings" pitchFamily="2" charset="2"/>
              <a:buNone/>
            </a:pPr>
            <a:r>
              <a:rPr lang="pt-BR" sz="2800" b="1" dirty="0">
                <a:latin typeface="Courier New" pitchFamily="49" charset="0"/>
                <a:cs typeface="Courier New" pitchFamily="49" charset="0"/>
              </a:rPr>
              <a:t>	unsigned int i = 26;</a:t>
            </a:r>
          </a:p>
          <a:p>
            <a:pPr eaLnBrk="1" hangingPunct="1">
              <a:lnSpc>
                <a:spcPct val="80000"/>
              </a:lnSpc>
              <a:buFont typeface="Wingdings" pitchFamily="2" charset="2"/>
              <a:buNone/>
            </a:pPr>
            <a:r>
              <a:rPr lang="pt-BR" sz="2800" b="1" dirty="0">
                <a:latin typeface="Courier New" pitchFamily="49" charset="0"/>
                <a:cs typeface="Courier New" pitchFamily="49" charset="0"/>
              </a:rPr>
              <a:t>	printf("%u\n", i);		</a:t>
            </a:r>
            <a:r>
              <a:rPr lang="pt-BR" sz="2800" b="1" dirty="0">
                <a:solidFill>
                  <a:schemeClr val="accent2"/>
                </a:solidFill>
                <a:latin typeface="Courier New" pitchFamily="49" charset="0"/>
                <a:cs typeface="Courier New" pitchFamily="49" charset="0"/>
              </a:rPr>
              <a:t>//</a:t>
            </a:r>
            <a:r>
              <a:rPr lang="pt-BR" sz="2800" b="1" dirty="0">
                <a:solidFill>
                  <a:srgbClr val="CC0000"/>
                </a:solidFill>
                <a:latin typeface="Courier New" pitchFamily="49" charset="0"/>
                <a:cs typeface="Courier New" pitchFamily="49" charset="0"/>
              </a:rPr>
              <a:t>26</a:t>
            </a:r>
            <a:endParaRPr lang="en-US" sz="2800" dirty="0"/>
          </a:p>
          <a:p>
            <a:pPr eaLnBrk="1" hangingPunct="1">
              <a:lnSpc>
                <a:spcPct val="80000"/>
              </a:lnSpc>
              <a:buFont typeface="Wingdings" pitchFamily="2" charset="2"/>
              <a:buNone/>
            </a:pPr>
            <a:r>
              <a:rPr lang="pt-BR" sz="2800" b="1" dirty="0">
                <a:latin typeface="Courier New" pitchFamily="49" charset="0"/>
                <a:cs typeface="Courier New" pitchFamily="49" charset="0"/>
              </a:rPr>
              <a:t>	printf("%o\n", i);		</a:t>
            </a:r>
            <a:r>
              <a:rPr lang="pt-BR" sz="2800" b="1" dirty="0">
                <a:solidFill>
                  <a:schemeClr val="accent2"/>
                </a:solidFill>
                <a:latin typeface="Courier New" pitchFamily="49" charset="0"/>
                <a:cs typeface="Courier New" pitchFamily="49" charset="0"/>
              </a:rPr>
              <a:t>//</a:t>
            </a:r>
            <a:r>
              <a:rPr lang="pt-BR" sz="2800" b="1" dirty="0">
                <a:solidFill>
                  <a:srgbClr val="CC0000"/>
                </a:solidFill>
                <a:latin typeface="Courier New" pitchFamily="49" charset="0"/>
                <a:cs typeface="Courier New" pitchFamily="49" charset="0"/>
              </a:rPr>
              <a:t>32</a:t>
            </a:r>
          </a:p>
          <a:p>
            <a:pPr eaLnBrk="1" hangingPunct="1">
              <a:lnSpc>
                <a:spcPct val="80000"/>
              </a:lnSpc>
              <a:buFont typeface="Wingdings" pitchFamily="2" charset="2"/>
              <a:buNone/>
            </a:pPr>
            <a:r>
              <a:rPr lang="pt-BR" sz="2800" b="1" dirty="0">
                <a:latin typeface="Courier New" pitchFamily="49" charset="0"/>
                <a:cs typeface="Courier New" pitchFamily="49" charset="0"/>
              </a:rPr>
              <a:t>	printf("%x\n", i);		</a:t>
            </a:r>
            <a:r>
              <a:rPr lang="pt-BR" sz="2800" b="1" dirty="0">
                <a:solidFill>
                  <a:schemeClr val="accent2"/>
                </a:solidFill>
                <a:latin typeface="Courier New" pitchFamily="49" charset="0"/>
                <a:cs typeface="Courier New" pitchFamily="49" charset="0"/>
              </a:rPr>
              <a:t>//</a:t>
            </a:r>
            <a:r>
              <a:rPr lang="pt-BR" sz="2800" b="1" dirty="0">
                <a:solidFill>
                  <a:srgbClr val="CC0000"/>
                </a:solidFill>
                <a:latin typeface="Courier New" pitchFamily="49" charset="0"/>
                <a:cs typeface="Courier New" pitchFamily="49" charset="0"/>
              </a:rPr>
              <a:t>1a</a:t>
            </a:r>
          </a:p>
          <a:p>
            <a:pPr eaLnBrk="1" hangingPunct="1">
              <a:lnSpc>
                <a:spcPct val="80000"/>
              </a:lnSpc>
              <a:buFont typeface="Wingdings" pitchFamily="2" charset="2"/>
              <a:buNone/>
            </a:pPr>
            <a:r>
              <a:rPr lang="pt-BR" sz="2800" b="1" dirty="0">
                <a:latin typeface="Courier New" pitchFamily="49" charset="0"/>
                <a:cs typeface="Courier New" pitchFamily="49" charset="0"/>
              </a:rPr>
              <a:t>	printf("%X\n", i);		</a:t>
            </a:r>
            <a:r>
              <a:rPr lang="pt-BR" sz="2800" b="1" dirty="0">
                <a:solidFill>
                  <a:schemeClr val="accent2"/>
                </a:solidFill>
                <a:latin typeface="Courier New" pitchFamily="49" charset="0"/>
                <a:cs typeface="Courier New" pitchFamily="49" charset="0"/>
              </a:rPr>
              <a:t>//</a:t>
            </a:r>
            <a:r>
              <a:rPr lang="pt-BR" sz="2800" b="1" dirty="0">
                <a:solidFill>
                  <a:srgbClr val="CC0000"/>
                </a:solidFill>
                <a:latin typeface="Courier New" pitchFamily="49" charset="0"/>
                <a:cs typeface="Courier New" pitchFamily="49" charset="0"/>
              </a:rPr>
              <a:t>1A</a:t>
            </a:r>
          </a:p>
          <a:p>
            <a:pPr eaLnBrk="1" hangingPunct="1">
              <a:lnSpc>
                <a:spcPct val="80000"/>
              </a:lnSpc>
              <a:buFont typeface="Wingdings" pitchFamily="2" charset="2"/>
              <a:buNone/>
            </a:pPr>
            <a:endParaRPr lang="en-US" sz="2800" b="1" dirty="0">
              <a:latin typeface="Courier New" pitchFamily="49" charset="0"/>
              <a:cs typeface="Courier New" pitchFamily="49"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fld id="{BD8614FB-F218-41F0-9DBD-10F6A4BFD70C}" type="slidenum">
              <a:rPr lang="en-US" smtClean="0"/>
              <a:pPr eaLnBrk="1" hangingPunct="1"/>
              <a:t>9</a:t>
            </a:fld>
            <a:endParaRPr lang="en-US"/>
          </a:p>
        </p:txBody>
      </p:sp>
      <p:sp>
        <p:nvSpPr>
          <p:cNvPr id="9219" name="Rectangle 2"/>
          <p:cNvSpPr>
            <a:spLocks noGrp="1" noChangeArrowheads="1"/>
          </p:cNvSpPr>
          <p:nvPr>
            <p:ph type="title"/>
          </p:nvPr>
        </p:nvSpPr>
        <p:spPr>
          <a:xfrm>
            <a:off x="457200" y="152400"/>
            <a:ext cx="8229600" cy="788988"/>
          </a:xfrm>
        </p:spPr>
        <p:txBody>
          <a:bodyPr/>
          <a:lstStyle/>
          <a:p>
            <a:pPr eaLnBrk="1" hangingPunct="1"/>
            <a:r>
              <a:rPr lang="en-US"/>
              <a:t>Printing Floats</a:t>
            </a:r>
          </a:p>
        </p:txBody>
      </p:sp>
      <p:sp>
        <p:nvSpPr>
          <p:cNvPr id="9220" name="Rectangle 3"/>
          <p:cNvSpPr>
            <a:spLocks noGrp="1" noChangeArrowheads="1"/>
          </p:cNvSpPr>
          <p:nvPr>
            <p:ph type="body" idx="1"/>
          </p:nvPr>
        </p:nvSpPr>
        <p:spPr>
          <a:xfrm>
            <a:off x="457200" y="1143000"/>
            <a:ext cx="8229600" cy="5257800"/>
          </a:xfrm>
        </p:spPr>
        <p:txBody>
          <a:bodyPr/>
          <a:lstStyle/>
          <a:p>
            <a:pPr eaLnBrk="1" hangingPunct="1">
              <a:lnSpc>
                <a:spcPct val="80000"/>
              </a:lnSpc>
            </a:pPr>
            <a:r>
              <a:rPr lang="en-US" b="1" dirty="0">
                <a:latin typeface="Courier New" pitchFamily="49" charset="0"/>
                <a:cs typeface="Courier New" pitchFamily="49" charset="0"/>
              </a:rPr>
              <a:t>%f, %e, %E, %lf </a:t>
            </a:r>
          </a:p>
          <a:p>
            <a:pPr eaLnBrk="1" hangingPunct="1">
              <a:lnSpc>
                <a:spcPct val="80000"/>
              </a:lnSpc>
            </a:pPr>
            <a:endParaRPr lang="en-US" sz="1200" b="1" dirty="0">
              <a:latin typeface="Courier New" pitchFamily="49" charset="0"/>
              <a:cs typeface="Courier New" pitchFamily="49" charset="0"/>
            </a:endParaRPr>
          </a:p>
          <a:p>
            <a:pPr eaLnBrk="1" hangingPunct="1">
              <a:lnSpc>
                <a:spcPct val="80000"/>
              </a:lnSpc>
              <a:buFont typeface="Wingdings" pitchFamily="2" charset="2"/>
              <a:buNone/>
            </a:pPr>
            <a:r>
              <a:rPr lang="en-US" sz="2400" b="1" dirty="0" err="1">
                <a:latin typeface="Courier New" pitchFamily="49" charset="0"/>
                <a:cs typeface="Courier New" pitchFamily="49" charset="0"/>
              </a:rPr>
              <a:t>printf</a:t>
            </a:r>
            <a:r>
              <a:rPr lang="en-US" sz="2400" b="1" dirty="0">
                <a:latin typeface="Courier New" pitchFamily="49" charset="0"/>
                <a:cs typeface="Courier New" pitchFamily="49" charset="0"/>
              </a:rPr>
              <a:t>(</a:t>
            </a:r>
            <a:r>
              <a:rPr lang="en-US" sz="2400" dirty="0"/>
              <a:t>"</a:t>
            </a:r>
            <a:r>
              <a:rPr lang="en-US" sz="2400" b="1" dirty="0">
                <a:latin typeface="Courier New" pitchFamily="49" charset="0"/>
                <a:cs typeface="Courier New" pitchFamily="49" charset="0"/>
              </a:rPr>
              <a:t>%f</a:t>
            </a:r>
            <a:r>
              <a:rPr lang="en-US" sz="2400" dirty="0"/>
              <a:t>"</a:t>
            </a:r>
            <a:r>
              <a:rPr lang="en-US" sz="2400" b="1" dirty="0">
                <a:latin typeface="Courier New" pitchFamily="49" charset="0"/>
                <a:cs typeface="Courier New" pitchFamily="49" charset="0"/>
              </a:rPr>
              <a:t>, 100.5f);</a:t>
            </a:r>
          </a:p>
          <a:p>
            <a:pPr eaLnBrk="1" hangingPunct="1">
              <a:lnSpc>
                <a:spcPct val="80000"/>
              </a:lnSpc>
              <a:buFont typeface="Wingdings" pitchFamily="2" charset="2"/>
              <a:buNone/>
            </a:pPr>
            <a:r>
              <a:rPr lang="en-US" sz="2400" b="1" dirty="0">
                <a:solidFill>
                  <a:srgbClr val="00CC00"/>
                </a:solidFill>
                <a:latin typeface="Courier New" pitchFamily="49" charset="0"/>
                <a:cs typeface="Courier New" pitchFamily="49" charset="0"/>
              </a:rPr>
              <a:t>// </a:t>
            </a:r>
            <a:r>
              <a:rPr lang="en-US" sz="2400" b="1" dirty="0">
                <a:solidFill>
                  <a:srgbClr val="CC0000"/>
                </a:solidFill>
                <a:latin typeface="Courier New" pitchFamily="49" charset="0"/>
                <a:cs typeface="Courier New" pitchFamily="49" charset="0"/>
              </a:rPr>
              <a:t>100.500000</a:t>
            </a:r>
          </a:p>
          <a:p>
            <a:pPr eaLnBrk="1" hangingPunct="1">
              <a:lnSpc>
                <a:spcPct val="80000"/>
              </a:lnSpc>
              <a:buFont typeface="Wingdings" pitchFamily="2" charset="2"/>
              <a:buNone/>
            </a:pPr>
            <a:endParaRPr lang="en-US" sz="1000" b="1" dirty="0">
              <a:latin typeface="Courier New" pitchFamily="49" charset="0"/>
              <a:cs typeface="Courier New" pitchFamily="49" charset="0"/>
            </a:endParaRPr>
          </a:p>
          <a:p>
            <a:pPr eaLnBrk="1" hangingPunct="1">
              <a:lnSpc>
                <a:spcPct val="80000"/>
              </a:lnSpc>
              <a:buFont typeface="Wingdings" pitchFamily="2" charset="2"/>
              <a:buNone/>
            </a:pPr>
            <a:r>
              <a:rPr lang="en-US" sz="2400" b="1" dirty="0">
                <a:latin typeface="Courier New" pitchFamily="49" charset="0"/>
                <a:cs typeface="Courier New" pitchFamily="49" charset="0"/>
              </a:rPr>
              <a:t>float f = -2;</a:t>
            </a:r>
          </a:p>
          <a:p>
            <a:pPr eaLnBrk="1" hangingPunct="1">
              <a:lnSpc>
                <a:spcPct val="80000"/>
              </a:lnSpc>
              <a:buFont typeface="Wingdings" pitchFamily="2" charset="2"/>
              <a:buNone/>
            </a:pPr>
            <a:r>
              <a:rPr lang="en-US" sz="2400" b="1" dirty="0">
                <a:latin typeface="Courier New" pitchFamily="49" charset="0"/>
                <a:cs typeface="Courier New" pitchFamily="49" charset="0"/>
              </a:rPr>
              <a:t>double d = 100;</a:t>
            </a:r>
          </a:p>
          <a:p>
            <a:pPr eaLnBrk="1" hangingPunct="1">
              <a:lnSpc>
                <a:spcPct val="80000"/>
              </a:lnSpc>
              <a:buFont typeface="Wingdings" pitchFamily="2" charset="2"/>
              <a:buNone/>
            </a:pPr>
            <a:r>
              <a:rPr lang="en-US" sz="2400" b="1" dirty="0" err="1">
                <a:latin typeface="Courier New" pitchFamily="49" charset="0"/>
                <a:cs typeface="Courier New" pitchFamily="49" charset="0"/>
              </a:rPr>
              <a:t>printf</a:t>
            </a:r>
            <a:r>
              <a:rPr lang="en-US" sz="2400" b="1" dirty="0">
                <a:latin typeface="Courier New" pitchFamily="49" charset="0"/>
                <a:cs typeface="Courier New" pitchFamily="49" charset="0"/>
              </a:rPr>
              <a:t>(</a:t>
            </a:r>
            <a:r>
              <a:rPr lang="en-US" sz="2400" dirty="0"/>
              <a:t>"</a:t>
            </a:r>
            <a:r>
              <a:rPr lang="en-US" sz="2400" b="1" dirty="0">
                <a:latin typeface="Courier New" pitchFamily="49" charset="0"/>
                <a:cs typeface="Courier New" pitchFamily="49" charset="0"/>
              </a:rPr>
              <a:t>%f, %lf</a:t>
            </a:r>
            <a:r>
              <a:rPr lang="en-US" sz="2400" dirty="0"/>
              <a:t>"</a:t>
            </a:r>
            <a:r>
              <a:rPr lang="en-US" sz="2400" b="1" dirty="0">
                <a:latin typeface="Courier New" pitchFamily="49" charset="0"/>
                <a:cs typeface="Courier New" pitchFamily="49" charset="0"/>
              </a:rPr>
              <a:t>, f, d);</a:t>
            </a:r>
          </a:p>
          <a:p>
            <a:pPr eaLnBrk="1" hangingPunct="1">
              <a:lnSpc>
                <a:spcPct val="80000"/>
              </a:lnSpc>
              <a:buFont typeface="Wingdings" pitchFamily="2" charset="2"/>
              <a:buNone/>
            </a:pPr>
            <a:r>
              <a:rPr lang="en-US" sz="2400" b="1" dirty="0">
                <a:solidFill>
                  <a:srgbClr val="00CC00"/>
                </a:solidFill>
                <a:latin typeface="Courier New" pitchFamily="49" charset="0"/>
                <a:cs typeface="Courier New" pitchFamily="49" charset="0"/>
              </a:rPr>
              <a:t>//</a:t>
            </a:r>
            <a:r>
              <a:rPr lang="en-US" sz="2400" b="1" dirty="0">
                <a:solidFill>
                  <a:srgbClr val="CC0000"/>
                </a:solidFill>
                <a:latin typeface="Courier New" pitchFamily="49" charset="0"/>
                <a:cs typeface="Courier New" pitchFamily="49" charset="0"/>
              </a:rPr>
              <a:t> -2.000000, 100.000000</a:t>
            </a:r>
          </a:p>
          <a:p>
            <a:pPr eaLnBrk="1" hangingPunct="1">
              <a:lnSpc>
                <a:spcPct val="80000"/>
              </a:lnSpc>
              <a:buFont typeface="Wingdings" pitchFamily="2" charset="2"/>
              <a:buNone/>
            </a:pPr>
            <a:endParaRPr lang="en-US" sz="1000" b="1" dirty="0">
              <a:latin typeface="Courier New" pitchFamily="49" charset="0"/>
              <a:cs typeface="Courier New" pitchFamily="49" charset="0"/>
            </a:endParaRPr>
          </a:p>
          <a:p>
            <a:pPr eaLnBrk="1" hangingPunct="1">
              <a:lnSpc>
                <a:spcPct val="80000"/>
              </a:lnSpc>
              <a:buFont typeface="Wingdings" pitchFamily="2" charset="2"/>
              <a:buNone/>
            </a:pPr>
            <a:r>
              <a:rPr lang="en-US" sz="2400" b="1" dirty="0" err="1">
                <a:latin typeface="Courier New" pitchFamily="49" charset="0"/>
                <a:cs typeface="Courier New" pitchFamily="49" charset="0"/>
              </a:rPr>
              <a:t>printf</a:t>
            </a:r>
            <a:r>
              <a:rPr lang="en-US" sz="2400" b="1" dirty="0">
                <a:latin typeface="Courier New" pitchFamily="49" charset="0"/>
                <a:cs typeface="Courier New" pitchFamily="49" charset="0"/>
              </a:rPr>
              <a:t>(</a:t>
            </a:r>
            <a:r>
              <a:rPr lang="en-US" sz="2400" dirty="0"/>
              <a:t>"</a:t>
            </a:r>
            <a:r>
              <a:rPr lang="en-US" sz="2400" b="1" dirty="0">
                <a:latin typeface="Courier New" pitchFamily="49" charset="0"/>
                <a:cs typeface="Courier New" pitchFamily="49" charset="0"/>
              </a:rPr>
              <a:t>%f, %e</a:t>
            </a:r>
            <a:r>
              <a:rPr lang="en-US" sz="2400" dirty="0"/>
              <a:t>"</a:t>
            </a:r>
            <a:r>
              <a:rPr lang="en-US" sz="2400" b="1" dirty="0">
                <a:latin typeface="Courier New" pitchFamily="49" charset="0"/>
                <a:cs typeface="Courier New" pitchFamily="49" charset="0"/>
              </a:rPr>
              <a:t>, 1e3, 1e3);</a:t>
            </a:r>
          </a:p>
          <a:p>
            <a:pPr eaLnBrk="1" hangingPunct="1">
              <a:lnSpc>
                <a:spcPct val="80000"/>
              </a:lnSpc>
              <a:buFont typeface="Wingdings" pitchFamily="2" charset="2"/>
              <a:buNone/>
            </a:pPr>
            <a:r>
              <a:rPr lang="en-US" sz="2400" b="1" dirty="0">
                <a:solidFill>
                  <a:srgbClr val="00CC00"/>
                </a:solidFill>
                <a:latin typeface="Courier New" pitchFamily="49" charset="0"/>
                <a:cs typeface="Courier New" pitchFamily="49" charset="0"/>
              </a:rPr>
              <a:t>//</a:t>
            </a:r>
            <a:r>
              <a:rPr lang="en-US" sz="2400" b="1" dirty="0">
                <a:solidFill>
                  <a:srgbClr val="CC0000"/>
                </a:solidFill>
                <a:latin typeface="Courier New" pitchFamily="49" charset="0"/>
                <a:cs typeface="Courier New" pitchFamily="49" charset="0"/>
              </a:rPr>
              <a:t> 1000.000000, 1.000000e+003</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 val="4629d1acff76b6dbbddfc74ca371a17fef35e076"/>
  <p:tag name="ISPRING_RESOURCE_PATHS_HASH_PRESENTER" val="f628803667972f96b4ae9ec7c4887943c373446c"/>
</p:tagLst>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13072</TotalTime>
  <Words>3232</Words>
  <Application>Microsoft Office PowerPoint</Application>
  <PresentationFormat>On-screen Show (4:3)</PresentationFormat>
  <Paragraphs>487</Paragraphs>
  <Slides>39</Slides>
  <Notes>34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39</vt:i4>
      </vt:variant>
    </vt:vector>
  </HeadingPairs>
  <TitlesOfParts>
    <vt:vector size="47" baseType="lpstr">
      <vt:lpstr>Arial</vt:lpstr>
      <vt:lpstr>Calibri</vt:lpstr>
      <vt:lpstr>Courier New</vt:lpstr>
      <vt:lpstr>Nunito</vt:lpstr>
      <vt:lpstr>Times New Roman</vt:lpstr>
      <vt:lpstr>Wingdings</vt:lpstr>
      <vt:lpstr>Edge</vt:lpstr>
      <vt:lpstr>1_Office Theme</vt:lpstr>
      <vt:lpstr>PowerPoint Presentation</vt:lpstr>
      <vt:lpstr>Interaction </vt:lpstr>
      <vt:lpstr>Different kinds of interactions</vt:lpstr>
      <vt:lpstr>C Online Compilers</vt:lpstr>
      <vt:lpstr>Interaction </vt:lpstr>
      <vt:lpstr>Printing </vt:lpstr>
      <vt:lpstr>Printing Integers</vt:lpstr>
      <vt:lpstr>Printing Unsigned Integers </vt:lpstr>
      <vt:lpstr>Printing Floats</vt:lpstr>
      <vt:lpstr>Printing Chars</vt:lpstr>
      <vt:lpstr>Special Character</vt:lpstr>
      <vt:lpstr>Printing Strings</vt:lpstr>
      <vt:lpstr>Field length (width) </vt:lpstr>
      <vt:lpstr>Field length</vt:lpstr>
      <vt:lpstr>Precision</vt:lpstr>
      <vt:lpstr>Precision </vt:lpstr>
      <vt:lpstr>Field length and Precision</vt:lpstr>
      <vt:lpstr>Field length and Precision</vt:lpstr>
      <vt:lpstr>Variable Field Length &amp; Precision : *</vt:lpstr>
      <vt:lpstr>Cast in printing (do NOT use) </vt:lpstr>
      <vt:lpstr>Interaction </vt:lpstr>
      <vt:lpstr>Reading </vt:lpstr>
      <vt:lpstr>Reading Integers (base 10)</vt:lpstr>
      <vt:lpstr>Reading Integers (cont’d)</vt:lpstr>
      <vt:lpstr>Reading floats and doubles </vt:lpstr>
      <vt:lpstr>Reading floats and doubles </vt:lpstr>
      <vt:lpstr>Reading chars</vt:lpstr>
      <vt:lpstr>Reading chars (cont’d)</vt:lpstr>
      <vt:lpstr>Reading chars (cont’d)</vt:lpstr>
      <vt:lpstr>Reading Strings </vt:lpstr>
      <vt:lpstr>Reading Strings </vt:lpstr>
      <vt:lpstr>Field length in scanf</vt:lpstr>
      <vt:lpstr>Special input format </vt:lpstr>
      <vt:lpstr>Format of actual input data</vt:lpstr>
      <vt:lpstr>Common bugs</vt:lpstr>
      <vt:lpstr>A running example</vt:lpstr>
      <vt:lpstr>A running example (cont’d)</vt:lpstr>
      <vt:lpstr>Quiz</vt:lpstr>
      <vt:lpstr>PowerPoint Presentation</vt:lpstr>
    </vt:vector>
  </TitlesOfParts>
  <Company>AUT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Programming</dc:title>
  <dc:creator>Bahador</dc:creator>
  <cp:lastModifiedBy>Morteza Zakeri</cp:lastModifiedBy>
  <cp:revision>333</cp:revision>
  <dcterms:created xsi:type="dcterms:W3CDTF">2007-10-07T13:27:00Z</dcterms:created>
  <dcterms:modified xsi:type="dcterms:W3CDTF">2024-03-09T19:03:53Z</dcterms:modified>
</cp:coreProperties>
</file>