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5"/>
  </p:notesMasterIdLst>
  <p:sldIdLst>
    <p:sldId id="32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28" r:id="rId43"/>
    <p:sldId id="299" r:id="rId44"/>
  </p:sldIdLst>
  <p:sldSz cx="9144000" cy="6858000" type="screen4x3"/>
  <p:notesSz cx="7315200" cy="9601200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86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According to C99 Standards, the </a:t>
            </a:r>
            <a:r>
              <a:rPr lang="en-US" dirty="0" err="1">
                <a:latin typeface="Arial" charset="0"/>
                <a:cs typeface="Arial" charset="0"/>
              </a:rPr>
              <a:t>sizeof</a:t>
            </a:r>
            <a:r>
              <a:rPr lang="en-US" dirty="0">
                <a:latin typeface="Arial" charset="0"/>
                <a:cs typeface="Arial" charset="0"/>
              </a:rPr>
              <a:t>() operator only takes into account the type of the operand, which may be an expression or the name of a type (</a:t>
            </a:r>
            <a:r>
              <a:rPr lang="en-US" dirty="0" err="1">
                <a:latin typeface="Arial" charset="0"/>
                <a:cs typeface="Arial" charset="0"/>
              </a:rPr>
              <a:t>i.e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, double, float </a:t>
            </a:r>
            <a:r>
              <a:rPr lang="en-US" dirty="0" err="1">
                <a:latin typeface="Arial" charset="0"/>
                <a:cs typeface="Arial" charset="0"/>
              </a:rPr>
              <a:t>etc</a:t>
            </a:r>
            <a:r>
              <a:rPr lang="en-US" dirty="0">
                <a:latin typeface="Arial" charset="0"/>
                <a:cs typeface="Arial" charset="0"/>
              </a:rPr>
              <a:t>) and not the value obtained on evaluating the expression. Hence, the operand inside the </a:t>
            </a:r>
            <a:r>
              <a:rPr lang="en-US" dirty="0" err="1">
                <a:latin typeface="Arial" charset="0"/>
                <a:cs typeface="Arial" charset="0"/>
              </a:rPr>
              <a:t>sizeof</a:t>
            </a:r>
            <a:r>
              <a:rPr lang="en-US" dirty="0">
                <a:latin typeface="Arial" charset="0"/>
                <a:cs typeface="Arial" charset="0"/>
              </a:rPr>
              <a:t>() operator is not evaluated.</a:t>
            </a:r>
            <a:r>
              <a:rPr lang="fa-IR">
                <a:latin typeface="Arial" charset="0"/>
                <a:cs typeface="Arial" charset="0"/>
              </a:rPr>
              <a:t> </a:t>
            </a:r>
            <a:r>
              <a:rPr lang="en-US"/>
              <a:t>It </a:t>
            </a:r>
            <a:r>
              <a:rPr lang="en-US" dirty="0"/>
              <a:t>is evaluated only if the type of the operand is variable length array because in that case, the size can be determined only after the expression is evaluated.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are different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</a:t>
            </a:r>
            <a:r>
              <a:rPr lang="fa-IR" sz="4000" b="1" dirty="0">
                <a:solidFill>
                  <a:srgbClr val="293A83"/>
                </a:solidFill>
                <a:cs typeface="B Nazanin" pitchFamily="2" charset="-78"/>
              </a:rPr>
              <a:t>و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(7 + (float) (2 +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1.005))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	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(2 + 1))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(3))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+ 3.0f)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10.0f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5 + (double)(7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8.5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(double)(7 / 8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 + 0.0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8725"/>
              </p:ext>
            </p:extLst>
          </p:nvPr>
        </p:nvGraphicFramePr>
        <p:xfrm>
          <a:off x="570706" y="1397000"/>
          <a:ext cx="8002588" cy="4120234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 dirty="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3;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69,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c -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'X' - 'Z'; 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30368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(type)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889248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//i:6 j:1 k:2 n:1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//i:5 j:2 k:3 n:3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8272" y="1124744"/>
            <a:ext cx="8686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Linux</a:t>
            </a:r>
            <a:r>
              <a:rPr lang="en-US" sz="24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 GCC &amp; Code::Blocks outputs are different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11 or 20?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3431"/>
              </p:ext>
            </p:extLst>
          </p:nvPr>
        </p:nvGraphicFramePr>
        <p:xfrm>
          <a:off x="1524000" y="2057400"/>
          <a:ext cx="6097588" cy="3135606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 (operator)</a:t>
                      </a: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مقدار چند </a:t>
            </a:r>
            <a:r>
              <a:rPr lang="fa-IR" sz="4000" dirty="0" err="1">
                <a:solidFill>
                  <a:srgbClr val="293A83"/>
                </a:solidFill>
                <a:cs typeface="B Nazanin" pitchFamily="2" charset="-78"/>
              </a:rPr>
              <a:t>جمله‌ای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2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pow(r,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26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A6B-07D8-4719-981D-E0E4B53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515672" cy="760413"/>
          </a:xfrm>
        </p:spPr>
        <p:txBody>
          <a:bodyPr/>
          <a:lstStyle/>
          <a:p>
            <a:r>
              <a:rPr lang="en-US" sz="3600" dirty="0"/>
              <a:t>Print 3 random numbers between 0 &amp; 49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B2E7AA-DD2D-4B0A-BB95-C552E8B00BB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4279586" y="6415087"/>
            <a:ext cx="608013" cy="366713"/>
          </a:xfrm>
        </p:spPr>
        <p:txBody>
          <a:bodyPr/>
          <a:lstStyle/>
          <a:p>
            <a:pPr>
              <a:defRPr/>
            </a:pPr>
            <a:fld id="{CB88BDA3-B792-45F4-BE1D-E52095F2478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599B8-2E2D-4773-93F8-6CB99B2B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int main (){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, n;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t;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</a:t>
            </a:r>
            <a:r>
              <a:rPr lang="en-US" sz="2400" b="1" kern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Intializes</a:t>
            </a: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random number generator */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((unsigned) time(&amp;t));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Print 3 random numbers from 0 to 49 */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return(0);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83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Section 2.1 to 2.5 of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15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operands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18246</TotalTime>
  <Words>3360</Words>
  <Application>Microsoft Office PowerPoint</Application>
  <PresentationFormat>On-screen Show (4:3)</PresentationFormat>
  <Paragraphs>581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3 random numbers between 0 &amp; 49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392</cp:revision>
  <cp:lastPrinted>2014-10-18T04:03:53Z</cp:lastPrinted>
  <dcterms:created xsi:type="dcterms:W3CDTF">2007-10-07T13:27:00Z</dcterms:created>
  <dcterms:modified xsi:type="dcterms:W3CDTF">2024-02-18T22:01:07Z</dcterms:modified>
</cp:coreProperties>
</file>