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443" r:id="rId2"/>
    <p:sldId id="453" r:id="rId3"/>
    <p:sldId id="294" r:id="rId4"/>
    <p:sldId id="454" r:id="rId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>
          <p15:clr>
            <a:srgbClr val="A4A3A4"/>
          </p15:clr>
        </p15:guide>
        <p15:guide id="2" pos="27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5050"/>
    <a:srgbClr val="990099"/>
    <a:srgbClr val="33CC33"/>
    <a:srgbClr val="00145A"/>
    <a:srgbClr val="FF0066"/>
    <a:srgbClr val="6699FF"/>
    <a:srgbClr val="FFDC6D"/>
    <a:srgbClr val="E6E6E6"/>
    <a:srgbClr val="001E5A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35" autoAdjust="0"/>
    <p:restoredTop sz="87779" autoAdjust="0"/>
  </p:normalViewPr>
  <p:slideViewPr>
    <p:cSldViewPr snapToGrid="0">
      <p:cViewPr varScale="1">
        <p:scale>
          <a:sx n="96" d="100"/>
          <a:sy n="96" d="100"/>
        </p:scale>
        <p:origin x="2136" y="96"/>
      </p:cViewPr>
      <p:guideLst>
        <p:guide orient="horz" pos="2280"/>
        <p:guide pos="27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302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t" anchorCtr="0" compatLnSpc="1">
            <a:prstTxWarp prst="textNoShape">
              <a:avLst/>
            </a:prstTxWarp>
          </a:bodyPr>
          <a:lstStyle>
            <a:lvl1pPr defTabSz="966698">
              <a:defRPr sz="12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t" anchorCtr="0" compatLnSpc="1">
            <a:prstTxWarp prst="textNoShape">
              <a:avLst/>
            </a:prstTxWarp>
          </a:bodyPr>
          <a:lstStyle>
            <a:lvl1pPr algn="r" defTabSz="966698">
              <a:defRPr sz="12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b" anchorCtr="0" compatLnSpc="1">
            <a:prstTxWarp prst="textNoShape">
              <a:avLst/>
            </a:prstTxWarp>
          </a:bodyPr>
          <a:lstStyle>
            <a:lvl1pPr defTabSz="966698">
              <a:defRPr sz="12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b" anchorCtr="0" compatLnSpc="1">
            <a:prstTxWarp prst="textNoShape">
              <a:avLst/>
            </a:prstTxWarp>
          </a:bodyPr>
          <a:lstStyle>
            <a:lvl1pPr algn="r" defTabSz="966698">
              <a:defRPr sz="1200" b="0" i="1"/>
            </a:lvl1pPr>
          </a:lstStyle>
          <a:p>
            <a:pPr>
              <a:defRPr/>
            </a:pPr>
            <a:fld id="{D9F5B512-CDD9-4BC1-B82A-5A4144EC01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377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t" anchorCtr="0" compatLnSpc="1">
            <a:prstTxWarp prst="textNoShape">
              <a:avLst/>
            </a:prstTxWarp>
          </a:bodyPr>
          <a:lstStyle>
            <a:lvl1pPr defTabSz="966698">
              <a:defRPr sz="12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t" anchorCtr="0" compatLnSpc="1">
            <a:prstTxWarp prst="textNoShape">
              <a:avLst/>
            </a:prstTxWarp>
          </a:bodyPr>
          <a:lstStyle>
            <a:lvl1pPr algn="r" defTabSz="966698">
              <a:defRPr sz="12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b" anchorCtr="0" compatLnSpc="1">
            <a:prstTxWarp prst="textNoShape">
              <a:avLst/>
            </a:prstTxWarp>
          </a:bodyPr>
          <a:lstStyle>
            <a:lvl1pPr defTabSz="966698">
              <a:defRPr sz="12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b" anchorCtr="0" compatLnSpc="1">
            <a:prstTxWarp prst="textNoShape">
              <a:avLst/>
            </a:prstTxWarp>
          </a:bodyPr>
          <a:lstStyle>
            <a:lvl1pPr algn="r" defTabSz="966698">
              <a:defRPr sz="12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A34E319-0424-425B-9C80-9677C9F2A8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16" tIns="48659" rIns="97316" bIns="486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6087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0475" y="720725"/>
            <a:ext cx="4794250" cy="3595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3262313" y="9144000"/>
            <a:ext cx="7889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285" tIns="46981" rIns="92285" bIns="46981">
            <a:spAutoFit/>
          </a:bodyPr>
          <a:lstStyle>
            <a:lvl1pPr defTabSz="915988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15988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15988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15988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15988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400" b="0">
                <a:solidFill>
                  <a:schemeClr val="tx1"/>
                </a:solidFill>
              </a:rPr>
              <a:t>Page </a:t>
            </a:r>
            <a:fld id="{0C6F441A-AA09-4A39-B609-07294F4F15BB}" type="slidenum">
              <a:rPr lang="en-US" altLang="en-US" sz="1400" b="0">
                <a:solidFill>
                  <a:schemeClr val="tx1"/>
                </a:solidFill>
              </a:rPr>
              <a:pPr algn="ctr">
                <a:lnSpc>
                  <a:spcPct val="90000"/>
                </a:lnSpc>
              </a:pPr>
              <a:t>‹#›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7656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83" indent="-273263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3051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271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492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712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932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9153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373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02D00990-A5B2-41C8-83DA-768256BDE711}" type="slidenum">
              <a:rPr lang="en-US" altLang="en-US" sz="1100" b="0">
                <a:solidFill>
                  <a:schemeClr val="tx1"/>
                </a:solidFill>
              </a:rPr>
              <a:pPr/>
              <a:t>1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600" y="6586040"/>
            <a:ext cx="3902075" cy="2275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Automated Test Generation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08463" y="6578930"/>
            <a:ext cx="2895600" cy="2346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Zakeri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19950" y="6571820"/>
            <a:ext cx="1905000" cy="24173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309BD-AF2B-43B5-943C-297635D561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16448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600" y="6586040"/>
            <a:ext cx="3902075" cy="2275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Automated Test Generation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08463" y="6578930"/>
            <a:ext cx="2895600" cy="2346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Zakeri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19950" y="6571820"/>
            <a:ext cx="1905000" cy="24173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2DA3E3-0053-4E43-B5FC-8ECC539034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87760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1963" y="46038"/>
            <a:ext cx="2238375" cy="6407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663" y="46038"/>
            <a:ext cx="6565900" cy="6407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600" y="6586040"/>
            <a:ext cx="3902075" cy="2275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Automated Test Generation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08463" y="6578930"/>
            <a:ext cx="2895600" cy="2346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Zakeri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19950" y="6571820"/>
            <a:ext cx="1905000" cy="24173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5A0468-236F-441B-B660-08AD417F9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31997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6038"/>
            <a:ext cx="77724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3663" y="860425"/>
            <a:ext cx="4402137" cy="5592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425"/>
            <a:ext cx="4402138" cy="5592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3825" y="6508750"/>
            <a:ext cx="3976688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Automated Test Generation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37038" y="6499225"/>
            <a:ext cx="2895600" cy="314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Zakeri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05663" y="6489700"/>
            <a:ext cx="19050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9079ED-A84C-489D-8652-BBA1953C1F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4876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6038"/>
            <a:ext cx="77724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663" y="860425"/>
            <a:ext cx="4402137" cy="5592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860425"/>
            <a:ext cx="4402138" cy="2719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32213"/>
            <a:ext cx="4402138" cy="2720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23825" y="6500813"/>
            <a:ext cx="387985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Automated Test Generation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230688" y="6491288"/>
            <a:ext cx="2895600" cy="314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Zakeri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219950" y="6481763"/>
            <a:ext cx="19050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2E5244-DC11-41C9-B8C1-BDFCA1FC41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2699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" y="46038"/>
            <a:ext cx="8951913" cy="7104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600" y="6586040"/>
            <a:ext cx="3902075" cy="2275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Automated Test Generation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08463" y="6578930"/>
            <a:ext cx="2895600" cy="2346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Zakeri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19950" y="6571820"/>
            <a:ext cx="1905000" cy="24173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62EB0AC8-263E-4BC2-8316-EF38483797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877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600" y="6586040"/>
            <a:ext cx="3902075" cy="2275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Automated Test Generation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08463" y="6578930"/>
            <a:ext cx="2895600" cy="2346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Zakeri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19950" y="6571820"/>
            <a:ext cx="1905000" cy="24173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2900A7-DC3A-4248-8F88-4E7EA883AB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17930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663" y="860425"/>
            <a:ext cx="4402137" cy="5592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425"/>
            <a:ext cx="4402138" cy="5592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600" y="6586040"/>
            <a:ext cx="3902075" cy="2275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Automated Test Generation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08463" y="6578930"/>
            <a:ext cx="2895600" cy="2346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Zakeri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19950" y="6571820"/>
            <a:ext cx="1905000" cy="24173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AFA7F6-2645-45EE-B629-B6B09A102A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6528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1600" y="6586040"/>
            <a:ext cx="3902075" cy="2275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Automated Test Generation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208463" y="6578930"/>
            <a:ext cx="2895600" cy="2346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Zakeri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219950" y="6571820"/>
            <a:ext cx="1905000" cy="24173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94B31-9459-46F3-B8F4-2909EBC07F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639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1600" y="6586040"/>
            <a:ext cx="3902075" cy="2275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Automated Test Generation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208463" y="6578930"/>
            <a:ext cx="2895600" cy="2346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Zakeri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19950" y="6571820"/>
            <a:ext cx="1905000" cy="24173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6CF6B-98B7-407E-B371-58066DCC3A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72455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1600" y="6586040"/>
            <a:ext cx="3902075" cy="2275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Automated Test Generation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208463" y="6578930"/>
            <a:ext cx="2895600" cy="2346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Zakeri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19950" y="6571820"/>
            <a:ext cx="1905000" cy="24173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293535-583A-4C7E-B683-33983836B4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311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600" y="6586040"/>
            <a:ext cx="3902075" cy="2275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Automated Test Generation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08463" y="6578930"/>
            <a:ext cx="2895600" cy="2346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Zakeri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19950" y="6571820"/>
            <a:ext cx="1905000" cy="24173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AD9EDC-03CF-482D-B14B-AB919A89F2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1877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600" y="6586040"/>
            <a:ext cx="3902075" cy="2275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Automated Test Generation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08463" y="6578930"/>
            <a:ext cx="2895600" cy="2346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Zakeri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19950" y="6571820"/>
            <a:ext cx="1905000" cy="24173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93A9B8-912F-4593-B920-3E7C524AAB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245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600" y="6586040"/>
            <a:ext cx="3902075" cy="227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Automated Test Generation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08463" y="6578930"/>
            <a:ext cx="2895600" cy="234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© Zakeri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19950" y="6571820"/>
            <a:ext cx="1905000" cy="241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E3C558B-0F1F-4E78-AAAB-3F1AFC5A16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8900" y="46038"/>
            <a:ext cx="8951913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3" y="860425"/>
            <a:ext cx="8956675" cy="5682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 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 </a:t>
            </a:r>
          </a:p>
          <a:p>
            <a:pPr lvl="4"/>
            <a:r>
              <a:rPr lang="en-US" altLang="en-US" dirty="0"/>
              <a:t>Fifth level 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350" y="63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-1" y="729143"/>
            <a:ext cx="9118833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</p:sldLayoutIdLst>
  <p:transition spd="med"/>
  <p:hf hd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/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85000"/>
        <a:buChar char="•"/>
        <a:defRPr sz="2800" b="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 b="0">
          <a:solidFill>
            <a:schemeClr val="tx1"/>
          </a:solidFill>
          <a:latin typeface="Gill Sans MT" panose="020B0502020104020203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>
          <a:solidFill>
            <a:schemeClr val="tx1"/>
          </a:solidFill>
          <a:latin typeface="Gill Sans MT" panose="020B0502020104020203" pitchFamily="34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>
          <a:solidFill>
            <a:schemeClr val="tx1"/>
          </a:solidFill>
          <a:latin typeface="Gill Sans MT" panose="020B0502020104020203" pitchFamily="34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sz="2000" b="0">
          <a:solidFill>
            <a:schemeClr val="tx1"/>
          </a:solidFill>
          <a:latin typeface="Gill Sans MT" panose="020B0502020104020203" pitchFamily="34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4287" y="-1"/>
            <a:ext cx="8695425" cy="2598821"/>
          </a:xfrm>
        </p:spPr>
        <p:txBody>
          <a:bodyPr/>
          <a:lstStyle/>
          <a:p>
            <a:r>
              <a:rPr lang="en-US" altLang="en-US" b="0" dirty="0">
                <a:effectLst/>
              </a:rPr>
              <a:t>Introduction to Software Testing</a:t>
            </a:r>
            <a:br>
              <a:rPr lang="en-US" altLang="en-US" b="0" dirty="0">
                <a:effectLst/>
              </a:rPr>
            </a:br>
            <a:br>
              <a:rPr lang="en-US" altLang="en-US" b="0" dirty="0">
                <a:effectLst/>
              </a:rPr>
            </a:br>
            <a:r>
              <a:rPr lang="en-US" altLang="en-US" sz="2400" b="0" dirty="0"/>
              <a:t>Lecture xx</a:t>
            </a:r>
            <a:br>
              <a:rPr lang="en-US" altLang="en-US" sz="2400" b="0" dirty="0"/>
            </a:br>
            <a:br>
              <a:rPr lang="en-US" altLang="en-US" b="0" dirty="0">
                <a:effectLst/>
              </a:rPr>
            </a:br>
            <a:r>
              <a:rPr lang="en-US" altLang="en-US" b="0" dirty="0">
                <a:solidFill>
                  <a:srgbClr val="7030A0"/>
                </a:solidFill>
              </a:rPr>
              <a:t> </a:t>
            </a:r>
            <a:r>
              <a:rPr lang="en-US" altLang="en-US" dirty="0">
                <a:solidFill>
                  <a:srgbClr val="990099"/>
                </a:solidFill>
              </a:rPr>
              <a:t>Title</a:t>
            </a:r>
            <a:endParaRPr lang="en-US" altLang="en-US" dirty="0">
              <a:solidFill>
                <a:srgbClr val="990099"/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DFA8EC-A1CB-45F9-9A71-70DE9DDD462A}"/>
              </a:ext>
            </a:extLst>
          </p:cNvPr>
          <p:cNvSpPr>
            <a:spLocks noGrp="1" noChangeArrowheads="1"/>
          </p:cNvSpPr>
          <p:nvPr/>
        </p:nvSpPr>
        <p:spPr>
          <a:xfrm>
            <a:off x="866274" y="4541470"/>
            <a:ext cx="7166749" cy="1434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2800" b="0" dirty="0"/>
              <a:t>Slides by: </a:t>
            </a:r>
            <a:r>
              <a:rPr lang="en-US" sz="2800" kern="0" dirty="0"/>
              <a:t>Morteza Zakeri</a:t>
            </a:r>
            <a:endParaRPr lang="en-US" sz="2800" dirty="0"/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sz="1600" b="0" dirty="0">
              <a:solidFill>
                <a:srgbClr val="0000CC"/>
              </a:solidFill>
            </a:endParaRPr>
          </a:p>
          <a:p>
            <a:endParaRPr lang="en-US" sz="1600" b="0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B9C493B3-9CA3-4588-A170-7C93107C1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9456" y="6229226"/>
            <a:ext cx="34257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i="1" dirty="0">
                <a:solidFill>
                  <a:schemeClr val="tx1"/>
                </a:solidFill>
                <a:latin typeface="Comic Sans MS" pitchFamily="66" charset="0"/>
              </a:rPr>
              <a:t>March 2024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0EDA1A-2446-4671-BA31-241D04E1D492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090939"/>
            <a:ext cx="8229600" cy="830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latin typeface="+mn-lt"/>
                <a:ea typeface="+mn-ea"/>
                <a:cs typeface="+mn-cs"/>
              </a:rPr>
              <a:t>Instructor: Morteza Zakeri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A2CCDBA6-5A62-4E0E-82AF-1431EB1F44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What is Automated Test Generation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E3FBD971-566A-4CA0-9E57-6DF4BF7969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663" y="860425"/>
            <a:ext cx="8956675" cy="5886604"/>
          </a:xfrm>
        </p:spPr>
        <p:txBody>
          <a:bodyPr/>
          <a:lstStyle/>
          <a:p>
            <a:r>
              <a:rPr lang="en-US" altLang="en-US" sz="2800" dirty="0"/>
              <a:t>Automated testing refers to the techniques which generate the test sets automatically.</a:t>
            </a:r>
          </a:p>
          <a:p>
            <a:pPr algn="just"/>
            <a:endParaRPr lang="en-US" altLang="en-US" b="1" dirty="0">
              <a:solidFill>
                <a:srgbClr val="FF0066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72EF28-9BF2-40BD-9B0E-C07602A82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EB0AC8-263E-4BC2-8316-EF38483797F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05C90F-B039-4B4D-A55B-7B4E5DE14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Automated Test Generation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B1869-F170-4975-96E5-E7CBB5BF9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Zakeri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6468-24ED-E539-0D9E-2A5AFFC49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761" y="1917774"/>
            <a:ext cx="8273989" cy="2388412"/>
          </a:xfrm>
        </p:spPr>
        <p:txBody>
          <a:bodyPr/>
          <a:lstStyle/>
          <a:p>
            <a:pPr algn="ctr"/>
            <a:r>
              <a:rPr lang="en-US" sz="6000" dirty="0">
                <a:latin typeface="+mj-lt"/>
              </a:rPr>
              <a:t>Search-based software testing (SBST)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B224FA-41F2-A36A-6DF3-977FCE941F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16431660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8DCD3-066D-4890-8015-DA974C54E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1552C-DB6A-416A-B907-C7C130C75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54A25-7F85-4E13-A9F8-09E5C69A3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EB0AC8-263E-4BC2-8316-EF38483797F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A68B7-91AB-43A1-A55A-B3BAA85B9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Automated Test Generation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18321-2BE7-4551-BF7E-94DBE5DD0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Zakeri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20701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intro">
  <a:themeElements>
    <a:clrScheme name="intro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Ubuntu_GillSans">
      <a:majorFont>
        <a:latin typeface="Ubuntu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a:\intro.ppt</Template>
  <TotalTime>1316</TotalTime>
  <Pages>49</Pages>
  <Words>61</Words>
  <Application>Microsoft Office PowerPoint</Application>
  <PresentationFormat>On-screen Show (4:3)</PresentationFormat>
  <Paragraphs>15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Comic Sans MS</vt:lpstr>
      <vt:lpstr>Gill Sans MT</vt:lpstr>
      <vt:lpstr>Times New Roman</vt:lpstr>
      <vt:lpstr>Ubuntu</vt:lpstr>
      <vt:lpstr>Verdana</vt:lpstr>
      <vt:lpstr>Wingdings</vt:lpstr>
      <vt:lpstr>intro</vt:lpstr>
      <vt:lpstr>Introduction to Software Testing  Lecture xx   Title</vt:lpstr>
      <vt:lpstr>What is Automated Test Generation</vt:lpstr>
      <vt:lpstr>Search-based software testing (SBST)</vt:lpstr>
      <vt:lpstr>PowerPoint Presentation</vt:lpstr>
    </vt:vector>
  </TitlesOfParts>
  <Company>ACM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Software Testing  Lecture xx   Title</dc:title>
  <dc:creator/>
  <cp:lastModifiedBy>Morteza Zakeri</cp:lastModifiedBy>
  <cp:revision>327</cp:revision>
  <cp:lastPrinted>1996-04-04T10:27:56Z</cp:lastPrinted>
  <dcterms:created xsi:type="dcterms:W3CDTF">1996-06-15T03:21:08Z</dcterms:created>
  <dcterms:modified xsi:type="dcterms:W3CDTF">2024-03-31T19:07:42Z</dcterms:modified>
</cp:coreProperties>
</file>