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104" y="125"/>
      </p:cViewPr>
      <p:guideLst>
        <p:guide orient="horz" pos="2160"/>
        <p:guide pos="2880"/>
      </p:guideLst>
    </p:cSldViewPr>
  </p:slideViewPr>
  <p:notesTextViewPr>
    <p:cViewPr>
      <p:scale>
        <a:sx n="1" d="1"/>
        <a:sy n="1" d="1"/>
      </p:scale>
      <p:origin x="0" y="0"/>
    </p:cViewPr>
  </p:notesTextViewPr>
  <p:sorterViewPr>
    <p:cViewPr>
      <p:scale>
        <a:sx n="100" d="100"/>
        <a:sy n="100" d="100"/>
      </p:scale>
      <p:origin x="0" y="6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080520" cy="511200"/>
          </a:xfrm>
          <a:prstGeom prst="rect">
            <a:avLst/>
          </a:prstGeom>
          <a:noFill/>
          <a:ln>
            <a:noFill/>
          </a:ln>
        </p:spPr>
        <p:txBody>
          <a:bodyPr vert="horz" wrap="none" lIns="90000" tIns="45000" rIns="90000" bIns="45000" compatLnSpc="1"/>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FFFFFF"/>
              </a:solidFill>
              <a:latin typeface="Garamond" pitchFamily="18"/>
              <a:ea typeface="DejaVu Sans" pitchFamily="2"/>
              <a:cs typeface="DejaVu Sans" pitchFamily="2"/>
            </a:endParaRPr>
          </a:p>
        </p:txBody>
      </p:sp>
      <p:sp>
        <p:nvSpPr>
          <p:cNvPr id="3" name="Date Placeholder 2"/>
          <p:cNvSpPr txBox="1">
            <a:spLocks noGrp="1"/>
          </p:cNvSpPr>
          <p:nvPr>
            <p:ph type="dt" sz="quarter" idx="1"/>
          </p:nvPr>
        </p:nvSpPr>
        <p:spPr>
          <a:xfrm>
            <a:off x="4018320" y="0"/>
            <a:ext cx="3080520" cy="511200"/>
          </a:xfrm>
          <a:prstGeom prst="rect">
            <a:avLst/>
          </a:prstGeom>
          <a:noFill/>
          <a:ln>
            <a:noFill/>
          </a:ln>
        </p:spPr>
        <p:txBody>
          <a:bodyPr vert="horz" wrap="none" lIns="90000" tIns="45000" rIns="90000" bIns="45000" compatLnSpc="1"/>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BBCFCE15-3A8E-4D68-964B-2F43EFD5E5F7}" type="datetimeFigureOut">
              <a:t>2/19/2020</a:t>
            </a:fld>
            <a:endParaRPr lang="en-US" sz="1400" b="0" i="0" u="none" strike="noStrike" baseline="0">
              <a:ln>
                <a:noFill/>
              </a:ln>
              <a:solidFill>
                <a:srgbClr val="FFFFFF"/>
              </a:solidFill>
              <a:latin typeface="Garamond" pitchFamily="18"/>
              <a:ea typeface="DejaVu Sans" pitchFamily="2"/>
              <a:cs typeface="DejaVu Sans" pitchFamily="2"/>
            </a:endParaRPr>
          </a:p>
        </p:txBody>
      </p:sp>
      <p:sp>
        <p:nvSpPr>
          <p:cNvPr id="4" name="Footer Placeholder 3"/>
          <p:cNvSpPr txBox="1">
            <a:spLocks noGrp="1"/>
          </p:cNvSpPr>
          <p:nvPr>
            <p:ph type="ftr" sz="quarter" idx="2"/>
          </p:nvPr>
        </p:nvSpPr>
        <p:spPr>
          <a:xfrm>
            <a:off x="0" y="9723240"/>
            <a:ext cx="3080520" cy="511200"/>
          </a:xfrm>
          <a:prstGeom prst="rect">
            <a:avLst/>
          </a:prstGeom>
          <a:noFill/>
          <a:ln>
            <a:noFill/>
          </a:ln>
        </p:spPr>
        <p:txBody>
          <a:bodyPr vert="horz" wrap="none" lIns="90000" tIns="45000" rIns="90000" bIns="45000" anchor="b" compatLnSpc="1"/>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FFFFFF"/>
              </a:solidFill>
              <a:latin typeface="Garamond" pitchFamily="18"/>
              <a:ea typeface="DejaVu Sans" pitchFamily="2"/>
              <a:cs typeface="DejaVu Sans" pitchFamily="2"/>
            </a:endParaRPr>
          </a:p>
        </p:txBody>
      </p:sp>
      <p:sp>
        <p:nvSpPr>
          <p:cNvPr id="5" name="Slide Number Placeholder 4"/>
          <p:cNvSpPr txBox="1">
            <a:spLocks noGrp="1"/>
          </p:cNvSpPr>
          <p:nvPr>
            <p:ph type="sldNum" sz="quarter" idx="3"/>
          </p:nvPr>
        </p:nvSpPr>
        <p:spPr>
          <a:xfrm>
            <a:off x="4018320" y="9723240"/>
            <a:ext cx="3080520" cy="511200"/>
          </a:xfrm>
          <a:prstGeom prst="rect">
            <a:avLst/>
          </a:prstGeom>
          <a:noFill/>
          <a:ln>
            <a:noFill/>
          </a:ln>
        </p:spPr>
        <p:txBody>
          <a:bodyPr vert="horz" wrap="none" lIns="90000" tIns="45000" rIns="90000" bIns="45000" anchor="b" compatLnSpc="1"/>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E3068A5C-03DF-4F40-9AFC-B40FA08E3C33}" type="slidenum">
              <a:t>‹#›</a:t>
            </a:fld>
            <a:endParaRPr lang="en-US" sz="1400" b="0" i="0" u="none" strike="noStrike" baseline="0">
              <a:ln>
                <a:noFill/>
              </a:ln>
              <a:solidFill>
                <a:srgbClr val="FFFFFF"/>
              </a:solidFill>
              <a:latin typeface="Garamond" pitchFamily="18"/>
              <a:ea typeface="DejaVu Sans" pitchFamily="2"/>
              <a:cs typeface="DejaVu Sans" pitchFamily="2"/>
            </a:endParaRPr>
          </a:p>
        </p:txBody>
      </p:sp>
    </p:spTree>
    <p:extLst>
      <p:ext uri="{BB962C8B-B14F-4D97-AF65-F5344CB8AC3E}">
        <p14:creationId xmlns:p14="http://schemas.microsoft.com/office/powerpoint/2010/main" val="2292875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7099200" cy="10234800"/>
          </a:xfrm>
          <a:prstGeom prst="rect">
            <a:avLst/>
          </a:prstGeom>
          <a:solidFill>
            <a:srgbClr val="FFFFFF"/>
          </a:solidFill>
          <a:ln>
            <a:noFill/>
            <a:prstDash val="solid"/>
          </a:ln>
        </p:spPr>
        <p:txBody>
          <a:bodyPr wrap="none" lIns="90000" tIns="45000" rIns="90000" bIns="45000" anchor="ctr" anchorCtr="1"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3" name="Freeform 2"/>
          <p:cNvSpPr/>
          <p:nvPr/>
        </p:nvSpPr>
        <p:spPr>
          <a:xfrm>
            <a:off x="0" y="0"/>
            <a:ext cx="7099200" cy="102344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4" name="Freeform 3"/>
          <p:cNvSpPr/>
          <p:nvPr/>
        </p:nvSpPr>
        <p:spPr>
          <a:xfrm>
            <a:off x="0" y="0"/>
            <a:ext cx="3076560" cy="511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5" name="Freeform 4"/>
          <p:cNvSpPr/>
          <p:nvPr/>
        </p:nvSpPr>
        <p:spPr>
          <a:xfrm>
            <a:off x="4021200" y="0"/>
            <a:ext cx="3076560" cy="511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6" name="Slide Image Placeholder 5"/>
          <p:cNvSpPr>
            <a:spLocks noGrp="1" noRot="1" noChangeAspect="1"/>
          </p:cNvSpPr>
          <p:nvPr>
            <p:ph type="sldImg" idx="2"/>
          </p:nvPr>
        </p:nvSpPr>
        <p:spPr>
          <a:xfrm>
            <a:off x="990719" y="767880"/>
            <a:ext cx="5116320" cy="3837600"/>
          </a:xfrm>
          <a:prstGeom prst="rect">
            <a:avLst/>
          </a:prstGeom>
          <a:noFill/>
          <a:ln>
            <a:noFill/>
            <a:prstDash val="solid"/>
          </a:ln>
        </p:spPr>
      </p:sp>
      <p:sp>
        <p:nvSpPr>
          <p:cNvPr id="7" name="Notes Placeholder 6"/>
          <p:cNvSpPr txBox="1">
            <a:spLocks noGrp="1"/>
          </p:cNvSpPr>
          <p:nvPr>
            <p:ph type="body" sz="quarter" idx="3"/>
          </p:nvPr>
        </p:nvSpPr>
        <p:spPr>
          <a:xfrm>
            <a:off x="709560" y="4862520"/>
            <a:ext cx="5678640" cy="4602600"/>
          </a:xfrm>
          <a:prstGeom prst="rect">
            <a:avLst/>
          </a:prstGeom>
          <a:noFill/>
          <a:ln>
            <a:noFill/>
          </a:ln>
        </p:spPr>
        <p:txBody>
          <a:bodyPr lIns="0" tIns="0" rIns="0" bIns="0"/>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
        <p:nvSpPr>
          <p:cNvPr id="8" name="Freeform 7"/>
          <p:cNvSpPr/>
          <p:nvPr/>
        </p:nvSpPr>
        <p:spPr>
          <a:xfrm>
            <a:off x="0" y="9721800"/>
            <a:ext cx="3076560" cy="511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9" name="Slide Number Placeholder 8"/>
          <p:cNvSpPr txBox="1">
            <a:spLocks noGrp="1"/>
          </p:cNvSpPr>
          <p:nvPr>
            <p:ph type="sldNum" sz="quarter" idx="5"/>
          </p:nvPr>
        </p:nvSpPr>
        <p:spPr>
          <a:xfrm>
            <a:off x="4020840" y="9721440"/>
            <a:ext cx="3074759" cy="510119"/>
          </a:xfrm>
          <a:prstGeom prst="rect">
            <a:avLst/>
          </a:prstGeom>
          <a:noFill/>
          <a:ln>
            <a:noFill/>
          </a:ln>
        </p:spPr>
        <p:txBody>
          <a:bodyPr vert="horz" wrap="square" lIns="96840" tIns="48240" rIns="96840" bIns="48240" anchor="b" anchorCtr="0"/>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300" b="0" i="0" u="none" strike="noStrike" baseline="0">
                <a:solidFill>
                  <a:srgbClr val="000000"/>
                </a:solidFill>
                <a:latin typeface="Arial" pitchFamily="18"/>
                <a:ea typeface="DejaVu Sans" pitchFamily="2"/>
                <a:cs typeface="DejaVu Sans" pitchFamily="2"/>
              </a:defRPr>
            </a:lvl1pPr>
          </a:lstStyle>
          <a:p>
            <a:pPr lvl="0"/>
            <a:fld id="{A1406862-6DC7-44DA-A83F-EFE814519160}" type="slidenum">
              <a:t>‹#›</a:t>
            </a:fld>
            <a:endParaRPr lang="en-US"/>
          </a:p>
        </p:txBody>
      </p:sp>
    </p:spTree>
    <p:extLst>
      <p:ext uri="{BB962C8B-B14F-4D97-AF65-F5344CB8AC3E}">
        <p14:creationId xmlns:p14="http://schemas.microsoft.com/office/powerpoint/2010/main" val="1043879814"/>
      </p:ext>
    </p:extLst>
  </p:cSld>
  <p:clrMap bg1="lt1" tx1="dk1" bg2="lt2" tx2="dk2" accent1="accent1" accent2="accent2" accent3="accent3" accent4="accent4" accent5="accent5" accent6="accent6" hlink="hlink" folHlink="folHlink"/>
  <p:notesStyle>
    <a:lvl1pPr marL="0" marR="0" indent="0" algn="l" hangingPunct="0">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Times New Roman"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220759" y="768240"/>
            <a:ext cx="4657680" cy="3838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3" name="Notes Placeholder 2"/>
          <p:cNvSpPr txBox="1">
            <a:spLocks noGrp="1"/>
          </p:cNvSpPr>
          <p:nvPr>
            <p:ph type="body" sz="quarter" idx="1"/>
          </p:nvPr>
        </p:nvSpPr>
        <p:spPr>
          <a:xfrm>
            <a:off x="709560" y="4862520"/>
            <a:ext cx="5678640" cy="4602960"/>
          </a:xfrm>
        </p:spPr>
        <p:txBody>
          <a:bodyPr vert="horz">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lvl="0" rtl="0">
              <a:buNone/>
            </a:pPr>
            <a:r>
              <a:rPr lang="en-US"/>
              <a:t>zap.c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lvl="0" rtl="0">
              <a:buNone/>
            </a:pPr>
            <a:r>
              <a:rPr lang="en-US"/>
              <a:t>https://www.youtube.com/watch?v=nz20lu2AM2k&amp;t=9s</a:t>
            </a:r>
          </a:p>
          <a:p>
            <a:pPr lvl="0" rtl="0">
              <a:buNone/>
            </a:pPr>
            <a:endParaRPr lang="en-US"/>
          </a:p>
          <a:p>
            <a:pPr lvl="0" rtl="0">
              <a:buNone/>
            </a:pPr>
            <a:r>
              <a:rPr lang="en-US"/>
              <a:t>sum.c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lvl="0" rtl="0">
              <a:buNone/>
            </a:pPr>
            <a:r>
              <a:rPr lang="en-US"/>
              <a:t>wat.c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lvl="0" rtl="0">
              <a:buNone/>
            </a:pPr>
            <a:r>
              <a:rPr lang="en-US"/>
              <a:t>bad_pointer.c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lvl="0" rtl="0">
              <a:buNone/>
            </a:pPr>
            <a:r>
              <a:rPr lang="en-US"/>
              <a:t>crash.c</a:t>
            </a:r>
          </a:p>
          <a:p>
            <a:pPr lvl="0" rtl="0">
              <a:buNone/>
            </a:pPr>
            <a:r>
              <a:rPr lang="en-US"/>
              <a:t>crash2.c</a:t>
            </a:r>
          </a:p>
          <a:p>
            <a:pPr lvl="0" rtl="0">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lvl="0" rtl="0">
              <a:buNone/>
            </a:pPr>
            <a:r>
              <a:rPr lang="en-US"/>
              <a:t>struct.c</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lvl="0" rtl="0">
              <a:buNone/>
            </a:pPr>
            <a:r>
              <a:rPr lang="en-US"/>
              <a:t>https://www.youtube.com/watch?v=nz20lu2AM2k&amp;t=9s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lvl="0" rtl="0">
              <a:buNone/>
            </a:pPr>
            <a:r>
              <a:rPr lang="en-US"/>
              <a:t>ptr_array.c</a:t>
            </a:r>
          </a:p>
          <a:p>
            <a:pPr lvl="0" rtl="0">
              <a:buNone/>
            </a:pPr>
            <a:r>
              <a:rPr lang="en-US"/>
              <a:t>change to *ptr++</a:t>
            </a:r>
          </a:p>
          <a:p>
            <a:pPr lvl="0" rtl="0">
              <a:buNone/>
            </a:pPr>
            <a:r>
              <a:rPr lang="en-US"/>
              <a:t>then (*ptr)++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90600" y="768350"/>
            <a:ext cx="5116513" cy="383698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vert="horz"/>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rt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FB31010-5139-4962-AF13-A8A217889710}" type="slidenum">
              <a:t>‹#›</a:t>
            </a:fld>
            <a:endParaRPr lang="en-US"/>
          </a:p>
        </p:txBody>
      </p:sp>
    </p:spTree>
    <p:extLst>
      <p:ext uri="{BB962C8B-B14F-4D97-AF65-F5344CB8AC3E}">
        <p14:creationId xmlns:p14="http://schemas.microsoft.com/office/powerpoint/2010/main" val="11885552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617472B-BFD2-45D5-8C56-8538EDBEE576}" type="slidenum">
              <a:t>‹#›</a:t>
            </a:fld>
            <a:endParaRPr lang="en-US"/>
          </a:p>
        </p:txBody>
      </p:sp>
    </p:spTree>
    <p:extLst>
      <p:ext uri="{BB962C8B-B14F-4D97-AF65-F5344CB8AC3E}">
        <p14:creationId xmlns:p14="http://schemas.microsoft.com/office/powerpoint/2010/main" val="1695861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8588"/>
            <a:ext cx="2055813" cy="5449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8588"/>
            <a:ext cx="6019800" cy="5449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FC90814-6AEF-409F-B01D-D0D41D06DA5D}" type="slidenum">
              <a:t>‹#›</a:t>
            </a:fld>
            <a:endParaRPr lang="en-US"/>
          </a:p>
        </p:txBody>
      </p:sp>
    </p:spTree>
    <p:extLst>
      <p:ext uri="{BB962C8B-B14F-4D97-AF65-F5344CB8AC3E}">
        <p14:creationId xmlns:p14="http://schemas.microsoft.com/office/powerpoint/2010/main" val="2441979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EA77366-1580-4FB2-AFFF-BDD71DD017DB}" type="slidenum">
              <a:t>‹#›</a:t>
            </a:fld>
            <a:endParaRPr lang="en-US"/>
          </a:p>
        </p:txBody>
      </p:sp>
    </p:spTree>
    <p:extLst>
      <p:ext uri="{BB962C8B-B14F-4D97-AF65-F5344CB8AC3E}">
        <p14:creationId xmlns:p14="http://schemas.microsoft.com/office/powerpoint/2010/main" val="1494800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B6A96AF-5160-44DA-83EA-73F103E3D912}" type="slidenum">
              <a:t>‹#›</a:t>
            </a:fld>
            <a:endParaRPr lang="en-US"/>
          </a:p>
        </p:txBody>
      </p:sp>
    </p:spTree>
    <p:extLst>
      <p:ext uri="{BB962C8B-B14F-4D97-AF65-F5344CB8AC3E}">
        <p14:creationId xmlns:p14="http://schemas.microsoft.com/office/powerpoint/2010/main" val="4241963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397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397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A3C8A4E-EC27-4EE1-AA1D-BACBED08B7D1}" type="slidenum">
              <a:t>‹#›</a:t>
            </a:fld>
            <a:endParaRPr lang="en-US"/>
          </a:p>
        </p:txBody>
      </p:sp>
    </p:spTree>
    <p:extLst>
      <p:ext uri="{BB962C8B-B14F-4D97-AF65-F5344CB8AC3E}">
        <p14:creationId xmlns:p14="http://schemas.microsoft.com/office/powerpoint/2010/main" val="25019883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04CBBC64-77BF-48D8-A8CC-9C24E9DC24C4}" type="slidenum">
              <a:t>‹#›</a:t>
            </a:fld>
            <a:endParaRPr lang="en-US"/>
          </a:p>
        </p:txBody>
      </p:sp>
    </p:spTree>
    <p:extLst>
      <p:ext uri="{BB962C8B-B14F-4D97-AF65-F5344CB8AC3E}">
        <p14:creationId xmlns:p14="http://schemas.microsoft.com/office/powerpoint/2010/main" val="436491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07367F5-38BE-40DD-894D-735004D1C0C3}" type="slidenum">
              <a:t>‹#›</a:t>
            </a:fld>
            <a:endParaRPr lang="en-US"/>
          </a:p>
        </p:txBody>
      </p:sp>
    </p:spTree>
    <p:extLst>
      <p:ext uri="{BB962C8B-B14F-4D97-AF65-F5344CB8AC3E}">
        <p14:creationId xmlns:p14="http://schemas.microsoft.com/office/powerpoint/2010/main" val="1775246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A7327BD5-23E1-4B90-B632-4C27864BE313}" type="slidenum">
              <a:t>‹#›</a:t>
            </a:fld>
            <a:endParaRPr lang="en-US"/>
          </a:p>
        </p:txBody>
      </p:sp>
    </p:spTree>
    <p:extLst>
      <p:ext uri="{BB962C8B-B14F-4D97-AF65-F5344CB8AC3E}">
        <p14:creationId xmlns:p14="http://schemas.microsoft.com/office/powerpoint/2010/main" val="3587353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8F90614-22A0-43B9-9AEF-EAC6BC94B63D}" type="slidenum">
              <a:t>‹#›</a:t>
            </a:fld>
            <a:endParaRPr lang="en-US"/>
          </a:p>
        </p:txBody>
      </p:sp>
    </p:spTree>
    <p:extLst>
      <p:ext uri="{BB962C8B-B14F-4D97-AF65-F5344CB8AC3E}">
        <p14:creationId xmlns:p14="http://schemas.microsoft.com/office/powerpoint/2010/main" val="2238769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D23A7AC-8379-4ADD-9BCF-5976B94BD2C2}" type="slidenum">
              <a:t>‹#›</a:t>
            </a:fld>
            <a:endParaRPr lang="en-US"/>
          </a:p>
        </p:txBody>
      </p:sp>
    </p:spTree>
    <p:extLst>
      <p:ext uri="{BB962C8B-B14F-4D97-AF65-F5344CB8AC3E}">
        <p14:creationId xmlns:p14="http://schemas.microsoft.com/office/powerpoint/2010/main" val="31644400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grpSp>
        <p:nvGrpSpPr>
          <p:cNvPr id="2" name="Group 1"/>
          <p:cNvGrpSpPr/>
          <p:nvPr/>
        </p:nvGrpSpPr>
        <p:grpSpPr>
          <a:xfrm>
            <a:off x="0" y="0"/>
            <a:ext cx="9139320" cy="6848640"/>
            <a:chOff x="0" y="0"/>
            <a:chExt cx="9139320" cy="6848640"/>
          </a:xfrm>
        </p:grpSpPr>
        <p:grpSp>
          <p:nvGrpSpPr>
            <p:cNvPr id="3" name="Group 2"/>
            <p:cNvGrpSpPr/>
            <p:nvPr/>
          </p:nvGrpSpPr>
          <p:grpSpPr>
            <a:xfrm>
              <a:off x="2742480" y="3540240"/>
              <a:ext cx="6390000" cy="3308400"/>
              <a:chOff x="2742480" y="3540240"/>
              <a:chExt cx="6390000" cy="3308400"/>
            </a:xfrm>
          </p:grpSpPr>
          <p:sp>
            <p:nvSpPr>
              <p:cNvPr id="4" name="Freeform 3"/>
              <p:cNvSpPr/>
              <p:nvPr/>
            </p:nvSpPr>
            <p:spPr>
              <a:xfrm>
                <a:off x="2742480" y="4196880"/>
                <a:ext cx="4573080" cy="2651399"/>
              </a:xfrm>
              <a:custGeom>
                <a:avLst/>
                <a:gdLst>
                  <a:gd name="f0" fmla="val 10800000"/>
                  <a:gd name="f1" fmla="val 5400000"/>
                  <a:gd name="f2" fmla="val 180"/>
                  <a:gd name="f3" fmla="val w"/>
                  <a:gd name="f4" fmla="val h"/>
                  <a:gd name="f5" fmla="val 0"/>
                  <a:gd name="f6" fmla="val 2882"/>
                  <a:gd name="f7" fmla="val 1671"/>
                  <a:gd name="f8" fmla="val 2773"/>
                  <a:gd name="f9" fmla="val 544"/>
                  <a:gd name="f10" fmla="val 2740"/>
                  <a:gd name="f11" fmla="val 528"/>
                  <a:gd name="f12" fmla="val 2692"/>
                  <a:gd name="f13" fmla="val 506"/>
                  <a:gd name="f14" fmla="val 2632"/>
                  <a:gd name="f15" fmla="val 484"/>
                  <a:gd name="f16" fmla="val 2561"/>
                  <a:gd name="f17" fmla="val 457"/>
                  <a:gd name="f18" fmla="val 2480"/>
                  <a:gd name="f19" fmla="val 424"/>
                  <a:gd name="f20" fmla="val 2388"/>
                  <a:gd name="f21" fmla="val 397"/>
                  <a:gd name="f22" fmla="val 2203"/>
                  <a:gd name="f23" fmla="val 343"/>
                  <a:gd name="f24" fmla="val 2078"/>
                  <a:gd name="f25" fmla="val 310"/>
                  <a:gd name="f26" fmla="val 1970"/>
                  <a:gd name="f27" fmla="val 277"/>
                  <a:gd name="f28" fmla="val 1878"/>
                  <a:gd name="f29" fmla="val 245"/>
                  <a:gd name="f30" fmla="val 1807"/>
                  <a:gd name="f31" fmla="val 212"/>
                  <a:gd name="f32" fmla="val 1742"/>
                  <a:gd name="f33" fmla="val 179"/>
                  <a:gd name="f34" fmla="val 1693"/>
                  <a:gd name="f35" fmla="val 152"/>
                  <a:gd name="f36" fmla="val 1655"/>
                  <a:gd name="f37" fmla="val 125"/>
                  <a:gd name="f38" fmla="val 1628"/>
                  <a:gd name="f39" fmla="val 103"/>
                  <a:gd name="f40" fmla="val 1606"/>
                  <a:gd name="f41" fmla="val 81"/>
                  <a:gd name="f42" fmla="val 1590"/>
                  <a:gd name="f43" fmla="val 60"/>
                  <a:gd name="f44" fmla="val 1585"/>
                  <a:gd name="f45" fmla="val 43"/>
                  <a:gd name="f46" fmla="val 1579"/>
                  <a:gd name="f47" fmla="val 27"/>
                  <a:gd name="f48" fmla="val 5"/>
                  <a:gd name="f49" fmla="val 1568"/>
                  <a:gd name="f50" fmla="val 1557"/>
                  <a:gd name="f51" fmla="val 49"/>
                  <a:gd name="f52" fmla="val 76"/>
                  <a:gd name="f53" fmla="val 98"/>
                  <a:gd name="f54" fmla="val 120"/>
                  <a:gd name="f55" fmla="val 1617"/>
                  <a:gd name="f56" fmla="val 141"/>
                  <a:gd name="f57" fmla="val 1650"/>
                  <a:gd name="f58" fmla="val 163"/>
                  <a:gd name="f59" fmla="val 1688"/>
                  <a:gd name="f60" fmla="val 185"/>
                  <a:gd name="f61" fmla="val 1737"/>
                  <a:gd name="f62" fmla="val 207"/>
                  <a:gd name="f63" fmla="val 1791"/>
                  <a:gd name="f64" fmla="val 228"/>
                  <a:gd name="f65" fmla="val 1905"/>
                  <a:gd name="f66" fmla="val 267"/>
                  <a:gd name="f67" fmla="val 2040"/>
                  <a:gd name="f68" fmla="val 2182"/>
                  <a:gd name="f69" fmla="val 348"/>
                  <a:gd name="f70" fmla="val 2285"/>
                  <a:gd name="f71" fmla="val 381"/>
                  <a:gd name="f72" fmla="val 2382"/>
                  <a:gd name="f73" fmla="val 408"/>
                  <a:gd name="f74" fmla="val 2464"/>
                  <a:gd name="f75" fmla="val 435"/>
                  <a:gd name="f76" fmla="val 2540"/>
                  <a:gd name="f77" fmla="val 462"/>
                  <a:gd name="f78" fmla="val 2605"/>
                  <a:gd name="f79" fmla="val 2659"/>
                  <a:gd name="f80" fmla="val 2708"/>
                  <a:gd name="f81" fmla="val 2768"/>
                  <a:gd name="f82" fmla="val 560"/>
                  <a:gd name="f83" fmla="val 2784"/>
                  <a:gd name="f84" fmla="val 577"/>
                  <a:gd name="f85" fmla="val 2795"/>
                  <a:gd name="f86" fmla="val 593"/>
                  <a:gd name="f87" fmla="val 2800"/>
                  <a:gd name="f88" fmla="val 615"/>
                  <a:gd name="f89" fmla="val 642"/>
                  <a:gd name="f90" fmla="val 664"/>
                  <a:gd name="f91" fmla="val 2762"/>
                  <a:gd name="f92" fmla="val 691"/>
                  <a:gd name="f93" fmla="val 2730"/>
                  <a:gd name="f94" fmla="val 713"/>
                  <a:gd name="f95" fmla="val 735"/>
                  <a:gd name="f96" fmla="val 2643"/>
                  <a:gd name="f97" fmla="val 756"/>
                  <a:gd name="f98" fmla="val 2589"/>
                  <a:gd name="f99" fmla="val 778"/>
                  <a:gd name="f100" fmla="val 2529"/>
                  <a:gd name="f101" fmla="val 800"/>
                  <a:gd name="f102" fmla="val 2458"/>
                  <a:gd name="f103" fmla="val 822"/>
                  <a:gd name="f104" fmla="val 843"/>
                  <a:gd name="f105" fmla="val 2301"/>
                  <a:gd name="f106" fmla="val 865"/>
                  <a:gd name="f107" fmla="val 2214"/>
                  <a:gd name="f108" fmla="val 887"/>
                  <a:gd name="f109" fmla="val 2030"/>
                  <a:gd name="f110" fmla="val 930"/>
                  <a:gd name="f111" fmla="val 1823"/>
                  <a:gd name="f112" fmla="val 979"/>
                  <a:gd name="f113" fmla="val 1034"/>
                  <a:gd name="f114" fmla="val 1378"/>
                  <a:gd name="f115" fmla="val 1094"/>
                  <a:gd name="f116" fmla="val 1145"/>
                  <a:gd name="f117" fmla="val 1164"/>
                  <a:gd name="f118" fmla="val 912"/>
                  <a:gd name="f119" fmla="val 1241"/>
                  <a:gd name="f120" fmla="val 673"/>
                  <a:gd name="f121" fmla="val 1328"/>
                  <a:gd name="f122" fmla="val 440"/>
                  <a:gd name="f123" fmla="val 1431"/>
                  <a:gd name="f124" fmla="val 217"/>
                  <a:gd name="f125" fmla="val 1545"/>
                  <a:gd name="f126" fmla="val 353"/>
                  <a:gd name="f127" fmla="val 554"/>
                  <a:gd name="f128" fmla="val 1567"/>
                  <a:gd name="f129" fmla="val 754"/>
                  <a:gd name="f130" fmla="val 1469"/>
                  <a:gd name="f131" fmla="val 955"/>
                  <a:gd name="f132" fmla="val 1388"/>
                  <a:gd name="f133" fmla="val 1311"/>
                  <a:gd name="f134" fmla="val 1335"/>
                  <a:gd name="f135" fmla="val 1519"/>
                  <a:gd name="f136" fmla="val 1186"/>
                  <a:gd name="f137" fmla="val 1132"/>
                  <a:gd name="f138" fmla="val 1861"/>
                  <a:gd name="f139" fmla="val 1083"/>
                  <a:gd name="f140" fmla="val 2019"/>
                  <a:gd name="f141" fmla="val 1045"/>
                  <a:gd name="f142" fmla="val 2165"/>
                  <a:gd name="f143" fmla="val 1007"/>
                  <a:gd name="f144" fmla="val 974"/>
                  <a:gd name="f145" fmla="val 2426"/>
                  <a:gd name="f146" fmla="val 947"/>
                  <a:gd name="f147" fmla="val 2534"/>
                  <a:gd name="f148" fmla="val 914"/>
                  <a:gd name="f149" fmla="val 2626"/>
                  <a:gd name="f150" fmla="val 892"/>
                  <a:gd name="f151" fmla="val 2702"/>
                  <a:gd name="f152" fmla="val 838"/>
                  <a:gd name="f153" fmla="val 816"/>
                  <a:gd name="f154" fmla="val 2827"/>
                  <a:gd name="f155" fmla="val 794"/>
                  <a:gd name="f156" fmla="val 2849"/>
                  <a:gd name="f157" fmla="val 767"/>
                  <a:gd name="f158" fmla="val 2865"/>
                  <a:gd name="f159" fmla="val 745"/>
                  <a:gd name="f160" fmla="val 2876"/>
                  <a:gd name="f161" fmla="val 724"/>
                  <a:gd name="f162" fmla="val 702"/>
                  <a:gd name="f163" fmla="val 658"/>
                  <a:gd name="f164" fmla="val 2854"/>
                  <a:gd name="f165" fmla="val 620"/>
                  <a:gd name="f166" fmla="val 2833"/>
                  <a:gd name="f167" fmla="val 588"/>
                  <a:gd name="f168" fmla="+- 0 0 0"/>
                  <a:gd name="f169" fmla="*/ f3 1 2882"/>
                  <a:gd name="f170" fmla="*/ f4 1 1671"/>
                  <a:gd name="f171" fmla="*/ f168 f0 1"/>
                  <a:gd name="f172" fmla="*/ 0 f169 1"/>
                  <a:gd name="f173" fmla="*/ 2882 f169 1"/>
                  <a:gd name="f174" fmla="*/ 1671 f170 1"/>
                  <a:gd name="f175" fmla="*/ 0 f170 1"/>
                  <a:gd name="f176" fmla="*/ 2740 f169 1"/>
                  <a:gd name="f177" fmla="*/ 528 f170 1"/>
                  <a:gd name="f178" fmla="*/ f171 1 f2"/>
                  <a:gd name="f179" fmla="*/ 2632 f169 1"/>
                  <a:gd name="f180" fmla="*/ 484 f170 1"/>
                  <a:gd name="f181" fmla="*/ 2480 f169 1"/>
                  <a:gd name="f182" fmla="*/ 424 f170 1"/>
                  <a:gd name="f183" fmla="*/ 2203 f169 1"/>
                  <a:gd name="f184" fmla="*/ 343 f170 1"/>
                  <a:gd name="f185" fmla="*/ 1970 f169 1"/>
                  <a:gd name="f186" fmla="*/ 277 f170 1"/>
                  <a:gd name="f187" fmla="*/ 1807 f169 1"/>
                  <a:gd name="f188" fmla="*/ 212 f170 1"/>
                  <a:gd name="f189" fmla="*/ 1693 f169 1"/>
                  <a:gd name="f190" fmla="*/ 152 f170 1"/>
                  <a:gd name="f191" fmla="*/ 1628 f169 1"/>
                  <a:gd name="f192" fmla="*/ 103 f170 1"/>
                  <a:gd name="f193" fmla="*/ 1590 f169 1"/>
                  <a:gd name="f194" fmla="*/ 60 f170 1"/>
                  <a:gd name="f195" fmla="*/ 1579 f169 1"/>
                  <a:gd name="f196" fmla="*/ 27 f170 1"/>
                  <a:gd name="f197" fmla="*/ 1585 f169 1"/>
                  <a:gd name="f198" fmla="*/ 1557 f169 1"/>
                  <a:gd name="f199" fmla="*/ 49 f170 1"/>
                  <a:gd name="f200" fmla="*/ 1568 f169 1"/>
                  <a:gd name="f201" fmla="*/ 98 f170 1"/>
                  <a:gd name="f202" fmla="*/ 1617 f169 1"/>
                  <a:gd name="f203" fmla="*/ 141 f170 1"/>
                  <a:gd name="f204" fmla="*/ 1688 f169 1"/>
                  <a:gd name="f205" fmla="*/ 185 f170 1"/>
                  <a:gd name="f206" fmla="*/ 1791 f169 1"/>
                  <a:gd name="f207" fmla="*/ 228 f170 1"/>
                  <a:gd name="f208" fmla="*/ 2040 f169 1"/>
                  <a:gd name="f209" fmla="*/ 310 f170 1"/>
                  <a:gd name="f210" fmla="*/ 2285 f169 1"/>
                  <a:gd name="f211" fmla="*/ 381 f170 1"/>
                  <a:gd name="f212" fmla="*/ 2464 f169 1"/>
                  <a:gd name="f213" fmla="*/ 435 f170 1"/>
                  <a:gd name="f214" fmla="*/ 2605 f169 1"/>
                  <a:gd name="f215" fmla="*/ 2708 f169 1"/>
                  <a:gd name="f216" fmla="*/ 2768 f169 1"/>
                  <a:gd name="f217" fmla="*/ 560 f170 1"/>
                  <a:gd name="f218" fmla="*/ 2795 f169 1"/>
                  <a:gd name="f219" fmla="*/ 593 f170 1"/>
                  <a:gd name="f220" fmla="*/ 642 f170 1"/>
                  <a:gd name="f221" fmla="*/ 2762 f169 1"/>
                  <a:gd name="f222" fmla="*/ 691 f170 1"/>
                  <a:gd name="f223" fmla="*/ 2692 f169 1"/>
                  <a:gd name="f224" fmla="*/ 735 f170 1"/>
                  <a:gd name="f225" fmla="*/ 2589 f169 1"/>
                  <a:gd name="f226" fmla="*/ 778 f170 1"/>
                  <a:gd name="f227" fmla="*/ 2458 f169 1"/>
                  <a:gd name="f228" fmla="*/ 822 f170 1"/>
                  <a:gd name="f229" fmla="*/ 2301 f169 1"/>
                  <a:gd name="f230" fmla="*/ 865 f170 1"/>
                  <a:gd name="f231" fmla="*/ 2030 f169 1"/>
                  <a:gd name="f232" fmla="*/ 930 f170 1"/>
                  <a:gd name="f233" fmla="*/ 1606 f169 1"/>
                  <a:gd name="f234" fmla="*/ 1034 f170 1"/>
                  <a:gd name="f235" fmla="*/ 1145 f169 1"/>
                  <a:gd name="f236" fmla="*/ 1164 f170 1"/>
                  <a:gd name="f237" fmla="*/ 673 f169 1"/>
                  <a:gd name="f238" fmla="*/ 1328 f170 1"/>
                  <a:gd name="f239" fmla="*/ 217 f169 1"/>
                  <a:gd name="f240" fmla="*/ 1545 f170 1"/>
                  <a:gd name="f241" fmla="*/ 353 f169 1"/>
                  <a:gd name="f242" fmla="*/ 754 f169 1"/>
                  <a:gd name="f243" fmla="*/ 1469 f170 1"/>
                  <a:gd name="f244" fmla="*/ 1311 f170 1"/>
                  <a:gd name="f245" fmla="*/ 1519 f169 1"/>
                  <a:gd name="f246" fmla="*/ 1186 f170 1"/>
                  <a:gd name="f247" fmla="*/ 1861 f169 1"/>
                  <a:gd name="f248" fmla="*/ 1083 f170 1"/>
                  <a:gd name="f249" fmla="*/ 2165 f169 1"/>
                  <a:gd name="f250" fmla="*/ 1007 f170 1"/>
                  <a:gd name="f251" fmla="*/ 2426 f169 1"/>
                  <a:gd name="f252" fmla="*/ 947 f170 1"/>
                  <a:gd name="f253" fmla="*/ 2626 f169 1"/>
                  <a:gd name="f254" fmla="*/ 892 f170 1"/>
                  <a:gd name="f255" fmla="*/ 838 f170 1"/>
                  <a:gd name="f256" fmla="*/ 2827 f169 1"/>
                  <a:gd name="f257" fmla="*/ 794 f170 1"/>
                  <a:gd name="f258" fmla="*/ 2865 f169 1"/>
                  <a:gd name="f259" fmla="*/ 745 f170 1"/>
                  <a:gd name="f260" fmla="*/ 702 f170 1"/>
                  <a:gd name="f261" fmla="*/ 2854 f169 1"/>
                  <a:gd name="f262" fmla="*/ 620 f170 1"/>
                  <a:gd name="f263" fmla="*/ 2800 f169 1"/>
                  <a:gd name="f264" fmla="*/ 2773 f169 1"/>
                  <a:gd name="f265" fmla="*/ 544 f170 1"/>
                  <a:gd name="f266" fmla="+- f178 0 f1"/>
                </a:gdLst>
                <a:ahLst/>
                <a:cxnLst>
                  <a:cxn ang="3cd4">
                    <a:pos x="hc" y="t"/>
                  </a:cxn>
                  <a:cxn ang="0">
                    <a:pos x="r" y="vc"/>
                  </a:cxn>
                  <a:cxn ang="cd4">
                    <a:pos x="hc" y="b"/>
                  </a:cxn>
                  <a:cxn ang="cd2">
                    <a:pos x="l" y="vc"/>
                  </a:cxn>
                  <a:cxn ang="f266">
                    <a:pos x="f176" y="f177"/>
                  </a:cxn>
                  <a:cxn ang="f266">
                    <a:pos x="f179" y="f180"/>
                  </a:cxn>
                  <a:cxn ang="f266">
                    <a:pos x="f181" y="f182"/>
                  </a:cxn>
                  <a:cxn ang="f266">
                    <a:pos x="f183" y="f184"/>
                  </a:cxn>
                  <a:cxn ang="f266">
                    <a:pos x="f185" y="f186"/>
                  </a:cxn>
                  <a:cxn ang="f266">
                    <a:pos x="f187" y="f188"/>
                  </a:cxn>
                  <a:cxn ang="f266">
                    <a:pos x="f189" y="f190"/>
                  </a:cxn>
                  <a:cxn ang="f266">
                    <a:pos x="f191" y="f192"/>
                  </a:cxn>
                  <a:cxn ang="f266">
                    <a:pos x="f193" y="f194"/>
                  </a:cxn>
                  <a:cxn ang="f266">
                    <a:pos x="f195" y="f196"/>
                  </a:cxn>
                  <a:cxn ang="f266">
                    <a:pos x="f197" y="f175"/>
                  </a:cxn>
                  <a:cxn ang="f266">
                    <a:pos x="f198" y="f199"/>
                  </a:cxn>
                  <a:cxn ang="f266">
                    <a:pos x="f200" y="f201"/>
                  </a:cxn>
                  <a:cxn ang="f266">
                    <a:pos x="f202" y="f203"/>
                  </a:cxn>
                  <a:cxn ang="f266">
                    <a:pos x="f204" y="f205"/>
                  </a:cxn>
                  <a:cxn ang="f266">
                    <a:pos x="f206" y="f207"/>
                  </a:cxn>
                  <a:cxn ang="f266">
                    <a:pos x="f208" y="f209"/>
                  </a:cxn>
                  <a:cxn ang="f266">
                    <a:pos x="f210" y="f211"/>
                  </a:cxn>
                  <a:cxn ang="f266">
                    <a:pos x="f212" y="f213"/>
                  </a:cxn>
                  <a:cxn ang="f266">
                    <a:pos x="f214" y="f180"/>
                  </a:cxn>
                  <a:cxn ang="f266">
                    <a:pos x="f215" y="f177"/>
                  </a:cxn>
                  <a:cxn ang="f266">
                    <a:pos x="f216" y="f217"/>
                  </a:cxn>
                  <a:cxn ang="f266">
                    <a:pos x="f218" y="f219"/>
                  </a:cxn>
                  <a:cxn ang="f266">
                    <a:pos x="f218" y="f220"/>
                  </a:cxn>
                  <a:cxn ang="f266">
                    <a:pos x="f221" y="f222"/>
                  </a:cxn>
                  <a:cxn ang="f266">
                    <a:pos x="f223" y="f224"/>
                  </a:cxn>
                  <a:cxn ang="f266">
                    <a:pos x="f225" y="f226"/>
                  </a:cxn>
                  <a:cxn ang="f266">
                    <a:pos x="f227" y="f228"/>
                  </a:cxn>
                  <a:cxn ang="f266">
                    <a:pos x="f229" y="f230"/>
                  </a:cxn>
                  <a:cxn ang="f266">
                    <a:pos x="f231" y="f232"/>
                  </a:cxn>
                  <a:cxn ang="f266">
                    <a:pos x="f233" y="f234"/>
                  </a:cxn>
                  <a:cxn ang="f266">
                    <a:pos x="f235" y="f236"/>
                  </a:cxn>
                  <a:cxn ang="f266">
                    <a:pos x="f237" y="f238"/>
                  </a:cxn>
                  <a:cxn ang="f266">
                    <a:pos x="f239" y="f240"/>
                  </a:cxn>
                  <a:cxn ang="f266">
                    <a:pos x="f241" y="f174"/>
                  </a:cxn>
                  <a:cxn ang="f266">
                    <a:pos x="f242" y="f243"/>
                  </a:cxn>
                  <a:cxn ang="f266">
                    <a:pos x="f235" y="f244"/>
                  </a:cxn>
                  <a:cxn ang="f266">
                    <a:pos x="f245" y="f246"/>
                  </a:cxn>
                  <a:cxn ang="f266">
                    <a:pos x="f247" y="f248"/>
                  </a:cxn>
                  <a:cxn ang="f266">
                    <a:pos x="f249" y="f250"/>
                  </a:cxn>
                  <a:cxn ang="f266">
                    <a:pos x="f251" y="f252"/>
                  </a:cxn>
                  <a:cxn ang="f266">
                    <a:pos x="f253" y="f254"/>
                  </a:cxn>
                  <a:cxn ang="f266">
                    <a:pos x="f221" y="f255"/>
                  </a:cxn>
                  <a:cxn ang="f266">
                    <a:pos x="f256" y="f257"/>
                  </a:cxn>
                  <a:cxn ang="f266">
                    <a:pos x="f258" y="f259"/>
                  </a:cxn>
                  <a:cxn ang="f266">
                    <a:pos x="f173" y="f260"/>
                  </a:cxn>
                  <a:cxn ang="f266">
                    <a:pos x="f261" y="f262"/>
                  </a:cxn>
                  <a:cxn ang="f266">
                    <a:pos x="f263" y="f217"/>
                  </a:cxn>
                  <a:cxn ang="f266">
                    <a:pos x="f264" y="f265"/>
                  </a:cxn>
                </a:cxnLst>
                <a:rect l="f172" t="f175" r="f173" b="f174"/>
                <a:pathLst>
                  <a:path w="2882" h="1671">
                    <a:moveTo>
                      <a:pt x="f8" y="f9"/>
                    </a:move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43"/>
                    </a:lnTo>
                    <a:lnTo>
                      <a:pt x="f44" y="f45"/>
                    </a:lnTo>
                    <a:lnTo>
                      <a:pt x="f46" y="f47"/>
                    </a:lnTo>
                    <a:lnTo>
                      <a:pt x="f44" y="f48"/>
                    </a:lnTo>
                    <a:lnTo>
                      <a:pt x="f44" y="f5"/>
                    </a:lnTo>
                    <a:lnTo>
                      <a:pt x="f49" y="f47"/>
                    </a:lnTo>
                    <a:lnTo>
                      <a:pt x="f50" y="f51"/>
                    </a:lnTo>
                    <a:lnTo>
                      <a:pt x="f50" y="f52"/>
                    </a:lnTo>
                    <a:lnTo>
                      <a:pt x="f49" y="f53"/>
                    </a:lnTo>
                    <a:lnTo>
                      <a:pt x="f42" y="f54"/>
                    </a:lnTo>
                    <a:lnTo>
                      <a:pt x="f55" y="f56"/>
                    </a:lnTo>
                    <a:lnTo>
                      <a:pt x="f57" y="f58"/>
                    </a:lnTo>
                    <a:lnTo>
                      <a:pt x="f59" y="f60"/>
                    </a:lnTo>
                    <a:lnTo>
                      <a:pt x="f61" y="f62"/>
                    </a:lnTo>
                    <a:lnTo>
                      <a:pt x="f63" y="f64"/>
                    </a:lnTo>
                    <a:lnTo>
                      <a:pt x="f65" y="f66"/>
                    </a:lnTo>
                    <a:lnTo>
                      <a:pt x="f67" y="f25"/>
                    </a:lnTo>
                    <a:lnTo>
                      <a:pt x="f68" y="f69"/>
                    </a:lnTo>
                    <a:lnTo>
                      <a:pt x="f70" y="f71"/>
                    </a:lnTo>
                    <a:lnTo>
                      <a:pt x="f72" y="f73"/>
                    </a:lnTo>
                    <a:lnTo>
                      <a:pt x="f74" y="f75"/>
                    </a:lnTo>
                    <a:lnTo>
                      <a:pt x="f76" y="f77"/>
                    </a:lnTo>
                    <a:lnTo>
                      <a:pt x="f78" y="f15"/>
                    </a:lnTo>
                    <a:lnTo>
                      <a:pt x="f79" y="f13"/>
                    </a:lnTo>
                    <a:lnTo>
                      <a:pt x="f80" y="f11"/>
                    </a:lnTo>
                    <a:lnTo>
                      <a:pt x="f10" y="f9"/>
                    </a:lnTo>
                    <a:lnTo>
                      <a:pt x="f81" y="f82"/>
                    </a:lnTo>
                    <a:lnTo>
                      <a:pt x="f83" y="f84"/>
                    </a:lnTo>
                    <a:lnTo>
                      <a:pt x="f85" y="f86"/>
                    </a:lnTo>
                    <a:lnTo>
                      <a:pt x="f87" y="f88"/>
                    </a:lnTo>
                    <a:lnTo>
                      <a:pt x="f85" y="f89"/>
                    </a:lnTo>
                    <a:lnTo>
                      <a:pt x="f83" y="f90"/>
                    </a:lnTo>
                    <a:lnTo>
                      <a:pt x="f91" y="f92"/>
                    </a:lnTo>
                    <a:lnTo>
                      <a:pt x="f93" y="f94"/>
                    </a:lnTo>
                    <a:lnTo>
                      <a:pt x="f12" y="f95"/>
                    </a:lnTo>
                    <a:lnTo>
                      <a:pt x="f96" y="f97"/>
                    </a:lnTo>
                    <a:lnTo>
                      <a:pt x="f98" y="f99"/>
                    </a:lnTo>
                    <a:lnTo>
                      <a:pt x="f100" y="f101"/>
                    </a:lnTo>
                    <a:lnTo>
                      <a:pt x="f102" y="f103"/>
                    </a:lnTo>
                    <a:lnTo>
                      <a:pt x="f72" y="f104"/>
                    </a:lnTo>
                    <a:lnTo>
                      <a:pt x="f105" y="f106"/>
                    </a:lnTo>
                    <a:lnTo>
                      <a:pt x="f107" y="f108"/>
                    </a:lnTo>
                    <a:lnTo>
                      <a:pt x="f109" y="f110"/>
                    </a:lnTo>
                    <a:lnTo>
                      <a:pt x="f111" y="f112"/>
                    </a:lnTo>
                    <a:lnTo>
                      <a:pt x="f40" y="f113"/>
                    </a:lnTo>
                    <a:lnTo>
                      <a:pt x="f114" y="f115"/>
                    </a:lnTo>
                    <a:lnTo>
                      <a:pt x="f116" y="f117"/>
                    </a:lnTo>
                    <a:lnTo>
                      <a:pt x="f118" y="f119"/>
                    </a:lnTo>
                    <a:lnTo>
                      <a:pt x="f120" y="f121"/>
                    </a:lnTo>
                    <a:lnTo>
                      <a:pt x="f122" y="f123"/>
                    </a:lnTo>
                    <a:lnTo>
                      <a:pt x="f124" y="f125"/>
                    </a:lnTo>
                    <a:lnTo>
                      <a:pt x="f5" y="f7"/>
                    </a:lnTo>
                    <a:lnTo>
                      <a:pt x="f126" y="f7"/>
                    </a:lnTo>
                    <a:lnTo>
                      <a:pt x="f127" y="f128"/>
                    </a:lnTo>
                    <a:lnTo>
                      <a:pt x="f129" y="f130"/>
                    </a:lnTo>
                    <a:lnTo>
                      <a:pt x="f131" y="f132"/>
                    </a:lnTo>
                    <a:lnTo>
                      <a:pt x="f116" y="f133"/>
                    </a:lnTo>
                    <a:lnTo>
                      <a:pt x="f134" y="f119"/>
                    </a:lnTo>
                    <a:lnTo>
                      <a:pt x="f135" y="f136"/>
                    </a:lnTo>
                    <a:lnTo>
                      <a:pt x="f34" y="f137"/>
                    </a:lnTo>
                    <a:lnTo>
                      <a:pt x="f138" y="f139"/>
                    </a:lnTo>
                    <a:lnTo>
                      <a:pt x="f140" y="f141"/>
                    </a:lnTo>
                    <a:lnTo>
                      <a:pt x="f142" y="f143"/>
                    </a:lnTo>
                    <a:lnTo>
                      <a:pt x="f105" y="f144"/>
                    </a:lnTo>
                    <a:lnTo>
                      <a:pt x="f145" y="f146"/>
                    </a:lnTo>
                    <a:lnTo>
                      <a:pt x="f147" y="f148"/>
                    </a:lnTo>
                    <a:lnTo>
                      <a:pt x="f149" y="f150"/>
                    </a:lnTo>
                    <a:lnTo>
                      <a:pt x="f151" y="f106"/>
                    </a:lnTo>
                    <a:lnTo>
                      <a:pt x="f91" y="f152"/>
                    </a:lnTo>
                    <a:lnTo>
                      <a:pt x="f87" y="f153"/>
                    </a:lnTo>
                    <a:lnTo>
                      <a:pt x="f154" y="f155"/>
                    </a:lnTo>
                    <a:lnTo>
                      <a:pt x="f156" y="f157"/>
                    </a:lnTo>
                    <a:lnTo>
                      <a:pt x="f158" y="f159"/>
                    </a:lnTo>
                    <a:lnTo>
                      <a:pt x="f160" y="f161"/>
                    </a:lnTo>
                    <a:lnTo>
                      <a:pt x="f6" y="f162"/>
                    </a:lnTo>
                    <a:lnTo>
                      <a:pt x="f160" y="f163"/>
                    </a:lnTo>
                    <a:lnTo>
                      <a:pt x="f164" y="f165"/>
                    </a:lnTo>
                    <a:lnTo>
                      <a:pt x="f166" y="f167"/>
                    </a:lnTo>
                    <a:lnTo>
                      <a:pt x="f87" y="f82"/>
                    </a:lnTo>
                    <a:lnTo>
                      <a:pt x="f8" y="f9"/>
                    </a:lnTo>
                    <a:lnTo>
                      <a:pt x="f8" y="f9"/>
                    </a:lnTo>
                    <a:close/>
                  </a:path>
                </a:pathLst>
              </a:custGeom>
              <a:gradFill>
                <a:gsLst>
                  <a:gs pos="0">
                    <a:srgbClr val="003399"/>
                  </a:gs>
                  <a:gs pos="100000">
                    <a:srgbClr val="002E8B"/>
                  </a:gs>
                </a:gsLst>
                <a:lin ang="0"/>
              </a:grad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5" name="Freeform 4"/>
              <p:cNvSpPr/>
              <p:nvPr/>
            </p:nvSpPr>
            <p:spPr>
              <a:xfrm>
                <a:off x="6617519" y="4239720"/>
                <a:ext cx="1997280" cy="1287000"/>
              </a:xfrm>
              <a:custGeom>
                <a:avLst/>
                <a:gdLst>
                  <a:gd name="f0" fmla="val 10800000"/>
                  <a:gd name="f1" fmla="val 5400000"/>
                  <a:gd name="f2" fmla="val 180"/>
                  <a:gd name="f3" fmla="val w"/>
                  <a:gd name="f4" fmla="val h"/>
                  <a:gd name="f5" fmla="val 0"/>
                  <a:gd name="f6" fmla="val 1259"/>
                  <a:gd name="f7" fmla="val 811"/>
                  <a:gd name="f8" fmla="val 615"/>
                  <a:gd name="f9" fmla="val 1248"/>
                  <a:gd name="f10" fmla="val 588"/>
                  <a:gd name="f11" fmla="val 1237"/>
                  <a:gd name="f12" fmla="val 566"/>
                  <a:gd name="f13" fmla="val 1216"/>
                  <a:gd name="f14" fmla="val 539"/>
                  <a:gd name="f15" fmla="val 1188"/>
                  <a:gd name="f16" fmla="val 517"/>
                  <a:gd name="f17" fmla="val 1123"/>
                  <a:gd name="f18" fmla="val 479"/>
                  <a:gd name="f19" fmla="val 1042"/>
                  <a:gd name="f20" fmla="val 441"/>
                  <a:gd name="f21" fmla="val 944"/>
                  <a:gd name="f22" fmla="val 408"/>
                  <a:gd name="f23" fmla="val 841"/>
                  <a:gd name="f24" fmla="val 381"/>
                  <a:gd name="f25" fmla="val 727"/>
                  <a:gd name="f26" fmla="val 348"/>
                  <a:gd name="f27" fmla="val 613"/>
                  <a:gd name="f28" fmla="val 321"/>
                  <a:gd name="f29" fmla="val 499"/>
                  <a:gd name="f30" fmla="val 294"/>
                  <a:gd name="f31" fmla="val 391"/>
                  <a:gd name="f32" fmla="val 261"/>
                  <a:gd name="f33" fmla="val 288"/>
                  <a:gd name="f34" fmla="val 229"/>
                  <a:gd name="f35" fmla="val 195"/>
                  <a:gd name="f36" fmla="val 196"/>
                  <a:gd name="f37" fmla="val 119"/>
                  <a:gd name="f38" fmla="val 152"/>
                  <a:gd name="f39" fmla="val 54"/>
                  <a:gd name="f40" fmla="val 109"/>
                  <a:gd name="f41" fmla="val 33"/>
                  <a:gd name="f42" fmla="val 87"/>
                  <a:gd name="f43" fmla="val 16"/>
                  <a:gd name="f44" fmla="val 60"/>
                  <a:gd name="f45" fmla="val 5"/>
                  <a:gd name="f46" fmla="val 6"/>
                  <a:gd name="f47" fmla="val 11"/>
                  <a:gd name="f48" fmla="val 38"/>
                  <a:gd name="f49" fmla="val 114"/>
                  <a:gd name="f50" fmla="val 142"/>
                  <a:gd name="f51" fmla="val 174"/>
                  <a:gd name="f52" fmla="val 125"/>
                  <a:gd name="f53" fmla="val 207"/>
                  <a:gd name="f54" fmla="val 179"/>
                  <a:gd name="f55" fmla="val 240"/>
                  <a:gd name="f56" fmla="val 244"/>
                  <a:gd name="f57" fmla="val 278"/>
                  <a:gd name="f58" fmla="val 326"/>
                  <a:gd name="f59" fmla="val 310"/>
                  <a:gd name="f60" fmla="val 418"/>
                  <a:gd name="f61" fmla="val 526"/>
                  <a:gd name="f62" fmla="val 657"/>
                  <a:gd name="f63" fmla="val 414"/>
                  <a:gd name="f64" fmla="val 749"/>
                  <a:gd name="f65" fmla="val 435"/>
                  <a:gd name="f66" fmla="val 830"/>
                  <a:gd name="f67" fmla="val 463"/>
                  <a:gd name="f68" fmla="val 901"/>
                  <a:gd name="f69" fmla="val 490"/>
                  <a:gd name="f70" fmla="val 966"/>
                  <a:gd name="f71" fmla="val 512"/>
                  <a:gd name="f72" fmla="val 1015"/>
                  <a:gd name="f73" fmla="val 1053"/>
                  <a:gd name="f74" fmla="val 1080"/>
                  <a:gd name="f75" fmla="val 593"/>
                  <a:gd name="f76" fmla="val 1102"/>
                  <a:gd name="f77" fmla="val 620"/>
                  <a:gd name="f78" fmla="val 1112"/>
                  <a:gd name="f79" fmla="val 648"/>
                  <a:gd name="f80" fmla="val 1118"/>
                  <a:gd name="f81" fmla="val 675"/>
                  <a:gd name="f82" fmla="val 697"/>
                  <a:gd name="f83" fmla="val 1096"/>
                  <a:gd name="f84" fmla="val 724"/>
                  <a:gd name="f85" fmla="val 746"/>
                  <a:gd name="f86" fmla="val 767"/>
                  <a:gd name="f87" fmla="val 789"/>
                  <a:gd name="f88" fmla="val 977"/>
                  <a:gd name="f89" fmla="val 1047"/>
                  <a:gd name="f90" fmla="val 1107"/>
                  <a:gd name="f91" fmla="val 1156"/>
                  <a:gd name="f92" fmla="val 1199"/>
                  <a:gd name="f93" fmla="val 1226"/>
                  <a:gd name="f94" fmla="val 702"/>
                  <a:gd name="f95" fmla="+- 0 0 0"/>
                  <a:gd name="f96" fmla="*/ f3 1 1259"/>
                  <a:gd name="f97" fmla="*/ f4 1 811"/>
                  <a:gd name="f98" fmla="*/ f95 f0 1"/>
                  <a:gd name="f99" fmla="*/ 0 f96 1"/>
                  <a:gd name="f100" fmla="*/ 1259 f96 1"/>
                  <a:gd name="f101" fmla="*/ 811 f97 1"/>
                  <a:gd name="f102" fmla="*/ 0 f97 1"/>
                  <a:gd name="f103" fmla="*/ 615 f97 1"/>
                  <a:gd name="f104" fmla="*/ f98 1 f2"/>
                  <a:gd name="f105" fmla="*/ 1248 f96 1"/>
                  <a:gd name="f106" fmla="*/ 588 f97 1"/>
                  <a:gd name="f107" fmla="*/ 1237 f96 1"/>
                  <a:gd name="f108" fmla="*/ 566 f97 1"/>
                  <a:gd name="f109" fmla="*/ 1216 f96 1"/>
                  <a:gd name="f110" fmla="*/ 539 f97 1"/>
                  <a:gd name="f111" fmla="*/ 1188 f96 1"/>
                  <a:gd name="f112" fmla="*/ 517 f97 1"/>
                  <a:gd name="f113" fmla="*/ 1123 f96 1"/>
                  <a:gd name="f114" fmla="*/ 479 f97 1"/>
                  <a:gd name="f115" fmla="*/ 1042 f96 1"/>
                  <a:gd name="f116" fmla="*/ 441 f97 1"/>
                  <a:gd name="f117" fmla="*/ 944 f96 1"/>
                  <a:gd name="f118" fmla="*/ 408 f97 1"/>
                  <a:gd name="f119" fmla="*/ 841 f96 1"/>
                  <a:gd name="f120" fmla="*/ 381 f97 1"/>
                  <a:gd name="f121" fmla="*/ 727 f96 1"/>
                  <a:gd name="f122" fmla="*/ 348 f97 1"/>
                  <a:gd name="f123" fmla="*/ 613 f96 1"/>
                  <a:gd name="f124" fmla="*/ 321 f97 1"/>
                  <a:gd name="f125" fmla="*/ 499 f96 1"/>
                  <a:gd name="f126" fmla="*/ 294 f97 1"/>
                  <a:gd name="f127" fmla="*/ 391 f96 1"/>
                  <a:gd name="f128" fmla="*/ 261 f97 1"/>
                  <a:gd name="f129" fmla="*/ 288 f96 1"/>
                  <a:gd name="f130" fmla="*/ 229 f97 1"/>
                  <a:gd name="f131" fmla="*/ 195 f96 1"/>
                  <a:gd name="f132" fmla="*/ 196 f97 1"/>
                  <a:gd name="f133" fmla="*/ 119 f96 1"/>
                  <a:gd name="f134" fmla="*/ 152 f97 1"/>
                  <a:gd name="f135" fmla="*/ 54 f96 1"/>
                  <a:gd name="f136" fmla="*/ 109 f97 1"/>
                  <a:gd name="f137" fmla="*/ 33 f96 1"/>
                  <a:gd name="f138" fmla="*/ 87 f97 1"/>
                  <a:gd name="f139" fmla="*/ 16 f96 1"/>
                  <a:gd name="f140" fmla="*/ 60 f97 1"/>
                  <a:gd name="f141" fmla="*/ 5 f96 1"/>
                  <a:gd name="f142" fmla="*/ 33 f97 1"/>
                  <a:gd name="f143" fmla="*/ 6 f97 1"/>
                  <a:gd name="f144" fmla="*/ 11 f97 1"/>
                  <a:gd name="f145" fmla="*/ 38 f97 1"/>
                  <a:gd name="f146" fmla="*/ 114 f97 1"/>
                  <a:gd name="f147" fmla="*/ 142 f97 1"/>
                  <a:gd name="f148" fmla="*/ 87 f96 1"/>
                  <a:gd name="f149" fmla="*/ 174 f97 1"/>
                  <a:gd name="f150" fmla="*/ 125 f96 1"/>
                  <a:gd name="f151" fmla="*/ 207 f97 1"/>
                  <a:gd name="f152" fmla="*/ 179 f96 1"/>
                  <a:gd name="f153" fmla="*/ 240 f97 1"/>
                  <a:gd name="f154" fmla="*/ 244 f96 1"/>
                  <a:gd name="f155" fmla="*/ 278 f97 1"/>
                  <a:gd name="f156" fmla="*/ 326 f96 1"/>
                  <a:gd name="f157" fmla="*/ 310 f97 1"/>
                  <a:gd name="f158" fmla="*/ 418 f96 1"/>
                  <a:gd name="f159" fmla="*/ 526 f96 1"/>
                  <a:gd name="f160" fmla="*/ 657 f96 1"/>
                  <a:gd name="f161" fmla="*/ 414 f97 1"/>
                  <a:gd name="f162" fmla="*/ 749 f96 1"/>
                  <a:gd name="f163" fmla="*/ 435 f97 1"/>
                  <a:gd name="f164" fmla="*/ 830 f96 1"/>
                  <a:gd name="f165" fmla="*/ 463 f97 1"/>
                  <a:gd name="f166" fmla="*/ 901 f96 1"/>
                  <a:gd name="f167" fmla="*/ 490 f97 1"/>
                  <a:gd name="f168" fmla="*/ 966 f96 1"/>
                  <a:gd name="f169" fmla="*/ 512 f97 1"/>
                  <a:gd name="f170" fmla="*/ 1015 f96 1"/>
                  <a:gd name="f171" fmla="*/ 1053 f96 1"/>
                  <a:gd name="f172" fmla="*/ 1080 f96 1"/>
                  <a:gd name="f173" fmla="*/ 593 f97 1"/>
                  <a:gd name="f174" fmla="*/ 1102 f96 1"/>
                  <a:gd name="f175" fmla="*/ 620 f97 1"/>
                  <a:gd name="f176" fmla="*/ 1112 f96 1"/>
                  <a:gd name="f177" fmla="*/ 648 f97 1"/>
                  <a:gd name="f178" fmla="*/ 1118 f96 1"/>
                  <a:gd name="f179" fmla="*/ 675 f97 1"/>
                  <a:gd name="f180" fmla="*/ 697 f97 1"/>
                  <a:gd name="f181" fmla="*/ 1096 f96 1"/>
                  <a:gd name="f182" fmla="*/ 724 f97 1"/>
                  <a:gd name="f183" fmla="*/ 746 f97 1"/>
                  <a:gd name="f184" fmla="*/ 767 f97 1"/>
                  <a:gd name="f185" fmla="*/ 789 f97 1"/>
                  <a:gd name="f186" fmla="*/ 977 f96 1"/>
                  <a:gd name="f187" fmla="*/ 1047 f96 1"/>
                  <a:gd name="f188" fmla="*/ 1107 f96 1"/>
                  <a:gd name="f189" fmla="*/ 1156 f96 1"/>
                  <a:gd name="f190" fmla="*/ 1199 f96 1"/>
                  <a:gd name="f191" fmla="*/ 1226 f96 1"/>
                  <a:gd name="f192" fmla="*/ 702 f97 1"/>
                  <a:gd name="f193" fmla="+- f104 0 f1"/>
                </a:gdLst>
                <a:ahLst/>
                <a:cxnLst>
                  <a:cxn ang="3cd4">
                    <a:pos x="hc" y="t"/>
                  </a:cxn>
                  <a:cxn ang="0">
                    <a:pos x="r" y="vc"/>
                  </a:cxn>
                  <a:cxn ang="cd4">
                    <a:pos x="hc" y="b"/>
                  </a:cxn>
                  <a:cxn ang="cd2">
                    <a:pos x="l" y="vc"/>
                  </a:cxn>
                  <a:cxn ang="f193">
                    <a:pos x="f100" y="f103"/>
                  </a:cxn>
                  <a:cxn ang="f193">
                    <a:pos x="f105" y="f106"/>
                  </a:cxn>
                  <a:cxn ang="f193">
                    <a:pos x="f107" y="f108"/>
                  </a:cxn>
                  <a:cxn ang="f193">
                    <a:pos x="f109" y="f110"/>
                  </a:cxn>
                  <a:cxn ang="f193">
                    <a:pos x="f111" y="f112"/>
                  </a:cxn>
                  <a:cxn ang="f193">
                    <a:pos x="f113" y="f114"/>
                  </a:cxn>
                  <a:cxn ang="f193">
                    <a:pos x="f115" y="f116"/>
                  </a:cxn>
                  <a:cxn ang="f193">
                    <a:pos x="f117" y="f118"/>
                  </a:cxn>
                  <a:cxn ang="f193">
                    <a:pos x="f119" y="f120"/>
                  </a:cxn>
                  <a:cxn ang="f193">
                    <a:pos x="f121" y="f122"/>
                  </a:cxn>
                  <a:cxn ang="f193">
                    <a:pos x="f123" y="f124"/>
                  </a:cxn>
                  <a:cxn ang="f193">
                    <a:pos x="f125" y="f126"/>
                  </a:cxn>
                  <a:cxn ang="f193">
                    <a:pos x="f127" y="f128"/>
                  </a:cxn>
                  <a:cxn ang="f193">
                    <a:pos x="f129" y="f130"/>
                  </a:cxn>
                  <a:cxn ang="f193">
                    <a:pos x="f131" y="f132"/>
                  </a:cxn>
                  <a:cxn ang="f193">
                    <a:pos x="f133" y="f134"/>
                  </a:cxn>
                  <a:cxn ang="f193">
                    <a:pos x="f135" y="f136"/>
                  </a:cxn>
                  <a:cxn ang="f193">
                    <a:pos x="f137" y="f138"/>
                  </a:cxn>
                  <a:cxn ang="f193">
                    <a:pos x="f139" y="f140"/>
                  </a:cxn>
                  <a:cxn ang="f193">
                    <a:pos x="f141" y="f142"/>
                  </a:cxn>
                  <a:cxn ang="f193">
                    <a:pos x="f99" y="f102"/>
                  </a:cxn>
                  <a:cxn ang="f193">
                    <a:pos x="f99" y="f143"/>
                  </a:cxn>
                  <a:cxn ang="f193">
                    <a:pos x="f99" y="f144"/>
                  </a:cxn>
                  <a:cxn ang="f193">
                    <a:pos x="f99" y="f145"/>
                  </a:cxn>
                  <a:cxn ang="f193">
                    <a:pos x="f141" y="f140"/>
                  </a:cxn>
                  <a:cxn ang="f193">
                    <a:pos x="f139" y="f138"/>
                  </a:cxn>
                  <a:cxn ang="f193">
                    <a:pos x="f137" y="f146"/>
                  </a:cxn>
                  <a:cxn ang="f193">
                    <a:pos x="f135" y="f147"/>
                  </a:cxn>
                  <a:cxn ang="f193">
                    <a:pos x="f148" y="f149"/>
                  </a:cxn>
                  <a:cxn ang="f193">
                    <a:pos x="f150" y="f151"/>
                  </a:cxn>
                  <a:cxn ang="f193">
                    <a:pos x="f152" y="f153"/>
                  </a:cxn>
                  <a:cxn ang="f193">
                    <a:pos x="f154" y="f155"/>
                  </a:cxn>
                  <a:cxn ang="f193">
                    <a:pos x="f156" y="f157"/>
                  </a:cxn>
                  <a:cxn ang="f193">
                    <a:pos x="f158" y="f122"/>
                  </a:cxn>
                  <a:cxn ang="f193">
                    <a:pos x="f159" y="f120"/>
                  </a:cxn>
                  <a:cxn ang="f193">
                    <a:pos x="f160" y="f161"/>
                  </a:cxn>
                  <a:cxn ang="f193">
                    <a:pos x="f162" y="f163"/>
                  </a:cxn>
                  <a:cxn ang="f193">
                    <a:pos x="f164" y="f165"/>
                  </a:cxn>
                  <a:cxn ang="f193">
                    <a:pos x="f166" y="f167"/>
                  </a:cxn>
                  <a:cxn ang="f193">
                    <a:pos x="f168" y="f169"/>
                  </a:cxn>
                  <a:cxn ang="f193">
                    <a:pos x="f170" y="f110"/>
                  </a:cxn>
                  <a:cxn ang="f193">
                    <a:pos x="f171" y="f108"/>
                  </a:cxn>
                  <a:cxn ang="f193">
                    <a:pos x="f172" y="f173"/>
                  </a:cxn>
                  <a:cxn ang="f193">
                    <a:pos x="f174" y="f175"/>
                  </a:cxn>
                  <a:cxn ang="f193">
                    <a:pos x="f176" y="f177"/>
                  </a:cxn>
                  <a:cxn ang="f193">
                    <a:pos x="f178" y="f179"/>
                  </a:cxn>
                  <a:cxn ang="f193">
                    <a:pos x="f176" y="f180"/>
                  </a:cxn>
                  <a:cxn ang="f193">
                    <a:pos x="f181" y="f182"/>
                  </a:cxn>
                  <a:cxn ang="f193">
                    <a:pos x="f172" y="f183"/>
                  </a:cxn>
                  <a:cxn ang="f193">
                    <a:pos x="f171" y="f184"/>
                  </a:cxn>
                  <a:cxn ang="f193">
                    <a:pos x="f170" y="f185"/>
                  </a:cxn>
                  <a:cxn ang="f193">
                    <a:pos x="f186" y="f101"/>
                  </a:cxn>
                  <a:cxn ang="f193">
                    <a:pos x="f187" y="f185"/>
                  </a:cxn>
                  <a:cxn ang="f193">
                    <a:pos x="f188" y="f184"/>
                  </a:cxn>
                  <a:cxn ang="f193">
                    <a:pos x="f189" y="f183"/>
                  </a:cxn>
                  <a:cxn ang="f193">
                    <a:pos x="f190" y="f182"/>
                  </a:cxn>
                  <a:cxn ang="f193">
                    <a:pos x="f191" y="f192"/>
                  </a:cxn>
                  <a:cxn ang="f193">
                    <a:pos x="f105" y="f179"/>
                  </a:cxn>
                  <a:cxn ang="f193">
                    <a:pos x="f100" y="f177"/>
                  </a:cxn>
                  <a:cxn ang="f193">
                    <a:pos x="f100" y="f103"/>
                  </a:cxn>
                  <a:cxn ang="f193">
                    <a:pos x="f100" y="f103"/>
                  </a:cxn>
                </a:cxnLst>
                <a:rect l="f99" t="f102" r="f100" b="f101"/>
                <a:pathLst>
                  <a:path w="1259" h="811">
                    <a:moveTo>
                      <a:pt x="f6" y="f8"/>
                    </a:moveTo>
                    <a:lnTo>
                      <a:pt x="f9" y="f10"/>
                    </a:lnTo>
                    <a:lnTo>
                      <a:pt x="f11" y="f12"/>
                    </a:lnTo>
                    <a:lnTo>
                      <a:pt x="f13" y="f14"/>
                    </a:lnTo>
                    <a:lnTo>
                      <a:pt x="f15" y="f16"/>
                    </a:lnTo>
                    <a:lnTo>
                      <a:pt x="f17" y="f18"/>
                    </a:lnTo>
                    <a:lnTo>
                      <a:pt x="f19" y="f20"/>
                    </a:lnTo>
                    <a:lnTo>
                      <a:pt x="f21" y="f22"/>
                    </a:lnTo>
                    <a:lnTo>
                      <a:pt x="f23" y="f24"/>
                    </a:lnTo>
                    <a:lnTo>
                      <a:pt x="f25" y="f26"/>
                    </a:lnTo>
                    <a:lnTo>
                      <a:pt x="f27" y="f28"/>
                    </a:lnTo>
                    <a:lnTo>
                      <a:pt x="f29" y="f30"/>
                    </a:lnTo>
                    <a:lnTo>
                      <a:pt x="f31" y="f32"/>
                    </a:lnTo>
                    <a:lnTo>
                      <a:pt x="f33" y="f34"/>
                    </a:lnTo>
                    <a:lnTo>
                      <a:pt x="f35" y="f36"/>
                    </a:lnTo>
                    <a:lnTo>
                      <a:pt x="f37" y="f38"/>
                    </a:lnTo>
                    <a:lnTo>
                      <a:pt x="f39" y="f40"/>
                    </a:lnTo>
                    <a:lnTo>
                      <a:pt x="f41" y="f42"/>
                    </a:lnTo>
                    <a:lnTo>
                      <a:pt x="f43" y="f44"/>
                    </a:lnTo>
                    <a:lnTo>
                      <a:pt x="f45" y="f41"/>
                    </a:lnTo>
                    <a:lnTo>
                      <a:pt x="f5" y="f5"/>
                    </a:lnTo>
                    <a:lnTo>
                      <a:pt x="f5" y="f46"/>
                    </a:lnTo>
                    <a:lnTo>
                      <a:pt x="f5" y="f47"/>
                    </a:lnTo>
                    <a:lnTo>
                      <a:pt x="f5" y="f48"/>
                    </a:lnTo>
                    <a:lnTo>
                      <a:pt x="f45" y="f44"/>
                    </a:lnTo>
                    <a:lnTo>
                      <a:pt x="f43" y="f42"/>
                    </a:lnTo>
                    <a:lnTo>
                      <a:pt x="f41" y="f49"/>
                    </a:lnTo>
                    <a:lnTo>
                      <a:pt x="f39" y="f50"/>
                    </a:lnTo>
                    <a:lnTo>
                      <a:pt x="f42" y="f51"/>
                    </a:lnTo>
                    <a:lnTo>
                      <a:pt x="f52" y="f53"/>
                    </a:lnTo>
                    <a:lnTo>
                      <a:pt x="f54" y="f55"/>
                    </a:lnTo>
                    <a:lnTo>
                      <a:pt x="f56" y="f57"/>
                    </a:lnTo>
                    <a:lnTo>
                      <a:pt x="f58" y="f59"/>
                    </a:lnTo>
                    <a:lnTo>
                      <a:pt x="f60" y="f26"/>
                    </a:lnTo>
                    <a:lnTo>
                      <a:pt x="f61" y="f24"/>
                    </a:lnTo>
                    <a:lnTo>
                      <a:pt x="f62" y="f63"/>
                    </a:lnTo>
                    <a:lnTo>
                      <a:pt x="f64" y="f65"/>
                    </a:lnTo>
                    <a:lnTo>
                      <a:pt x="f66" y="f67"/>
                    </a:lnTo>
                    <a:lnTo>
                      <a:pt x="f68" y="f69"/>
                    </a:lnTo>
                    <a:lnTo>
                      <a:pt x="f70" y="f71"/>
                    </a:lnTo>
                    <a:lnTo>
                      <a:pt x="f72" y="f14"/>
                    </a:lnTo>
                    <a:lnTo>
                      <a:pt x="f73" y="f12"/>
                    </a:lnTo>
                    <a:lnTo>
                      <a:pt x="f74" y="f75"/>
                    </a:lnTo>
                    <a:lnTo>
                      <a:pt x="f76" y="f77"/>
                    </a:lnTo>
                    <a:lnTo>
                      <a:pt x="f78" y="f79"/>
                    </a:lnTo>
                    <a:lnTo>
                      <a:pt x="f80" y="f81"/>
                    </a:lnTo>
                    <a:lnTo>
                      <a:pt x="f78" y="f82"/>
                    </a:lnTo>
                    <a:lnTo>
                      <a:pt x="f83" y="f84"/>
                    </a:lnTo>
                    <a:lnTo>
                      <a:pt x="f74" y="f85"/>
                    </a:lnTo>
                    <a:lnTo>
                      <a:pt x="f73" y="f86"/>
                    </a:lnTo>
                    <a:lnTo>
                      <a:pt x="f72" y="f87"/>
                    </a:lnTo>
                    <a:lnTo>
                      <a:pt x="f88" y="f7"/>
                    </a:lnTo>
                    <a:lnTo>
                      <a:pt x="f89" y="f87"/>
                    </a:lnTo>
                    <a:lnTo>
                      <a:pt x="f90" y="f86"/>
                    </a:lnTo>
                    <a:lnTo>
                      <a:pt x="f91" y="f85"/>
                    </a:lnTo>
                    <a:lnTo>
                      <a:pt x="f92" y="f84"/>
                    </a:lnTo>
                    <a:lnTo>
                      <a:pt x="f93" y="f94"/>
                    </a:lnTo>
                    <a:lnTo>
                      <a:pt x="f9" y="f81"/>
                    </a:lnTo>
                    <a:lnTo>
                      <a:pt x="f6" y="f79"/>
                    </a:lnTo>
                    <a:lnTo>
                      <a:pt x="f6" y="f8"/>
                    </a:lnTo>
                    <a:lnTo>
                      <a:pt x="f6" y="f8"/>
                    </a:lnTo>
                    <a:close/>
                  </a:path>
                </a:pathLst>
              </a:custGeom>
              <a:gradFill>
                <a:gsLst>
                  <a:gs pos="0">
                    <a:srgbClr val="003399"/>
                  </a:gs>
                  <a:gs pos="100000">
                    <a:srgbClr val="002E8B"/>
                  </a:gs>
                </a:gsLst>
                <a:lin ang="2700000"/>
              </a:grad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6" name="Freeform 5"/>
              <p:cNvSpPr/>
              <p:nvPr/>
            </p:nvSpPr>
            <p:spPr>
              <a:xfrm>
                <a:off x="4601880" y="5310720"/>
                <a:ext cx="4520880" cy="1537560"/>
              </a:xfrm>
              <a:custGeom>
                <a:avLst/>
                <a:gdLst>
                  <a:gd name="f0" fmla="val 10800000"/>
                  <a:gd name="f1" fmla="val 5400000"/>
                  <a:gd name="f2" fmla="val 180"/>
                  <a:gd name="f3" fmla="val w"/>
                  <a:gd name="f4" fmla="val h"/>
                  <a:gd name="f5" fmla="val 0"/>
                  <a:gd name="f6" fmla="val 2849"/>
                  <a:gd name="f7" fmla="val 969"/>
                  <a:gd name="f8" fmla="val 92"/>
                  <a:gd name="f9" fmla="val 958"/>
                  <a:gd name="f10" fmla="val 391"/>
                  <a:gd name="f11" fmla="val 434"/>
                  <a:gd name="f12" fmla="val 947"/>
                  <a:gd name="f13" fmla="val 483"/>
                  <a:gd name="f14" fmla="val 914"/>
                  <a:gd name="f15" fmla="val 554"/>
                  <a:gd name="f16" fmla="val 876"/>
                  <a:gd name="f17" fmla="val 635"/>
                  <a:gd name="f18" fmla="val 838"/>
                  <a:gd name="f19" fmla="val 727"/>
                  <a:gd name="f20" fmla="val 794"/>
                  <a:gd name="f21" fmla="val 836"/>
                  <a:gd name="f22" fmla="val 745"/>
                  <a:gd name="f23" fmla="val 961"/>
                  <a:gd name="f24" fmla="val 696"/>
                  <a:gd name="f25" fmla="val 1102"/>
                  <a:gd name="f26" fmla="val 642"/>
                  <a:gd name="f27" fmla="val 1259"/>
                  <a:gd name="f28" fmla="val 582"/>
                  <a:gd name="f29" fmla="val 1433"/>
                  <a:gd name="f30" fmla="val 522"/>
                  <a:gd name="f31" fmla="val 1623"/>
                  <a:gd name="f32" fmla="val 462"/>
                  <a:gd name="f33" fmla="val 1829"/>
                  <a:gd name="f34" fmla="val 403"/>
                  <a:gd name="f35" fmla="val 2057"/>
                  <a:gd name="f36" fmla="val 343"/>
                  <a:gd name="f37" fmla="val 2301"/>
                  <a:gd name="f38" fmla="val 283"/>
                  <a:gd name="f39" fmla="val 2567"/>
                  <a:gd name="f40" fmla="val 223"/>
                  <a:gd name="f41" fmla="val 163"/>
                  <a:gd name="f42" fmla="val 2817"/>
                  <a:gd name="f43" fmla="val 16"/>
                  <a:gd name="f44" fmla="val 2773"/>
                  <a:gd name="f45" fmla="val 33"/>
                  <a:gd name="f46" fmla="val 2719"/>
                  <a:gd name="f47" fmla="val 54"/>
                  <a:gd name="f48" fmla="val 2648"/>
                  <a:gd name="f49" fmla="val 76"/>
                  <a:gd name="f50" fmla="val 2572"/>
                  <a:gd name="f51" fmla="val 98"/>
                  <a:gd name="f52" fmla="val 2491"/>
                  <a:gd name="f53" fmla="val 120"/>
                  <a:gd name="f54" fmla="val 2399"/>
                  <a:gd name="f55" fmla="val 147"/>
                  <a:gd name="f56" fmla="val 169"/>
                  <a:gd name="f57" fmla="val 2095"/>
                  <a:gd name="f58" fmla="val 1889"/>
                  <a:gd name="f59" fmla="val 277"/>
                  <a:gd name="f60" fmla="val 1688"/>
                  <a:gd name="f61" fmla="val 326"/>
                  <a:gd name="f62" fmla="val 1590"/>
                  <a:gd name="f63" fmla="val 354"/>
                  <a:gd name="f64" fmla="val 1503"/>
                  <a:gd name="f65" fmla="val 381"/>
                  <a:gd name="f66" fmla="val 1107"/>
                  <a:gd name="f67" fmla="val 506"/>
                  <a:gd name="f68" fmla="val 912"/>
                  <a:gd name="f69" fmla="val 577"/>
                  <a:gd name="f70" fmla="val 647"/>
                  <a:gd name="f71" fmla="val 548"/>
                  <a:gd name="f72" fmla="val 718"/>
                  <a:gd name="f73" fmla="val 380"/>
                  <a:gd name="f74" fmla="val 228"/>
                  <a:gd name="f75" fmla="+- 0 0 0"/>
                  <a:gd name="f76" fmla="*/ f3 1 2849"/>
                  <a:gd name="f77" fmla="*/ f4 1 969"/>
                  <a:gd name="f78" fmla="*/ f75 f0 1"/>
                  <a:gd name="f79" fmla="*/ 0 f76 1"/>
                  <a:gd name="f80" fmla="*/ 2849 f76 1"/>
                  <a:gd name="f81" fmla="*/ 969 f77 1"/>
                  <a:gd name="f82" fmla="*/ 0 f77 1"/>
                  <a:gd name="f83" fmla="*/ 92 f76 1"/>
                  <a:gd name="f84" fmla="*/ 958 f77 1"/>
                  <a:gd name="f85" fmla="*/ f78 1 f2"/>
                  <a:gd name="f86" fmla="*/ 391 f76 1"/>
                  <a:gd name="f87" fmla="*/ 434 f76 1"/>
                  <a:gd name="f88" fmla="*/ 947 f77 1"/>
                  <a:gd name="f89" fmla="*/ 483 f76 1"/>
                  <a:gd name="f90" fmla="*/ 914 f77 1"/>
                  <a:gd name="f91" fmla="*/ 554 f76 1"/>
                  <a:gd name="f92" fmla="*/ 876 f77 1"/>
                  <a:gd name="f93" fmla="*/ 635 f76 1"/>
                  <a:gd name="f94" fmla="*/ 838 f77 1"/>
                  <a:gd name="f95" fmla="*/ 727 f76 1"/>
                  <a:gd name="f96" fmla="*/ 794 f77 1"/>
                  <a:gd name="f97" fmla="*/ 836 f76 1"/>
                  <a:gd name="f98" fmla="*/ 745 f77 1"/>
                  <a:gd name="f99" fmla="*/ 961 f76 1"/>
                  <a:gd name="f100" fmla="*/ 696 f77 1"/>
                  <a:gd name="f101" fmla="*/ 1102 f76 1"/>
                  <a:gd name="f102" fmla="*/ 642 f77 1"/>
                  <a:gd name="f103" fmla="*/ 1259 f76 1"/>
                  <a:gd name="f104" fmla="*/ 582 f77 1"/>
                  <a:gd name="f105" fmla="*/ 1433 f76 1"/>
                  <a:gd name="f106" fmla="*/ 522 f77 1"/>
                  <a:gd name="f107" fmla="*/ 1623 f76 1"/>
                  <a:gd name="f108" fmla="*/ 462 f77 1"/>
                  <a:gd name="f109" fmla="*/ 1829 f76 1"/>
                  <a:gd name="f110" fmla="*/ 403 f77 1"/>
                  <a:gd name="f111" fmla="*/ 2057 f76 1"/>
                  <a:gd name="f112" fmla="*/ 343 f77 1"/>
                  <a:gd name="f113" fmla="*/ 2301 f76 1"/>
                  <a:gd name="f114" fmla="*/ 283 f77 1"/>
                  <a:gd name="f115" fmla="*/ 2567 f76 1"/>
                  <a:gd name="f116" fmla="*/ 223 f77 1"/>
                  <a:gd name="f117" fmla="*/ 163 f77 1"/>
                  <a:gd name="f118" fmla="*/ 2817 f76 1"/>
                  <a:gd name="f119" fmla="*/ 16 f77 1"/>
                  <a:gd name="f120" fmla="*/ 2773 f76 1"/>
                  <a:gd name="f121" fmla="*/ 33 f77 1"/>
                  <a:gd name="f122" fmla="*/ 2719 f76 1"/>
                  <a:gd name="f123" fmla="*/ 54 f77 1"/>
                  <a:gd name="f124" fmla="*/ 2648 f76 1"/>
                  <a:gd name="f125" fmla="*/ 76 f77 1"/>
                  <a:gd name="f126" fmla="*/ 2572 f76 1"/>
                  <a:gd name="f127" fmla="*/ 98 f77 1"/>
                  <a:gd name="f128" fmla="*/ 2491 f76 1"/>
                  <a:gd name="f129" fmla="*/ 120 f77 1"/>
                  <a:gd name="f130" fmla="*/ 2399 f76 1"/>
                  <a:gd name="f131" fmla="*/ 147 f77 1"/>
                  <a:gd name="f132" fmla="*/ 169 f77 1"/>
                  <a:gd name="f133" fmla="*/ 2095 f76 1"/>
                  <a:gd name="f134" fmla="*/ 1889 f76 1"/>
                  <a:gd name="f135" fmla="*/ 277 f77 1"/>
                  <a:gd name="f136" fmla="*/ 1688 f76 1"/>
                  <a:gd name="f137" fmla="*/ 326 f77 1"/>
                  <a:gd name="f138" fmla="*/ 1590 f76 1"/>
                  <a:gd name="f139" fmla="*/ 354 f77 1"/>
                  <a:gd name="f140" fmla="*/ 1503 f76 1"/>
                  <a:gd name="f141" fmla="*/ 381 f77 1"/>
                  <a:gd name="f142" fmla="*/ 1107 f76 1"/>
                  <a:gd name="f143" fmla="*/ 506 f77 1"/>
                  <a:gd name="f144" fmla="*/ 912 f76 1"/>
                  <a:gd name="f145" fmla="*/ 577 f77 1"/>
                  <a:gd name="f146" fmla="*/ 647 f77 1"/>
                  <a:gd name="f147" fmla="*/ 548 f76 1"/>
                  <a:gd name="f148" fmla="*/ 718 f77 1"/>
                  <a:gd name="f149" fmla="*/ 380 f76 1"/>
                  <a:gd name="f150" fmla="*/ 228 f76 1"/>
                  <a:gd name="f151" fmla="+- f85 0 f1"/>
                </a:gdLst>
                <a:ahLst/>
                <a:cxnLst>
                  <a:cxn ang="3cd4">
                    <a:pos x="hc" y="t"/>
                  </a:cxn>
                  <a:cxn ang="0">
                    <a:pos x="r" y="vc"/>
                  </a:cxn>
                  <a:cxn ang="cd4">
                    <a:pos x="hc" y="b"/>
                  </a:cxn>
                  <a:cxn ang="cd2">
                    <a:pos x="l" y="vc"/>
                  </a:cxn>
                  <a:cxn ang="f151">
                    <a:pos x="f83" y="f84"/>
                  </a:cxn>
                  <a:cxn ang="f151">
                    <a:pos x="f79" y="f81"/>
                  </a:cxn>
                  <a:cxn ang="f151">
                    <a:pos x="f86" y="f81"/>
                  </a:cxn>
                  <a:cxn ang="f151">
                    <a:pos x="f87" y="f88"/>
                  </a:cxn>
                  <a:cxn ang="f151">
                    <a:pos x="f89" y="f90"/>
                  </a:cxn>
                  <a:cxn ang="f151">
                    <a:pos x="f91" y="f92"/>
                  </a:cxn>
                  <a:cxn ang="f151">
                    <a:pos x="f93" y="f94"/>
                  </a:cxn>
                  <a:cxn ang="f151">
                    <a:pos x="f95" y="f96"/>
                  </a:cxn>
                  <a:cxn ang="f151">
                    <a:pos x="f97" y="f98"/>
                  </a:cxn>
                  <a:cxn ang="f151">
                    <a:pos x="f99" y="f100"/>
                  </a:cxn>
                  <a:cxn ang="f151">
                    <a:pos x="f101" y="f102"/>
                  </a:cxn>
                  <a:cxn ang="f151">
                    <a:pos x="f103" y="f104"/>
                  </a:cxn>
                  <a:cxn ang="f151">
                    <a:pos x="f105" y="f106"/>
                  </a:cxn>
                  <a:cxn ang="f151">
                    <a:pos x="f107" y="f108"/>
                  </a:cxn>
                  <a:cxn ang="f151">
                    <a:pos x="f109" y="f110"/>
                  </a:cxn>
                  <a:cxn ang="f151">
                    <a:pos x="f111" y="f112"/>
                  </a:cxn>
                  <a:cxn ang="f151">
                    <a:pos x="f113" y="f114"/>
                  </a:cxn>
                  <a:cxn ang="f151">
                    <a:pos x="f115" y="f116"/>
                  </a:cxn>
                  <a:cxn ang="f151">
                    <a:pos x="f80" y="f117"/>
                  </a:cxn>
                  <a:cxn ang="f151">
                    <a:pos x="f80" y="f82"/>
                  </a:cxn>
                  <a:cxn ang="f151">
                    <a:pos x="f118" y="f119"/>
                  </a:cxn>
                  <a:cxn ang="f151">
                    <a:pos x="f120" y="f121"/>
                  </a:cxn>
                  <a:cxn ang="f151">
                    <a:pos x="f122" y="f123"/>
                  </a:cxn>
                  <a:cxn ang="f151">
                    <a:pos x="f124" y="f125"/>
                  </a:cxn>
                  <a:cxn ang="f151">
                    <a:pos x="f126" y="f127"/>
                  </a:cxn>
                  <a:cxn ang="f151">
                    <a:pos x="f128" y="f129"/>
                  </a:cxn>
                  <a:cxn ang="f151">
                    <a:pos x="f130" y="f131"/>
                  </a:cxn>
                  <a:cxn ang="f151">
                    <a:pos x="f113" y="f132"/>
                  </a:cxn>
                  <a:cxn ang="f151">
                    <a:pos x="f133" y="f116"/>
                  </a:cxn>
                  <a:cxn ang="f151">
                    <a:pos x="f134" y="f135"/>
                  </a:cxn>
                  <a:cxn ang="f151">
                    <a:pos x="f136" y="f137"/>
                  </a:cxn>
                  <a:cxn ang="f151">
                    <a:pos x="f138" y="f139"/>
                  </a:cxn>
                  <a:cxn ang="f151">
                    <a:pos x="f140" y="f141"/>
                  </a:cxn>
                  <a:cxn ang="f151">
                    <a:pos x="f142" y="f143"/>
                  </a:cxn>
                  <a:cxn ang="f151">
                    <a:pos x="f144" y="f145"/>
                  </a:cxn>
                  <a:cxn ang="f151">
                    <a:pos x="f95" y="f146"/>
                  </a:cxn>
                  <a:cxn ang="f151">
                    <a:pos x="f147" y="f148"/>
                  </a:cxn>
                  <a:cxn ang="f151">
                    <a:pos x="f149" y="f96"/>
                  </a:cxn>
                  <a:cxn ang="f151">
                    <a:pos x="f150" y="f92"/>
                  </a:cxn>
                  <a:cxn ang="f151">
                    <a:pos x="f83" y="f84"/>
                  </a:cxn>
                  <a:cxn ang="f151">
                    <a:pos x="f83" y="f84"/>
                  </a:cxn>
                </a:cxnLst>
                <a:rect l="f79" t="f82" r="f80" b="f81"/>
                <a:pathLst>
                  <a:path w="2849" h="969">
                    <a:moveTo>
                      <a:pt x="f8" y="f9"/>
                    </a:moveTo>
                    <a:lnTo>
                      <a:pt x="f5" y="f7"/>
                    </a:lnTo>
                    <a:lnTo>
                      <a:pt x="f10" y="f7"/>
                    </a:lnTo>
                    <a:lnTo>
                      <a:pt x="f11" y="f12"/>
                    </a:lnTo>
                    <a:lnTo>
                      <a:pt x="f13" y="f14"/>
                    </a:lnTo>
                    <a:lnTo>
                      <a:pt x="f15" y="f16"/>
                    </a:lnTo>
                    <a:lnTo>
                      <a:pt x="f17" y="f18"/>
                    </a:lnTo>
                    <a:lnTo>
                      <a:pt x="f19" y="f20"/>
                    </a:lnTo>
                    <a:lnTo>
                      <a:pt x="f21" y="f22"/>
                    </a:lnTo>
                    <a:lnTo>
                      <a:pt x="f23" y="f24"/>
                    </a:lnTo>
                    <a:lnTo>
                      <a:pt x="f25" y="f26"/>
                    </a:lnTo>
                    <a:lnTo>
                      <a:pt x="f27" y="f28"/>
                    </a:lnTo>
                    <a:lnTo>
                      <a:pt x="f29" y="f30"/>
                    </a:lnTo>
                    <a:lnTo>
                      <a:pt x="f31" y="f32"/>
                    </a:lnTo>
                    <a:lnTo>
                      <a:pt x="f33" y="f34"/>
                    </a:lnTo>
                    <a:lnTo>
                      <a:pt x="f35" y="f36"/>
                    </a:lnTo>
                    <a:lnTo>
                      <a:pt x="f37" y="f38"/>
                    </a:lnTo>
                    <a:lnTo>
                      <a:pt x="f39" y="f40"/>
                    </a:lnTo>
                    <a:lnTo>
                      <a:pt x="f6" y="f41"/>
                    </a:lnTo>
                    <a:lnTo>
                      <a:pt x="f6" y="f5"/>
                    </a:lnTo>
                    <a:lnTo>
                      <a:pt x="f42" y="f43"/>
                    </a:lnTo>
                    <a:lnTo>
                      <a:pt x="f44" y="f45"/>
                    </a:lnTo>
                    <a:lnTo>
                      <a:pt x="f46" y="f47"/>
                    </a:lnTo>
                    <a:lnTo>
                      <a:pt x="f48" y="f49"/>
                    </a:lnTo>
                    <a:lnTo>
                      <a:pt x="f50" y="f51"/>
                    </a:lnTo>
                    <a:lnTo>
                      <a:pt x="f52" y="f53"/>
                    </a:lnTo>
                    <a:lnTo>
                      <a:pt x="f54" y="f55"/>
                    </a:lnTo>
                    <a:lnTo>
                      <a:pt x="f37" y="f56"/>
                    </a:lnTo>
                    <a:lnTo>
                      <a:pt x="f57" y="f40"/>
                    </a:lnTo>
                    <a:lnTo>
                      <a:pt x="f58" y="f59"/>
                    </a:lnTo>
                    <a:lnTo>
                      <a:pt x="f60" y="f61"/>
                    </a:lnTo>
                    <a:lnTo>
                      <a:pt x="f62" y="f63"/>
                    </a:lnTo>
                    <a:lnTo>
                      <a:pt x="f64" y="f65"/>
                    </a:lnTo>
                    <a:lnTo>
                      <a:pt x="f66" y="f67"/>
                    </a:lnTo>
                    <a:lnTo>
                      <a:pt x="f68" y="f69"/>
                    </a:lnTo>
                    <a:lnTo>
                      <a:pt x="f19" y="f70"/>
                    </a:lnTo>
                    <a:lnTo>
                      <a:pt x="f71" y="f72"/>
                    </a:lnTo>
                    <a:lnTo>
                      <a:pt x="f73" y="f20"/>
                    </a:lnTo>
                    <a:lnTo>
                      <a:pt x="f74" y="f16"/>
                    </a:lnTo>
                    <a:lnTo>
                      <a:pt x="f8" y="f9"/>
                    </a:lnTo>
                    <a:lnTo>
                      <a:pt x="f8" y="f9"/>
                    </a:lnTo>
                    <a:close/>
                  </a:path>
                </a:pathLst>
              </a:custGeom>
              <a:gradFill>
                <a:gsLst>
                  <a:gs pos="0">
                    <a:srgbClr val="002A7D"/>
                  </a:gs>
                  <a:gs pos="100000">
                    <a:srgbClr val="003399"/>
                  </a:gs>
                </a:gsLst>
                <a:lin ang="5400000"/>
              </a:grad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7" name="Freeform 6"/>
              <p:cNvSpPr/>
              <p:nvPr/>
            </p:nvSpPr>
            <p:spPr>
              <a:xfrm>
                <a:off x="4361040" y="3540240"/>
                <a:ext cx="4771440" cy="3308400"/>
              </a:xfrm>
              <a:custGeom>
                <a:avLst/>
                <a:gdLst>
                  <a:gd name="f0" fmla="val 10800000"/>
                  <a:gd name="f1" fmla="val 5400000"/>
                  <a:gd name="f2" fmla="val 180"/>
                  <a:gd name="f3" fmla="val w"/>
                  <a:gd name="f4" fmla="val h"/>
                  <a:gd name="f5" fmla="val 0"/>
                  <a:gd name="f6" fmla="val 3007"/>
                  <a:gd name="f7" fmla="val 2085"/>
                  <a:gd name="f8" fmla="val 1427"/>
                  <a:gd name="f9" fmla="val 441"/>
                  <a:gd name="f10" fmla="val 1433"/>
                  <a:gd name="f11" fmla="val 474"/>
                  <a:gd name="f12" fmla="val 1444"/>
                  <a:gd name="f13" fmla="val 501"/>
                  <a:gd name="f14" fmla="val 1460"/>
                  <a:gd name="f15" fmla="val 528"/>
                  <a:gd name="f16" fmla="val 1482"/>
                  <a:gd name="f17" fmla="val 550"/>
                  <a:gd name="f18" fmla="val 1541"/>
                  <a:gd name="f19" fmla="val 593"/>
                  <a:gd name="f20" fmla="val 1623"/>
                  <a:gd name="f21" fmla="val 637"/>
                  <a:gd name="f22" fmla="val 1715"/>
                  <a:gd name="f23" fmla="val 670"/>
                  <a:gd name="f24" fmla="val 1818"/>
                  <a:gd name="f25" fmla="val 702"/>
                  <a:gd name="f26" fmla="val 1927"/>
                  <a:gd name="f27" fmla="val 735"/>
                  <a:gd name="f28" fmla="val 2041"/>
                  <a:gd name="f29" fmla="val 762"/>
                  <a:gd name="f30" fmla="val 2155"/>
                  <a:gd name="f31" fmla="val 789"/>
                  <a:gd name="f32" fmla="val 2269"/>
                  <a:gd name="f33" fmla="val 822"/>
                  <a:gd name="f34" fmla="val 2372"/>
                  <a:gd name="f35" fmla="val 849"/>
                  <a:gd name="f36" fmla="val 2464"/>
                  <a:gd name="f37" fmla="val 882"/>
                  <a:gd name="f38" fmla="val 2551"/>
                  <a:gd name="f39" fmla="val 920"/>
                  <a:gd name="f40" fmla="val 2616"/>
                  <a:gd name="f41" fmla="val 958"/>
                  <a:gd name="f42" fmla="val 2638"/>
                  <a:gd name="f43" fmla="val 980"/>
                  <a:gd name="f44" fmla="val 2659"/>
                  <a:gd name="f45" fmla="val 1007"/>
                  <a:gd name="f46" fmla="val 2676"/>
                  <a:gd name="f47" fmla="val 1029"/>
                  <a:gd name="f48" fmla="val 2681"/>
                  <a:gd name="f49" fmla="val 1056"/>
                  <a:gd name="f50" fmla="val 1083"/>
                  <a:gd name="f51" fmla="val 1105"/>
                  <a:gd name="f52" fmla="val 2665"/>
                  <a:gd name="f53" fmla="val 1127"/>
                  <a:gd name="f54" fmla="val 2643"/>
                  <a:gd name="f55" fmla="val 1149"/>
                  <a:gd name="f56" fmla="val 1170"/>
                  <a:gd name="f57" fmla="val 2583"/>
                  <a:gd name="f58" fmla="val 1187"/>
                  <a:gd name="f59" fmla="val 2545"/>
                  <a:gd name="f60" fmla="val 1208"/>
                  <a:gd name="f61" fmla="val 2502"/>
                  <a:gd name="f62" fmla="val 1225"/>
                  <a:gd name="f63" fmla="val 2448"/>
                  <a:gd name="f64" fmla="val 1241"/>
                  <a:gd name="f65" fmla="val 2388"/>
                  <a:gd name="f66" fmla="val 1257"/>
                  <a:gd name="f67" fmla="val 2328"/>
                  <a:gd name="f68" fmla="val 1274"/>
                  <a:gd name="f69" fmla="val 2258"/>
                  <a:gd name="f70" fmla="val 1290"/>
                  <a:gd name="f71" fmla="val 2106"/>
                  <a:gd name="f72" fmla="val 1328"/>
                  <a:gd name="f73" fmla="val 1932"/>
                  <a:gd name="f74" fmla="val 1372"/>
                  <a:gd name="f75" fmla="val 1742"/>
                  <a:gd name="f76" fmla="val 1421"/>
                  <a:gd name="f77" fmla="val 1531"/>
                  <a:gd name="f78" fmla="val 1475"/>
                  <a:gd name="f79" fmla="val 1308"/>
                  <a:gd name="f80" fmla="val 1540"/>
                  <a:gd name="f81" fmla="val 1069"/>
                  <a:gd name="f82" fmla="val 1617"/>
                  <a:gd name="f83" fmla="val 820"/>
                  <a:gd name="f84" fmla="val 1709"/>
                  <a:gd name="f85" fmla="val 554"/>
                  <a:gd name="f86" fmla="val 282"/>
                  <a:gd name="f87" fmla="val 1943"/>
                  <a:gd name="f88" fmla="val 152"/>
                  <a:gd name="f89" fmla="val 244"/>
                  <a:gd name="f90" fmla="val 2074"/>
                  <a:gd name="f91" fmla="val 386"/>
                  <a:gd name="f92" fmla="val 1992"/>
                  <a:gd name="f93" fmla="val 537"/>
                  <a:gd name="f94" fmla="val 1910"/>
                  <a:gd name="f95" fmla="val 700"/>
                  <a:gd name="f96" fmla="val 1834"/>
                  <a:gd name="f97" fmla="val 879"/>
                  <a:gd name="f98" fmla="val 1763"/>
                  <a:gd name="f99" fmla="val 1064"/>
                  <a:gd name="f100" fmla="val 1693"/>
                  <a:gd name="f101" fmla="val 1259"/>
                  <a:gd name="f102" fmla="val 1622"/>
                  <a:gd name="f103" fmla="val 1661"/>
                  <a:gd name="f104" fmla="val 1497"/>
                  <a:gd name="f105" fmla="val 1748"/>
                  <a:gd name="f106" fmla="val 1470"/>
                  <a:gd name="f107" fmla="val 1845"/>
                  <a:gd name="f108" fmla="val 1442"/>
                  <a:gd name="f109" fmla="val 2046"/>
                  <a:gd name="f110" fmla="val 1393"/>
                  <a:gd name="f111" fmla="val 2252"/>
                  <a:gd name="f112" fmla="val 1339"/>
                  <a:gd name="f113" fmla="val 2458"/>
                  <a:gd name="f114" fmla="val 1285"/>
                  <a:gd name="f115" fmla="val 1263"/>
                  <a:gd name="f116" fmla="val 1236"/>
                  <a:gd name="f117" fmla="val 2730"/>
                  <a:gd name="f118" fmla="val 1214"/>
                  <a:gd name="f119" fmla="val 2806"/>
                  <a:gd name="f120" fmla="val 1192"/>
                  <a:gd name="f121" fmla="val 2876"/>
                  <a:gd name="f122" fmla="val 2931"/>
                  <a:gd name="f123" fmla="val 2974"/>
                  <a:gd name="f124" fmla="val 1132"/>
                  <a:gd name="f125" fmla="val 1116"/>
                  <a:gd name="f126" fmla="val 871"/>
                  <a:gd name="f127" fmla="val 2941"/>
                  <a:gd name="f128" fmla="val 860"/>
                  <a:gd name="f129" fmla="val 2860"/>
                  <a:gd name="f130" fmla="val 844"/>
                  <a:gd name="f131" fmla="val 2773"/>
                  <a:gd name="f132" fmla="val 827"/>
                  <a:gd name="f133" fmla="val 2670"/>
                  <a:gd name="f134" fmla="val 806"/>
                  <a:gd name="f135" fmla="val 2567"/>
                  <a:gd name="f136" fmla="val 784"/>
                  <a:gd name="f137" fmla="val 757"/>
                  <a:gd name="f138" fmla="val 2241"/>
                  <a:gd name="f139" fmla="val 2138"/>
                  <a:gd name="f140" fmla="val 1959"/>
                  <a:gd name="f141" fmla="val 604"/>
                  <a:gd name="f142" fmla="val 1883"/>
                  <a:gd name="f143" fmla="val 566"/>
                  <a:gd name="f144" fmla="val 1824"/>
                  <a:gd name="f145" fmla="val 534"/>
                  <a:gd name="f146" fmla="val 1780"/>
                  <a:gd name="f147" fmla="val 495"/>
                  <a:gd name="f148" fmla="val 1769"/>
                  <a:gd name="f149" fmla="val 1758"/>
                  <a:gd name="f150" fmla="val 457"/>
                  <a:gd name="f151" fmla="val 1753"/>
                  <a:gd name="f152" fmla="val 436"/>
                  <a:gd name="f153" fmla="val 419"/>
                  <a:gd name="f154" fmla="val 381"/>
                  <a:gd name="f155" fmla="val 1813"/>
                  <a:gd name="f156" fmla="val 343"/>
                  <a:gd name="f157" fmla="val 1862"/>
                  <a:gd name="f158" fmla="val 316"/>
                  <a:gd name="f159" fmla="val 1921"/>
                  <a:gd name="f160" fmla="val 289"/>
                  <a:gd name="f161" fmla="val 1986"/>
                  <a:gd name="f162" fmla="val 267"/>
                  <a:gd name="f163" fmla="val 2062"/>
                  <a:gd name="f164" fmla="val 245"/>
                  <a:gd name="f165" fmla="val 2149"/>
                  <a:gd name="f166" fmla="val 229"/>
                  <a:gd name="f167" fmla="val 2236"/>
                  <a:gd name="f168" fmla="val 213"/>
                  <a:gd name="f169" fmla="val 2431"/>
                  <a:gd name="f170" fmla="val 2627"/>
                  <a:gd name="f171" fmla="val 158"/>
                  <a:gd name="f172" fmla="val 2827"/>
                  <a:gd name="f173" fmla="val 125"/>
                  <a:gd name="f174" fmla="val 2920"/>
                  <a:gd name="f175" fmla="val 109"/>
                  <a:gd name="f176" fmla="val 87"/>
                  <a:gd name="f177" fmla="val 2909"/>
                  <a:gd name="f178" fmla="val 22"/>
                  <a:gd name="f179" fmla="val 2795"/>
                  <a:gd name="f180" fmla="val 44"/>
                  <a:gd name="f181" fmla="val 66"/>
                  <a:gd name="f182" fmla="val 82"/>
                  <a:gd name="f183" fmla="val 2285"/>
                  <a:gd name="f184" fmla="val 120"/>
                  <a:gd name="f185" fmla="val 136"/>
                  <a:gd name="f186" fmla="val 2030"/>
                  <a:gd name="f187" fmla="val 1905"/>
                  <a:gd name="f188" fmla="val 174"/>
                  <a:gd name="f189" fmla="val 1791"/>
                  <a:gd name="f190" fmla="val 202"/>
                  <a:gd name="f191" fmla="val 1688"/>
                  <a:gd name="f192" fmla="val 1601"/>
                  <a:gd name="f193" fmla="val 261"/>
                  <a:gd name="f194" fmla="val 1525"/>
                  <a:gd name="f195" fmla="val 300"/>
                  <a:gd name="f196" fmla="val 1471"/>
                  <a:gd name="f197" fmla="val 338"/>
                  <a:gd name="f198" fmla="val 1455"/>
                  <a:gd name="f199" fmla="val 359"/>
                  <a:gd name="f200" fmla="val 1438"/>
                  <a:gd name="f201" fmla="val 387"/>
                  <a:gd name="f202" fmla="val 414"/>
                  <a:gd name="f203" fmla="+- 0 0 0"/>
                  <a:gd name="f204" fmla="*/ f3 1 3007"/>
                  <a:gd name="f205" fmla="*/ f4 1 2085"/>
                  <a:gd name="f206" fmla="*/ f203 f0 1"/>
                  <a:gd name="f207" fmla="*/ 0 f204 1"/>
                  <a:gd name="f208" fmla="*/ 3007 f204 1"/>
                  <a:gd name="f209" fmla="*/ 2085 f205 1"/>
                  <a:gd name="f210" fmla="*/ 0 f205 1"/>
                  <a:gd name="f211" fmla="*/ 1433 f204 1"/>
                  <a:gd name="f212" fmla="*/ 474 f205 1"/>
                  <a:gd name="f213" fmla="*/ f206 1 f2"/>
                  <a:gd name="f214" fmla="*/ 1460 f204 1"/>
                  <a:gd name="f215" fmla="*/ 528 f205 1"/>
                  <a:gd name="f216" fmla="*/ 1541 f204 1"/>
                  <a:gd name="f217" fmla="*/ 593 f205 1"/>
                  <a:gd name="f218" fmla="*/ 1715 f204 1"/>
                  <a:gd name="f219" fmla="*/ 670 f205 1"/>
                  <a:gd name="f220" fmla="*/ 1927 f204 1"/>
                  <a:gd name="f221" fmla="*/ 735 f205 1"/>
                  <a:gd name="f222" fmla="*/ 2155 f204 1"/>
                  <a:gd name="f223" fmla="*/ 789 f205 1"/>
                  <a:gd name="f224" fmla="*/ 2372 f204 1"/>
                  <a:gd name="f225" fmla="*/ 849 f205 1"/>
                  <a:gd name="f226" fmla="*/ 2551 f204 1"/>
                  <a:gd name="f227" fmla="*/ 920 f205 1"/>
                  <a:gd name="f228" fmla="*/ 2638 f204 1"/>
                  <a:gd name="f229" fmla="*/ 980 f205 1"/>
                  <a:gd name="f230" fmla="*/ 2676 f204 1"/>
                  <a:gd name="f231" fmla="*/ 1029 f205 1"/>
                  <a:gd name="f232" fmla="*/ 2681 f204 1"/>
                  <a:gd name="f233" fmla="*/ 1083 f205 1"/>
                  <a:gd name="f234" fmla="*/ 2665 f204 1"/>
                  <a:gd name="f235" fmla="*/ 1127 f205 1"/>
                  <a:gd name="f236" fmla="*/ 2616 f204 1"/>
                  <a:gd name="f237" fmla="*/ 1170 f205 1"/>
                  <a:gd name="f238" fmla="*/ 2545 f204 1"/>
                  <a:gd name="f239" fmla="*/ 1208 f205 1"/>
                  <a:gd name="f240" fmla="*/ 2448 f204 1"/>
                  <a:gd name="f241" fmla="*/ 1241 f205 1"/>
                  <a:gd name="f242" fmla="*/ 2328 f204 1"/>
                  <a:gd name="f243" fmla="*/ 1274 f205 1"/>
                  <a:gd name="f244" fmla="*/ 2106 f204 1"/>
                  <a:gd name="f245" fmla="*/ 1328 f205 1"/>
                  <a:gd name="f246" fmla="*/ 1742 f204 1"/>
                  <a:gd name="f247" fmla="*/ 1421 f205 1"/>
                  <a:gd name="f248" fmla="*/ 1308 f204 1"/>
                  <a:gd name="f249" fmla="*/ 1540 f205 1"/>
                  <a:gd name="f250" fmla="*/ 820 f204 1"/>
                  <a:gd name="f251" fmla="*/ 1709 f205 1"/>
                  <a:gd name="f252" fmla="*/ 282 f204 1"/>
                  <a:gd name="f253" fmla="*/ 1943 f205 1"/>
                  <a:gd name="f254" fmla="*/ 152 f204 1"/>
                  <a:gd name="f255" fmla="*/ 386 f204 1"/>
                  <a:gd name="f256" fmla="*/ 1992 f205 1"/>
                  <a:gd name="f257" fmla="*/ 700 f204 1"/>
                  <a:gd name="f258" fmla="*/ 1834 f205 1"/>
                  <a:gd name="f259" fmla="*/ 1064 f204 1"/>
                  <a:gd name="f260" fmla="*/ 1693 f205 1"/>
                  <a:gd name="f261" fmla="*/ 1661 f204 1"/>
                  <a:gd name="f262" fmla="*/ 1497 f205 1"/>
                  <a:gd name="f263" fmla="*/ 1845 f204 1"/>
                  <a:gd name="f264" fmla="*/ 1442 f205 1"/>
                  <a:gd name="f265" fmla="*/ 2252 f204 1"/>
                  <a:gd name="f266" fmla="*/ 1339 f205 1"/>
                  <a:gd name="f267" fmla="*/ 1263 f205 1"/>
                  <a:gd name="f268" fmla="*/ 2730 f204 1"/>
                  <a:gd name="f269" fmla="*/ 1214 f205 1"/>
                  <a:gd name="f270" fmla="*/ 2876 f204 1"/>
                  <a:gd name="f271" fmla="*/ 2974 f204 1"/>
                  <a:gd name="f272" fmla="*/ 1132 f205 1"/>
                  <a:gd name="f273" fmla="*/ 871 f205 1"/>
                  <a:gd name="f274" fmla="*/ 2860 f204 1"/>
                  <a:gd name="f275" fmla="*/ 844 f205 1"/>
                  <a:gd name="f276" fmla="*/ 2670 f204 1"/>
                  <a:gd name="f277" fmla="*/ 806 f205 1"/>
                  <a:gd name="f278" fmla="*/ 2458 f204 1"/>
                  <a:gd name="f279" fmla="*/ 757 f205 1"/>
                  <a:gd name="f280" fmla="*/ 2138 f204 1"/>
                  <a:gd name="f281" fmla="*/ 1959 f204 1"/>
                  <a:gd name="f282" fmla="*/ 604 f205 1"/>
                  <a:gd name="f283" fmla="*/ 1824 f204 1"/>
                  <a:gd name="f284" fmla="*/ 534 f205 1"/>
                  <a:gd name="f285" fmla="*/ 1769 f204 1"/>
                  <a:gd name="f286" fmla="*/ 1753 f204 1"/>
                  <a:gd name="f287" fmla="*/ 436 f205 1"/>
                  <a:gd name="f288" fmla="*/ 1780 f204 1"/>
                  <a:gd name="f289" fmla="*/ 381 f205 1"/>
                  <a:gd name="f290" fmla="*/ 1862 f204 1"/>
                  <a:gd name="f291" fmla="*/ 316 f205 1"/>
                  <a:gd name="f292" fmla="*/ 1986 f204 1"/>
                  <a:gd name="f293" fmla="*/ 267 f205 1"/>
                  <a:gd name="f294" fmla="*/ 2149 f204 1"/>
                  <a:gd name="f295" fmla="*/ 229 f205 1"/>
                  <a:gd name="f296" fmla="*/ 2431 f204 1"/>
                  <a:gd name="f297" fmla="*/ 180 f205 1"/>
                  <a:gd name="f298" fmla="*/ 2827 f204 1"/>
                  <a:gd name="f299" fmla="*/ 125 f205 1"/>
                  <a:gd name="f300" fmla="*/ 87 f205 1"/>
                  <a:gd name="f301" fmla="*/ 2909 f204 1"/>
                  <a:gd name="f302" fmla="*/ 22 f205 1"/>
                  <a:gd name="f303" fmla="*/ 66 f205 1"/>
                  <a:gd name="f304" fmla="*/ 2285 f204 1"/>
                  <a:gd name="f305" fmla="*/ 120 f205 1"/>
                  <a:gd name="f306" fmla="*/ 2030 f204 1"/>
                  <a:gd name="f307" fmla="*/ 158 f205 1"/>
                  <a:gd name="f308" fmla="*/ 1791 f204 1"/>
                  <a:gd name="f309" fmla="*/ 202 f205 1"/>
                  <a:gd name="f310" fmla="*/ 1601 f204 1"/>
                  <a:gd name="f311" fmla="*/ 261 f205 1"/>
                  <a:gd name="f312" fmla="*/ 1471 f204 1"/>
                  <a:gd name="f313" fmla="*/ 338 f205 1"/>
                  <a:gd name="f314" fmla="*/ 1438 f204 1"/>
                  <a:gd name="f315" fmla="*/ 387 f205 1"/>
                  <a:gd name="f316" fmla="*/ 1427 f204 1"/>
                  <a:gd name="f317" fmla="*/ 441 f205 1"/>
                  <a:gd name="f318" fmla="+- f213 0 f1"/>
                </a:gdLst>
                <a:ahLst/>
                <a:cxnLst>
                  <a:cxn ang="3cd4">
                    <a:pos x="hc" y="t"/>
                  </a:cxn>
                  <a:cxn ang="0">
                    <a:pos x="r" y="vc"/>
                  </a:cxn>
                  <a:cxn ang="cd4">
                    <a:pos x="hc" y="b"/>
                  </a:cxn>
                  <a:cxn ang="cd2">
                    <a:pos x="l" y="vc"/>
                  </a:cxn>
                  <a:cxn ang="f318">
                    <a:pos x="f211" y="f212"/>
                  </a:cxn>
                  <a:cxn ang="f318">
                    <a:pos x="f214" y="f215"/>
                  </a:cxn>
                  <a:cxn ang="f318">
                    <a:pos x="f216" y="f217"/>
                  </a:cxn>
                  <a:cxn ang="f318">
                    <a:pos x="f218" y="f219"/>
                  </a:cxn>
                  <a:cxn ang="f318">
                    <a:pos x="f220" y="f221"/>
                  </a:cxn>
                  <a:cxn ang="f318">
                    <a:pos x="f222" y="f223"/>
                  </a:cxn>
                  <a:cxn ang="f318">
                    <a:pos x="f224" y="f225"/>
                  </a:cxn>
                  <a:cxn ang="f318">
                    <a:pos x="f226" y="f227"/>
                  </a:cxn>
                  <a:cxn ang="f318">
                    <a:pos x="f228" y="f229"/>
                  </a:cxn>
                  <a:cxn ang="f318">
                    <a:pos x="f230" y="f231"/>
                  </a:cxn>
                  <a:cxn ang="f318">
                    <a:pos x="f232" y="f233"/>
                  </a:cxn>
                  <a:cxn ang="f318">
                    <a:pos x="f234" y="f235"/>
                  </a:cxn>
                  <a:cxn ang="f318">
                    <a:pos x="f236" y="f237"/>
                  </a:cxn>
                  <a:cxn ang="f318">
                    <a:pos x="f238" y="f239"/>
                  </a:cxn>
                  <a:cxn ang="f318">
                    <a:pos x="f240" y="f241"/>
                  </a:cxn>
                  <a:cxn ang="f318">
                    <a:pos x="f242" y="f243"/>
                  </a:cxn>
                  <a:cxn ang="f318">
                    <a:pos x="f244" y="f245"/>
                  </a:cxn>
                  <a:cxn ang="f318">
                    <a:pos x="f246" y="f247"/>
                  </a:cxn>
                  <a:cxn ang="f318">
                    <a:pos x="f248" y="f249"/>
                  </a:cxn>
                  <a:cxn ang="f318">
                    <a:pos x="f250" y="f251"/>
                  </a:cxn>
                  <a:cxn ang="f318">
                    <a:pos x="f252" y="f253"/>
                  </a:cxn>
                  <a:cxn ang="f318">
                    <a:pos x="f254" y="f209"/>
                  </a:cxn>
                  <a:cxn ang="f318">
                    <a:pos x="f255" y="f256"/>
                  </a:cxn>
                  <a:cxn ang="f318">
                    <a:pos x="f257" y="f258"/>
                  </a:cxn>
                  <a:cxn ang="f318">
                    <a:pos x="f259" y="f260"/>
                  </a:cxn>
                  <a:cxn ang="f318">
                    <a:pos x="f261" y="f262"/>
                  </a:cxn>
                  <a:cxn ang="f318">
                    <a:pos x="f263" y="f264"/>
                  </a:cxn>
                  <a:cxn ang="f318">
                    <a:pos x="f265" y="f266"/>
                  </a:cxn>
                  <a:cxn ang="f318">
                    <a:pos x="f226" y="f267"/>
                  </a:cxn>
                  <a:cxn ang="f318">
                    <a:pos x="f268" y="f269"/>
                  </a:cxn>
                  <a:cxn ang="f318">
                    <a:pos x="f270" y="f237"/>
                  </a:cxn>
                  <a:cxn ang="f318">
                    <a:pos x="f271" y="f272"/>
                  </a:cxn>
                  <a:cxn ang="f318">
                    <a:pos x="f208" y="f273"/>
                  </a:cxn>
                  <a:cxn ang="f318">
                    <a:pos x="f274" y="f275"/>
                  </a:cxn>
                  <a:cxn ang="f318">
                    <a:pos x="f276" y="f277"/>
                  </a:cxn>
                  <a:cxn ang="f318">
                    <a:pos x="f278" y="f279"/>
                  </a:cxn>
                  <a:cxn ang="f318">
                    <a:pos x="f280" y="f219"/>
                  </a:cxn>
                  <a:cxn ang="f318">
                    <a:pos x="f281" y="f282"/>
                  </a:cxn>
                  <a:cxn ang="f318">
                    <a:pos x="f283" y="f284"/>
                  </a:cxn>
                  <a:cxn ang="f318">
                    <a:pos x="f285" y="f212"/>
                  </a:cxn>
                  <a:cxn ang="f318">
                    <a:pos x="f286" y="f287"/>
                  </a:cxn>
                  <a:cxn ang="f318">
                    <a:pos x="f288" y="f289"/>
                  </a:cxn>
                  <a:cxn ang="f318">
                    <a:pos x="f290" y="f291"/>
                  </a:cxn>
                  <a:cxn ang="f318">
                    <a:pos x="f292" y="f293"/>
                  </a:cxn>
                  <a:cxn ang="f318">
                    <a:pos x="f294" y="f295"/>
                  </a:cxn>
                  <a:cxn ang="f318">
                    <a:pos x="f296" y="f297"/>
                  </a:cxn>
                  <a:cxn ang="f318">
                    <a:pos x="f298" y="f299"/>
                  </a:cxn>
                  <a:cxn ang="f318">
                    <a:pos x="f208" y="f300"/>
                  </a:cxn>
                  <a:cxn ang="f318">
                    <a:pos x="f301" y="f302"/>
                  </a:cxn>
                  <a:cxn ang="f318">
                    <a:pos x="f230" y="f303"/>
                  </a:cxn>
                  <a:cxn ang="f318">
                    <a:pos x="f304" y="f305"/>
                  </a:cxn>
                  <a:cxn ang="f318">
                    <a:pos x="f306" y="f307"/>
                  </a:cxn>
                  <a:cxn ang="f318">
                    <a:pos x="f308" y="f309"/>
                  </a:cxn>
                  <a:cxn ang="f318">
                    <a:pos x="f310" y="f311"/>
                  </a:cxn>
                  <a:cxn ang="f318">
                    <a:pos x="f312" y="f313"/>
                  </a:cxn>
                  <a:cxn ang="f318">
                    <a:pos x="f314" y="f315"/>
                  </a:cxn>
                  <a:cxn ang="f318">
                    <a:pos x="f316" y="f317"/>
                  </a:cxn>
                </a:cxnLst>
                <a:rect l="f207" t="f210" r="f208" b="f209"/>
                <a:pathLst>
                  <a:path w="3007" h="2085">
                    <a:moveTo>
                      <a:pt x="f8" y="f9"/>
                    </a:move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43"/>
                    </a:lnTo>
                    <a:lnTo>
                      <a:pt x="f44" y="f45"/>
                    </a:lnTo>
                    <a:lnTo>
                      <a:pt x="f46" y="f47"/>
                    </a:lnTo>
                    <a:lnTo>
                      <a:pt x="f48" y="f49"/>
                    </a:lnTo>
                    <a:lnTo>
                      <a:pt x="f48" y="f50"/>
                    </a:lnTo>
                    <a:lnTo>
                      <a:pt x="f46" y="f51"/>
                    </a:lnTo>
                    <a:lnTo>
                      <a:pt x="f52" y="f53"/>
                    </a:lnTo>
                    <a:lnTo>
                      <a:pt x="f54" y="f55"/>
                    </a:lnTo>
                    <a:lnTo>
                      <a:pt x="f40" y="f56"/>
                    </a:lnTo>
                    <a:lnTo>
                      <a:pt x="f57" y="f58"/>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24"/>
                    </a:lnTo>
                    <a:lnTo>
                      <a:pt x="f86" y="f87"/>
                    </a:lnTo>
                    <a:lnTo>
                      <a:pt x="f5" y="f7"/>
                    </a:lnTo>
                    <a:lnTo>
                      <a:pt x="f88" y="f7"/>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38" y="f115"/>
                    </a:lnTo>
                    <a:lnTo>
                      <a:pt x="f54" y="f116"/>
                    </a:lnTo>
                    <a:lnTo>
                      <a:pt x="f117" y="f118"/>
                    </a:lnTo>
                    <a:lnTo>
                      <a:pt x="f119" y="f120"/>
                    </a:lnTo>
                    <a:lnTo>
                      <a:pt x="f121" y="f56"/>
                    </a:lnTo>
                    <a:lnTo>
                      <a:pt x="f122" y="f55"/>
                    </a:lnTo>
                    <a:lnTo>
                      <a:pt x="f123" y="f124"/>
                    </a:lnTo>
                    <a:lnTo>
                      <a:pt x="f6" y="f125"/>
                    </a:lnTo>
                    <a:lnTo>
                      <a:pt x="f6" y="f126"/>
                    </a:lnTo>
                    <a:lnTo>
                      <a:pt x="f127" y="f128"/>
                    </a:lnTo>
                    <a:lnTo>
                      <a:pt x="f129" y="f130"/>
                    </a:lnTo>
                    <a:lnTo>
                      <a:pt x="f131" y="f132"/>
                    </a:lnTo>
                    <a:lnTo>
                      <a:pt x="f133" y="f134"/>
                    </a:lnTo>
                    <a:lnTo>
                      <a:pt x="f135" y="f136"/>
                    </a:lnTo>
                    <a:lnTo>
                      <a:pt x="f113" y="f137"/>
                    </a:lnTo>
                    <a:lnTo>
                      <a:pt x="f138" y="f25"/>
                    </a:lnTo>
                    <a:lnTo>
                      <a:pt x="f139" y="f23"/>
                    </a:lnTo>
                    <a:lnTo>
                      <a:pt x="f109" y="f21"/>
                    </a:lnTo>
                    <a:lnTo>
                      <a:pt x="f140" y="f141"/>
                    </a:lnTo>
                    <a:lnTo>
                      <a:pt x="f142" y="f143"/>
                    </a:lnTo>
                    <a:lnTo>
                      <a:pt x="f144" y="f145"/>
                    </a:lnTo>
                    <a:lnTo>
                      <a:pt x="f146" y="f147"/>
                    </a:lnTo>
                    <a:lnTo>
                      <a:pt x="f148" y="f11"/>
                    </a:lnTo>
                    <a:lnTo>
                      <a:pt x="f149" y="f150"/>
                    </a:lnTo>
                    <a:lnTo>
                      <a:pt x="f151" y="f152"/>
                    </a:lnTo>
                    <a:lnTo>
                      <a:pt x="f149" y="f153"/>
                    </a:lnTo>
                    <a:lnTo>
                      <a:pt x="f146" y="f154"/>
                    </a:lnTo>
                    <a:lnTo>
                      <a:pt x="f155" y="f156"/>
                    </a:lnTo>
                    <a:lnTo>
                      <a:pt x="f157" y="f158"/>
                    </a:lnTo>
                    <a:lnTo>
                      <a:pt x="f159" y="f160"/>
                    </a:lnTo>
                    <a:lnTo>
                      <a:pt x="f161" y="f162"/>
                    </a:lnTo>
                    <a:lnTo>
                      <a:pt x="f163" y="f164"/>
                    </a:lnTo>
                    <a:lnTo>
                      <a:pt x="f165" y="f166"/>
                    </a:lnTo>
                    <a:lnTo>
                      <a:pt x="f167" y="f168"/>
                    </a:lnTo>
                    <a:lnTo>
                      <a:pt x="f169" y="f2"/>
                    </a:lnTo>
                    <a:lnTo>
                      <a:pt x="f170" y="f171"/>
                    </a:lnTo>
                    <a:lnTo>
                      <a:pt x="f172" y="f173"/>
                    </a:lnTo>
                    <a:lnTo>
                      <a:pt x="f174" y="f175"/>
                    </a:lnTo>
                    <a:lnTo>
                      <a:pt x="f6" y="f176"/>
                    </a:lnTo>
                    <a:lnTo>
                      <a:pt x="f6" y="f5"/>
                    </a:lnTo>
                    <a:lnTo>
                      <a:pt x="f177" y="f178"/>
                    </a:lnTo>
                    <a:lnTo>
                      <a:pt x="f179" y="f180"/>
                    </a:lnTo>
                    <a:lnTo>
                      <a:pt x="f46" y="f181"/>
                    </a:lnTo>
                    <a:lnTo>
                      <a:pt x="f38" y="f182"/>
                    </a:lnTo>
                    <a:lnTo>
                      <a:pt x="f183" y="f184"/>
                    </a:lnTo>
                    <a:lnTo>
                      <a:pt x="f30" y="f185"/>
                    </a:lnTo>
                    <a:lnTo>
                      <a:pt x="f186" y="f171"/>
                    </a:lnTo>
                    <a:lnTo>
                      <a:pt x="f187" y="f188"/>
                    </a:lnTo>
                    <a:lnTo>
                      <a:pt x="f189" y="f190"/>
                    </a:lnTo>
                    <a:lnTo>
                      <a:pt x="f191" y="f166"/>
                    </a:lnTo>
                    <a:lnTo>
                      <a:pt x="f192" y="f193"/>
                    </a:lnTo>
                    <a:lnTo>
                      <a:pt x="f194" y="f195"/>
                    </a:lnTo>
                    <a:lnTo>
                      <a:pt x="f196" y="f197"/>
                    </a:lnTo>
                    <a:lnTo>
                      <a:pt x="f198" y="f199"/>
                    </a:lnTo>
                    <a:lnTo>
                      <a:pt x="f200" y="f201"/>
                    </a:lnTo>
                    <a:lnTo>
                      <a:pt x="f8" y="f202"/>
                    </a:lnTo>
                    <a:lnTo>
                      <a:pt x="f8" y="f9"/>
                    </a:lnTo>
                    <a:lnTo>
                      <a:pt x="f8" y="f9"/>
                    </a:lnTo>
                    <a:close/>
                  </a:path>
                </a:pathLst>
              </a:custGeom>
              <a:solidFill>
                <a:srgbClr val="003399"/>
              </a:solid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8" name="Freeform 7"/>
              <p:cNvSpPr/>
              <p:nvPr/>
            </p:nvSpPr>
            <p:spPr>
              <a:xfrm>
                <a:off x="7142760" y="3677759"/>
                <a:ext cx="1980000" cy="854999"/>
              </a:xfrm>
              <a:custGeom>
                <a:avLst/>
                <a:gdLst>
                  <a:gd name="f0" fmla="val 10800000"/>
                  <a:gd name="f1" fmla="val 5400000"/>
                  <a:gd name="f2" fmla="val 360"/>
                  <a:gd name="f3" fmla="val 180"/>
                  <a:gd name="f4" fmla="val w"/>
                  <a:gd name="f5" fmla="val h"/>
                  <a:gd name="f6" fmla="val 0"/>
                  <a:gd name="f7" fmla="val 1248"/>
                  <a:gd name="f8" fmla="val 539"/>
                  <a:gd name="f9" fmla="val 332"/>
                  <a:gd name="f10" fmla="val 5"/>
                  <a:gd name="f11" fmla="val 387"/>
                  <a:gd name="f12" fmla="val 27"/>
                  <a:gd name="f13" fmla="val 414"/>
                  <a:gd name="f14" fmla="val 54"/>
                  <a:gd name="f15" fmla="val 436"/>
                  <a:gd name="f16" fmla="val 92"/>
                  <a:gd name="f17" fmla="val 463"/>
                  <a:gd name="f18" fmla="val 141"/>
                  <a:gd name="f19" fmla="val 490"/>
                  <a:gd name="f20" fmla="val 195"/>
                  <a:gd name="f21" fmla="val 512"/>
                  <a:gd name="f22" fmla="val 255"/>
                  <a:gd name="f23" fmla="val 212"/>
                  <a:gd name="f24" fmla="val 517"/>
                  <a:gd name="f25" fmla="val 179"/>
                  <a:gd name="f26" fmla="val 157"/>
                  <a:gd name="f27" fmla="val 468"/>
                  <a:gd name="f28" fmla="val 447"/>
                  <a:gd name="f29" fmla="val 136"/>
                  <a:gd name="f30" fmla="val 425"/>
                  <a:gd name="f31" fmla="val 403"/>
                  <a:gd name="f32" fmla="val 381"/>
                  <a:gd name="f33" fmla="val 365"/>
                  <a:gd name="f34" fmla="val 343"/>
                  <a:gd name="f35" fmla="val 201"/>
                  <a:gd name="f36" fmla="val 327"/>
                  <a:gd name="f37" fmla="val 266"/>
                  <a:gd name="f38" fmla="val 294"/>
                  <a:gd name="f39" fmla="val 353"/>
                  <a:gd name="f40" fmla="val 262"/>
                  <a:gd name="f41" fmla="val 445"/>
                  <a:gd name="f42" fmla="val 234"/>
                  <a:gd name="f43" fmla="val 554"/>
                  <a:gd name="f44" fmla="val 213"/>
                  <a:gd name="f45" fmla="val 662"/>
                  <a:gd name="f46" fmla="val 191"/>
                  <a:gd name="f47" fmla="val 890"/>
                  <a:gd name="f48" fmla="val 153"/>
                  <a:gd name="f49" fmla="val 993"/>
                  <a:gd name="f50" fmla="val 1091"/>
                  <a:gd name="f51" fmla="val 120"/>
                  <a:gd name="f52" fmla="val 1178"/>
                  <a:gd name="f53" fmla="val 115"/>
                  <a:gd name="f54" fmla="val 104"/>
                  <a:gd name="f55" fmla="val 1161"/>
                  <a:gd name="f56" fmla="val 22"/>
                  <a:gd name="f57" fmla="val 1069"/>
                  <a:gd name="f58" fmla="val 38"/>
                  <a:gd name="f59" fmla="val 874"/>
                  <a:gd name="f60" fmla="val 71"/>
                  <a:gd name="f61" fmla="val 673"/>
                  <a:gd name="f62" fmla="val 93"/>
                  <a:gd name="f63" fmla="val 483"/>
                  <a:gd name="f64" fmla="val 126"/>
                  <a:gd name="f65" fmla="val 391"/>
                  <a:gd name="f66" fmla="val 142"/>
                  <a:gd name="f67" fmla="val 309"/>
                  <a:gd name="f68" fmla="val 158"/>
                  <a:gd name="f69" fmla="val 228"/>
                  <a:gd name="f70" fmla="val 163"/>
                  <a:gd name="f71" fmla="val 202"/>
                  <a:gd name="f72" fmla="val 103"/>
                  <a:gd name="f73" fmla="val 229"/>
                  <a:gd name="f74" fmla="val 256"/>
                  <a:gd name="f75" fmla="+- 0 0 0"/>
                  <a:gd name="f76" fmla="*/ f4 1 1248"/>
                  <a:gd name="f77" fmla="*/ f5 1 539"/>
                  <a:gd name="f78" fmla="*/ f75 f0 1"/>
                  <a:gd name="f79" fmla="*/ 0 f76 1"/>
                  <a:gd name="f80" fmla="*/ 1248 f76 1"/>
                  <a:gd name="f81" fmla="*/ 539 f77 1"/>
                  <a:gd name="f82" fmla="*/ 0 f77 1"/>
                  <a:gd name="f83" fmla="*/ 332 f77 1"/>
                  <a:gd name="f84" fmla="*/ f78 1 f3"/>
                  <a:gd name="f85" fmla="*/ 360 f77 1"/>
                  <a:gd name="f86" fmla="*/ 5 f76 1"/>
                  <a:gd name="f87" fmla="*/ 387 f77 1"/>
                  <a:gd name="f88" fmla="*/ 27 f76 1"/>
                  <a:gd name="f89" fmla="*/ 414 f77 1"/>
                  <a:gd name="f90" fmla="*/ 54 f76 1"/>
                  <a:gd name="f91" fmla="*/ 436 f77 1"/>
                  <a:gd name="f92" fmla="*/ 92 f76 1"/>
                  <a:gd name="f93" fmla="*/ 463 f77 1"/>
                  <a:gd name="f94" fmla="*/ 141 f76 1"/>
                  <a:gd name="f95" fmla="*/ 490 f77 1"/>
                  <a:gd name="f96" fmla="*/ 195 f76 1"/>
                  <a:gd name="f97" fmla="*/ 512 f77 1"/>
                  <a:gd name="f98" fmla="*/ 255 f76 1"/>
                  <a:gd name="f99" fmla="*/ 212 f76 1"/>
                  <a:gd name="f100" fmla="*/ 517 f77 1"/>
                  <a:gd name="f101" fmla="*/ 179 f76 1"/>
                  <a:gd name="f102" fmla="*/ 157 f76 1"/>
                  <a:gd name="f103" fmla="*/ 468 f77 1"/>
                  <a:gd name="f104" fmla="*/ 447 f77 1"/>
                  <a:gd name="f105" fmla="*/ 136 f76 1"/>
                  <a:gd name="f106" fmla="*/ 425 f77 1"/>
                  <a:gd name="f107" fmla="*/ 403 f77 1"/>
                  <a:gd name="f108" fmla="*/ 381 f77 1"/>
                  <a:gd name="f109" fmla="*/ 365 f77 1"/>
                  <a:gd name="f110" fmla="*/ 343 f77 1"/>
                  <a:gd name="f111" fmla="*/ 201 f76 1"/>
                  <a:gd name="f112" fmla="*/ 327 f77 1"/>
                  <a:gd name="f113" fmla="*/ 266 f76 1"/>
                  <a:gd name="f114" fmla="*/ 294 f77 1"/>
                  <a:gd name="f115" fmla="*/ 353 f76 1"/>
                  <a:gd name="f116" fmla="*/ 262 f77 1"/>
                  <a:gd name="f117" fmla="*/ 445 f76 1"/>
                  <a:gd name="f118" fmla="*/ 234 f77 1"/>
                  <a:gd name="f119" fmla="*/ 554 f76 1"/>
                  <a:gd name="f120" fmla="*/ 213 f77 1"/>
                  <a:gd name="f121" fmla="*/ 662 f76 1"/>
                  <a:gd name="f122" fmla="*/ 191 f77 1"/>
                  <a:gd name="f123" fmla="*/ 890 f76 1"/>
                  <a:gd name="f124" fmla="*/ 153 f77 1"/>
                  <a:gd name="f125" fmla="*/ 993 f76 1"/>
                  <a:gd name="f126" fmla="*/ 136 f77 1"/>
                  <a:gd name="f127" fmla="*/ 1091 f76 1"/>
                  <a:gd name="f128" fmla="*/ 120 f77 1"/>
                  <a:gd name="f129" fmla="*/ 1178 f76 1"/>
                  <a:gd name="f130" fmla="*/ 115 f77 1"/>
                  <a:gd name="f131" fmla="*/ 104 f77 1"/>
                  <a:gd name="f132" fmla="*/ 1161 f76 1"/>
                  <a:gd name="f133" fmla="*/ 22 f77 1"/>
                  <a:gd name="f134" fmla="*/ 1069 f76 1"/>
                  <a:gd name="f135" fmla="*/ 38 f77 1"/>
                  <a:gd name="f136" fmla="*/ 874 f76 1"/>
                  <a:gd name="f137" fmla="*/ 71 f77 1"/>
                  <a:gd name="f138" fmla="*/ 673 f76 1"/>
                  <a:gd name="f139" fmla="*/ 93 f77 1"/>
                  <a:gd name="f140" fmla="*/ 483 f76 1"/>
                  <a:gd name="f141" fmla="*/ 126 f77 1"/>
                  <a:gd name="f142" fmla="*/ 391 f76 1"/>
                  <a:gd name="f143" fmla="*/ 142 f77 1"/>
                  <a:gd name="f144" fmla="*/ 309 f76 1"/>
                  <a:gd name="f145" fmla="*/ 158 f77 1"/>
                  <a:gd name="f146" fmla="*/ 228 f76 1"/>
                  <a:gd name="f147" fmla="*/ 180 f77 1"/>
                  <a:gd name="f148" fmla="*/ 163 f76 1"/>
                  <a:gd name="f149" fmla="*/ 202 f77 1"/>
                  <a:gd name="f150" fmla="*/ 103 f76 1"/>
                  <a:gd name="f151" fmla="*/ 229 f77 1"/>
                  <a:gd name="f152" fmla="*/ 256 f77 1"/>
                  <a:gd name="f153" fmla="*/ 22 f76 1"/>
                  <a:gd name="f154" fmla="+- f84 0 f1"/>
                </a:gdLst>
                <a:ahLst/>
                <a:cxnLst>
                  <a:cxn ang="3cd4">
                    <a:pos x="hc" y="t"/>
                  </a:cxn>
                  <a:cxn ang="0">
                    <a:pos x="r" y="vc"/>
                  </a:cxn>
                  <a:cxn ang="cd4">
                    <a:pos x="hc" y="b"/>
                  </a:cxn>
                  <a:cxn ang="cd2">
                    <a:pos x="l" y="vc"/>
                  </a:cxn>
                  <a:cxn ang="f154">
                    <a:pos x="f79" y="f83"/>
                  </a:cxn>
                  <a:cxn ang="f154">
                    <a:pos x="f79" y="f85"/>
                  </a:cxn>
                  <a:cxn ang="f154">
                    <a:pos x="f86" y="f87"/>
                  </a:cxn>
                  <a:cxn ang="f154">
                    <a:pos x="f88" y="f89"/>
                  </a:cxn>
                  <a:cxn ang="f154">
                    <a:pos x="f90" y="f91"/>
                  </a:cxn>
                  <a:cxn ang="f154">
                    <a:pos x="f92" y="f93"/>
                  </a:cxn>
                  <a:cxn ang="f154">
                    <a:pos x="f94" y="f95"/>
                  </a:cxn>
                  <a:cxn ang="f154">
                    <a:pos x="f96" y="f97"/>
                  </a:cxn>
                  <a:cxn ang="f154">
                    <a:pos x="f98" y="f81"/>
                  </a:cxn>
                  <a:cxn ang="f154">
                    <a:pos x="f99" y="f100"/>
                  </a:cxn>
                  <a:cxn ang="f154">
                    <a:pos x="f101" y="f95"/>
                  </a:cxn>
                  <a:cxn ang="f154">
                    <a:pos x="f102" y="f103"/>
                  </a:cxn>
                  <a:cxn ang="f154">
                    <a:pos x="f94" y="f104"/>
                  </a:cxn>
                  <a:cxn ang="f154">
                    <a:pos x="f105" y="f106"/>
                  </a:cxn>
                  <a:cxn ang="f154">
                    <a:pos x="f105" y="f107"/>
                  </a:cxn>
                  <a:cxn ang="f154">
                    <a:pos x="f94" y="f108"/>
                  </a:cxn>
                  <a:cxn ang="f154">
                    <a:pos x="f102" y="f109"/>
                  </a:cxn>
                  <a:cxn ang="f154">
                    <a:pos x="f101" y="f110"/>
                  </a:cxn>
                  <a:cxn ang="f154">
                    <a:pos x="f111" y="f112"/>
                  </a:cxn>
                  <a:cxn ang="f154">
                    <a:pos x="f113" y="f114"/>
                  </a:cxn>
                  <a:cxn ang="f154">
                    <a:pos x="f115" y="f116"/>
                  </a:cxn>
                  <a:cxn ang="f154">
                    <a:pos x="f117" y="f118"/>
                  </a:cxn>
                  <a:cxn ang="f154">
                    <a:pos x="f119" y="f120"/>
                  </a:cxn>
                  <a:cxn ang="f154">
                    <a:pos x="f121" y="f122"/>
                  </a:cxn>
                  <a:cxn ang="f154">
                    <a:pos x="f123" y="f124"/>
                  </a:cxn>
                  <a:cxn ang="f154">
                    <a:pos x="f125" y="f126"/>
                  </a:cxn>
                  <a:cxn ang="f154">
                    <a:pos x="f127" y="f128"/>
                  </a:cxn>
                  <a:cxn ang="f154">
                    <a:pos x="f129" y="f130"/>
                  </a:cxn>
                  <a:cxn ang="f154">
                    <a:pos x="f80" y="f131"/>
                  </a:cxn>
                  <a:cxn ang="f154">
                    <a:pos x="f80" y="f82"/>
                  </a:cxn>
                  <a:cxn ang="f154">
                    <a:pos x="f132" y="f133"/>
                  </a:cxn>
                  <a:cxn ang="f154">
                    <a:pos x="f134" y="f135"/>
                  </a:cxn>
                  <a:cxn ang="f154">
                    <a:pos x="f136" y="f137"/>
                  </a:cxn>
                  <a:cxn ang="f154">
                    <a:pos x="f138" y="f139"/>
                  </a:cxn>
                  <a:cxn ang="f154">
                    <a:pos x="f140" y="f141"/>
                  </a:cxn>
                  <a:cxn ang="f154">
                    <a:pos x="f142" y="f143"/>
                  </a:cxn>
                  <a:cxn ang="f154">
                    <a:pos x="f144" y="f145"/>
                  </a:cxn>
                  <a:cxn ang="f154">
                    <a:pos x="f146" y="f147"/>
                  </a:cxn>
                  <a:cxn ang="f154">
                    <a:pos x="f148" y="f149"/>
                  </a:cxn>
                  <a:cxn ang="f154">
                    <a:pos x="f150" y="f151"/>
                  </a:cxn>
                  <a:cxn ang="f154">
                    <a:pos x="f90" y="f152"/>
                  </a:cxn>
                  <a:cxn ang="f154">
                    <a:pos x="f153" y="f114"/>
                  </a:cxn>
                  <a:cxn ang="f154">
                    <a:pos x="f79" y="f83"/>
                  </a:cxn>
                  <a:cxn ang="f154">
                    <a:pos x="f79" y="f83"/>
                  </a:cxn>
                </a:cxnLst>
                <a:rect l="f79" t="f82" r="f80" b="f81"/>
                <a:pathLst>
                  <a:path w="1248" h="539">
                    <a:moveTo>
                      <a:pt x="f6" y="f9"/>
                    </a:moveTo>
                    <a:lnTo>
                      <a:pt x="f6" y="f2"/>
                    </a:lnTo>
                    <a:lnTo>
                      <a:pt x="f10" y="f11"/>
                    </a:lnTo>
                    <a:lnTo>
                      <a:pt x="f12" y="f13"/>
                    </a:lnTo>
                    <a:lnTo>
                      <a:pt x="f14" y="f15"/>
                    </a:lnTo>
                    <a:lnTo>
                      <a:pt x="f16" y="f17"/>
                    </a:lnTo>
                    <a:lnTo>
                      <a:pt x="f18" y="f19"/>
                    </a:lnTo>
                    <a:lnTo>
                      <a:pt x="f20" y="f21"/>
                    </a:lnTo>
                    <a:lnTo>
                      <a:pt x="f22" y="f8"/>
                    </a:lnTo>
                    <a:lnTo>
                      <a:pt x="f23" y="f24"/>
                    </a:lnTo>
                    <a:lnTo>
                      <a:pt x="f25" y="f19"/>
                    </a:lnTo>
                    <a:lnTo>
                      <a:pt x="f26" y="f27"/>
                    </a:lnTo>
                    <a:lnTo>
                      <a:pt x="f18" y="f28"/>
                    </a:lnTo>
                    <a:lnTo>
                      <a:pt x="f29" y="f30"/>
                    </a:lnTo>
                    <a:lnTo>
                      <a:pt x="f29" y="f31"/>
                    </a:lnTo>
                    <a:lnTo>
                      <a:pt x="f18" y="f32"/>
                    </a:lnTo>
                    <a:lnTo>
                      <a:pt x="f26" y="f33"/>
                    </a:lnTo>
                    <a:lnTo>
                      <a:pt x="f25" y="f34"/>
                    </a:lnTo>
                    <a:lnTo>
                      <a:pt x="f35" y="f36"/>
                    </a:lnTo>
                    <a:lnTo>
                      <a:pt x="f37" y="f38"/>
                    </a:lnTo>
                    <a:lnTo>
                      <a:pt x="f39" y="f40"/>
                    </a:lnTo>
                    <a:lnTo>
                      <a:pt x="f41" y="f42"/>
                    </a:lnTo>
                    <a:lnTo>
                      <a:pt x="f43" y="f44"/>
                    </a:lnTo>
                    <a:lnTo>
                      <a:pt x="f45" y="f46"/>
                    </a:lnTo>
                    <a:lnTo>
                      <a:pt x="f47" y="f48"/>
                    </a:lnTo>
                    <a:lnTo>
                      <a:pt x="f49" y="f29"/>
                    </a:lnTo>
                    <a:lnTo>
                      <a:pt x="f50" y="f51"/>
                    </a:lnTo>
                    <a:lnTo>
                      <a:pt x="f52" y="f53"/>
                    </a:lnTo>
                    <a:lnTo>
                      <a:pt x="f7" y="f54"/>
                    </a:lnTo>
                    <a:lnTo>
                      <a:pt x="f7" y="f6"/>
                    </a:lnTo>
                    <a:lnTo>
                      <a:pt x="f55" y="f56"/>
                    </a:lnTo>
                    <a:lnTo>
                      <a:pt x="f57" y="f58"/>
                    </a:lnTo>
                    <a:lnTo>
                      <a:pt x="f59" y="f60"/>
                    </a:lnTo>
                    <a:lnTo>
                      <a:pt x="f61" y="f62"/>
                    </a:lnTo>
                    <a:lnTo>
                      <a:pt x="f63" y="f64"/>
                    </a:lnTo>
                    <a:lnTo>
                      <a:pt x="f65" y="f66"/>
                    </a:lnTo>
                    <a:lnTo>
                      <a:pt x="f67" y="f68"/>
                    </a:lnTo>
                    <a:lnTo>
                      <a:pt x="f69" y="f3"/>
                    </a:lnTo>
                    <a:lnTo>
                      <a:pt x="f70" y="f71"/>
                    </a:lnTo>
                    <a:lnTo>
                      <a:pt x="f72" y="f73"/>
                    </a:lnTo>
                    <a:lnTo>
                      <a:pt x="f14" y="f74"/>
                    </a:lnTo>
                    <a:lnTo>
                      <a:pt x="f56" y="f38"/>
                    </a:lnTo>
                    <a:lnTo>
                      <a:pt x="f6" y="f9"/>
                    </a:lnTo>
                    <a:lnTo>
                      <a:pt x="f6" y="f9"/>
                    </a:lnTo>
                    <a:close/>
                  </a:path>
                </a:pathLst>
              </a:custGeom>
              <a:gradFill>
                <a:gsLst>
                  <a:gs pos="0">
                    <a:srgbClr val="002D86"/>
                  </a:gs>
                  <a:gs pos="100000">
                    <a:srgbClr val="003399"/>
                  </a:gs>
                </a:gsLst>
                <a:lin ang="2700000"/>
              </a:grad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grpSp>
        <p:sp>
          <p:nvSpPr>
            <p:cNvPr id="9" name="Freeform 8"/>
            <p:cNvSpPr/>
            <p:nvPr/>
          </p:nvSpPr>
          <p:spPr>
            <a:xfrm>
              <a:off x="5272560" y="2128680"/>
              <a:ext cx="2896560" cy="2440080"/>
            </a:xfrm>
            <a:custGeom>
              <a:avLst/>
              <a:gdLst>
                <a:gd name="f0" fmla="val 10800000"/>
                <a:gd name="f1" fmla="val 5400000"/>
                <a:gd name="f2" fmla="val 180"/>
                <a:gd name="f3" fmla="val w"/>
                <a:gd name="f4" fmla="val h"/>
                <a:gd name="f5" fmla="val 0"/>
                <a:gd name="f6" fmla="val 2296"/>
                <a:gd name="f7" fmla="val 1469"/>
                <a:gd name="f8" fmla="val 771"/>
                <a:gd name="f9" fmla="val 1088"/>
                <a:gd name="f10" fmla="val 982"/>
                <a:gd name="f11" fmla="val 1061"/>
                <a:gd name="f12" fmla="val 1178"/>
                <a:gd name="f13" fmla="val 1034"/>
                <a:gd name="f14" fmla="val 1357"/>
                <a:gd name="f15" fmla="val 1012"/>
                <a:gd name="f16" fmla="val 1520"/>
                <a:gd name="f17" fmla="val 985"/>
                <a:gd name="f18" fmla="val 1666"/>
                <a:gd name="f19" fmla="val 957"/>
                <a:gd name="f20" fmla="val 1796"/>
                <a:gd name="f21" fmla="val 930"/>
                <a:gd name="f22" fmla="val 1916"/>
                <a:gd name="f23" fmla="val 897"/>
                <a:gd name="f24" fmla="val 2013"/>
                <a:gd name="f25" fmla="val 870"/>
                <a:gd name="f26" fmla="val 2100"/>
                <a:gd name="f27" fmla="val 832"/>
                <a:gd name="f28" fmla="val 2171"/>
                <a:gd name="f29" fmla="val 800"/>
                <a:gd name="f30" fmla="val 2220"/>
                <a:gd name="f31" fmla="val 756"/>
                <a:gd name="f32" fmla="val 2263"/>
                <a:gd name="f33" fmla="val 712"/>
                <a:gd name="f34" fmla="val 2285"/>
                <a:gd name="f35" fmla="val 669"/>
                <a:gd name="f36" fmla="val 614"/>
                <a:gd name="f37" fmla="val 2290"/>
                <a:gd name="f38" fmla="val 560"/>
                <a:gd name="f39" fmla="val 2269"/>
                <a:gd name="f40" fmla="val 500"/>
                <a:gd name="f41" fmla="val 2241"/>
                <a:gd name="f42" fmla="val 457"/>
                <a:gd name="f43" fmla="val 2198"/>
                <a:gd name="f44" fmla="val 408"/>
                <a:gd name="f45" fmla="val 2144"/>
                <a:gd name="f46" fmla="val 364"/>
                <a:gd name="f47" fmla="val 2079"/>
                <a:gd name="f48" fmla="val 321"/>
                <a:gd name="f49" fmla="val 2008"/>
                <a:gd name="f50" fmla="val 277"/>
                <a:gd name="f51" fmla="val 1927"/>
                <a:gd name="f52" fmla="val 234"/>
                <a:gd name="f53" fmla="val 1769"/>
                <a:gd name="f54" fmla="val 157"/>
                <a:gd name="f55" fmla="val 1688"/>
                <a:gd name="f56" fmla="val 125"/>
                <a:gd name="f57" fmla="val 1612"/>
                <a:gd name="f58" fmla="val 92"/>
                <a:gd name="f59" fmla="val 1536"/>
                <a:gd name="f60" fmla="val 65"/>
                <a:gd name="f61" fmla="val 1476"/>
                <a:gd name="f62" fmla="val 43"/>
                <a:gd name="f63" fmla="val 1422"/>
                <a:gd name="f64" fmla="val 27"/>
                <a:gd name="f65" fmla="val 1384"/>
                <a:gd name="f66" fmla="val 10"/>
                <a:gd name="f67" fmla="val 5"/>
                <a:gd name="f68" fmla="val 1346"/>
                <a:gd name="f69" fmla="val 1498"/>
                <a:gd name="f70" fmla="val 54"/>
                <a:gd name="f71" fmla="val 1655"/>
                <a:gd name="f72" fmla="val 119"/>
                <a:gd name="f73" fmla="val 1807"/>
                <a:gd name="f74" fmla="val 185"/>
                <a:gd name="f75" fmla="val 1948"/>
                <a:gd name="f76" fmla="val 255"/>
                <a:gd name="f77" fmla="val 288"/>
                <a:gd name="f78" fmla="val 2068"/>
                <a:gd name="f79" fmla="val 326"/>
                <a:gd name="f80" fmla="val 2122"/>
                <a:gd name="f81" fmla="val 402"/>
                <a:gd name="f82" fmla="val 2209"/>
                <a:gd name="f83" fmla="val 440"/>
                <a:gd name="f84" fmla="val 2236"/>
                <a:gd name="f85" fmla="val 478"/>
                <a:gd name="f86" fmla="val 2252"/>
                <a:gd name="f87" fmla="val 522"/>
                <a:gd name="f88" fmla="val 2258"/>
                <a:gd name="f89" fmla="val 598"/>
                <a:gd name="f90" fmla="val 636"/>
                <a:gd name="f91" fmla="val 2214"/>
                <a:gd name="f92" fmla="val 702"/>
                <a:gd name="f93" fmla="val 729"/>
                <a:gd name="f94" fmla="val 2062"/>
                <a:gd name="f95" fmla="val 1997"/>
                <a:gd name="f96" fmla="val 778"/>
                <a:gd name="f97" fmla="val 1921"/>
                <a:gd name="f98" fmla="val 1834"/>
                <a:gd name="f99" fmla="val 821"/>
                <a:gd name="f100" fmla="val 1748"/>
                <a:gd name="f101" fmla="val 843"/>
                <a:gd name="f102" fmla="val 1552"/>
                <a:gd name="f103" fmla="val 876"/>
                <a:gd name="f104" fmla="val 1351"/>
                <a:gd name="f105" fmla="val 908"/>
                <a:gd name="f106" fmla="val 1134"/>
                <a:gd name="f107" fmla="val 941"/>
                <a:gd name="f108" fmla="val 923"/>
                <a:gd name="f109" fmla="val 968"/>
                <a:gd name="f110" fmla="val 716"/>
                <a:gd name="f111" fmla="val 995"/>
                <a:gd name="f112" fmla="val 521"/>
                <a:gd name="f113" fmla="val 1028"/>
                <a:gd name="f114" fmla="val 434"/>
                <a:gd name="f115" fmla="val 1044"/>
                <a:gd name="f116" fmla="val 353"/>
                <a:gd name="f117" fmla="val 1066"/>
                <a:gd name="f118" fmla="val 1082"/>
                <a:gd name="f119" fmla="val 206"/>
                <a:gd name="f120" fmla="val 1104"/>
                <a:gd name="f121" fmla="val 147"/>
                <a:gd name="f122" fmla="val 1126"/>
                <a:gd name="f123" fmla="val 1148"/>
                <a:gd name="f124" fmla="val 1175"/>
                <a:gd name="f125" fmla="val 22"/>
                <a:gd name="f126" fmla="val 1202"/>
                <a:gd name="f127" fmla="val 6"/>
                <a:gd name="f128" fmla="val 1229"/>
                <a:gd name="f129" fmla="val 1262"/>
                <a:gd name="f130" fmla="val 11"/>
                <a:gd name="f131" fmla="val 1295"/>
                <a:gd name="f132" fmla="val 1327"/>
                <a:gd name="f133" fmla="val 1355"/>
                <a:gd name="f134" fmla="val 98"/>
                <a:gd name="f135" fmla="val 1382"/>
                <a:gd name="f136" fmla="val 141"/>
                <a:gd name="f137" fmla="val 1404"/>
                <a:gd name="f138" fmla="val 196"/>
                <a:gd name="f139" fmla="val 1425"/>
                <a:gd name="f140" fmla="val 261"/>
                <a:gd name="f141" fmla="val 1447"/>
                <a:gd name="f142" fmla="val 266"/>
                <a:gd name="f143" fmla="val 1442"/>
                <a:gd name="f144" fmla="val 217"/>
                <a:gd name="f145" fmla="val 1414"/>
                <a:gd name="f146" fmla="val 174"/>
                <a:gd name="f147" fmla="val 1387"/>
                <a:gd name="f148" fmla="val 1360"/>
                <a:gd name="f149" fmla="val 1333"/>
                <a:gd name="f150" fmla="val 120"/>
                <a:gd name="f151" fmla="val 1306"/>
                <a:gd name="f152" fmla="val 1278"/>
                <a:gd name="f153" fmla="val 1257"/>
                <a:gd name="f154" fmla="val 212"/>
                <a:gd name="f155" fmla="val 1208"/>
                <a:gd name="f156" fmla="val 272"/>
                <a:gd name="f157" fmla="val 1186"/>
                <a:gd name="f158" fmla="val 342"/>
                <a:gd name="f159" fmla="val 1164"/>
                <a:gd name="f160" fmla="val 423"/>
                <a:gd name="f161" fmla="val 1142"/>
                <a:gd name="f162" fmla="val 527"/>
                <a:gd name="f163" fmla="val 1121"/>
                <a:gd name="f164" fmla="val 641"/>
                <a:gd name="f165" fmla="+- 0 0 0"/>
                <a:gd name="f166" fmla="*/ f3 1 2296"/>
                <a:gd name="f167" fmla="*/ f4 1 1469"/>
                <a:gd name="f168" fmla="*/ f165 f0 1"/>
                <a:gd name="f169" fmla="*/ 0 f166 1"/>
                <a:gd name="f170" fmla="*/ 2296 f166 1"/>
                <a:gd name="f171" fmla="*/ 1469 f167 1"/>
                <a:gd name="f172" fmla="*/ 0 f167 1"/>
                <a:gd name="f173" fmla="*/ 982 f166 1"/>
                <a:gd name="f174" fmla="*/ 1061 f167 1"/>
                <a:gd name="f175" fmla="*/ f168 1 f2"/>
                <a:gd name="f176" fmla="*/ 1357 f166 1"/>
                <a:gd name="f177" fmla="*/ 1012 f167 1"/>
                <a:gd name="f178" fmla="*/ 1666 f166 1"/>
                <a:gd name="f179" fmla="*/ 957 f167 1"/>
                <a:gd name="f180" fmla="*/ 1916 f166 1"/>
                <a:gd name="f181" fmla="*/ 897 f167 1"/>
                <a:gd name="f182" fmla="*/ 2100 f166 1"/>
                <a:gd name="f183" fmla="*/ 832 f167 1"/>
                <a:gd name="f184" fmla="*/ 2220 f166 1"/>
                <a:gd name="f185" fmla="*/ 756 f167 1"/>
                <a:gd name="f186" fmla="*/ 2285 f166 1"/>
                <a:gd name="f187" fmla="*/ 669 f167 1"/>
                <a:gd name="f188" fmla="*/ 2290 f166 1"/>
                <a:gd name="f189" fmla="*/ 560 f167 1"/>
                <a:gd name="f190" fmla="*/ 2241 f166 1"/>
                <a:gd name="f191" fmla="*/ 457 f167 1"/>
                <a:gd name="f192" fmla="*/ 2144 f166 1"/>
                <a:gd name="f193" fmla="*/ 364 f167 1"/>
                <a:gd name="f194" fmla="*/ 2008 f166 1"/>
                <a:gd name="f195" fmla="*/ 277 f167 1"/>
                <a:gd name="f196" fmla="*/ 1769 f166 1"/>
                <a:gd name="f197" fmla="*/ 157 f167 1"/>
                <a:gd name="f198" fmla="*/ 1612 f166 1"/>
                <a:gd name="f199" fmla="*/ 92 f167 1"/>
                <a:gd name="f200" fmla="*/ 1476 f166 1"/>
                <a:gd name="f201" fmla="*/ 43 f167 1"/>
                <a:gd name="f202" fmla="*/ 1384 f166 1"/>
                <a:gd name="f203" fmla="*/ 10 f167 1"/>
                <a:gd name="f204" fmla="*/ 1346 f166 1"/>
                <a:gd name="f205" fmla="*/ 1655 f166 1"/>
                <a:gd name="f206" fmla="*/ 119 f167 1"/>
                <a:gd name="f207" fmla="*/ 1948 f166 1"/>
                <a:gd name="f208" fmla="*/ 255 f167 1"/>
                <a:gd name="f209" fmla="*/ 2068 f166 1"/>
                <a:gd name="f210" fmla="*/ 326 f167 1"/>
                <a:gd name="f211" fmla="*/ 2171 f166 1"/>
                <a:gd name="f212" fmla="*/ 402 f167 1"/>
                <a:gd name="f213" fmla="*/ 2236 f166 1"/>
                <a:gd name="f214" fmla="*/ 478 f167 1"/>
                <a:gd name="f215" fmla="*/ 2263 f166 1"/>
                <a:gd name="f216" fmla="*/ 636 f167 1"/>
                <a:gd name="f217" fmla="*/ 702 f167 1"/>
                <a:gd name="f218" fmla="*/ 2062 f166 1"/>
                <a:gd name="f219" fmla="*/ 1921 f166 1"/>
                <a:gd name="f220" fmla="*/ 800 f167 1"/>
                <a:gd name="f221" fmla="*/ 1748 f166 1"/>
                <a:gd name="f222" fmla="*/ 843 f167 1"/>
                <a:gd name="f223" fmla="*/ 1351 f166 1"/>
                <a:gd name="f224" fmla="*/ 908 f167 1"/>
                <a:gd name="f225" fmla="*/ 923 f166 1"/>
                <a:gd name="f226" fmla="*/ 968 f167 1"/>
                <a:gd name="f227" fmla="*/ 521 f166 1"/>
                <a:gd name="f228" fmla="*/ 1028 f167 1"/>
                <a:gd name="f229" fmla="*/ 353 f166 1"/>
                <a:gd name="f230" fmla="*/ 1066 f167 1"/>
                <a:gd name="f231" fmla="*/ 206 f166 1"/>
                <a:gd name="f232" fmla="*/ 1104 f167 1"/>
                <a:gd name="f233" fmla="*/ 92 f166 1"/>
                <a:gd name="f234" fmla="*/ 1148 f167 1"/>
                <a:gd name="f235" fmla="*/ 22 f166 1"/>
                <a:gd name="f236" fmla="*/ 1202 f167 1"/>
                <a:gd name="f237" fmla="*/ 1262 f167 1"/>
                <a:gd name="f238" fmla="*/ 27 f166 1"/>
                <a:gd name="f239" fmla="*/ 1327 f167 1"/>
                <a:gd name="f240" fmla="*/ 98 f166 1"/>
                <a:gd name="f241" fmla="*/ 1382 f167 1"/>
                <a:gd name="f242" fmla="*/ 196 f166 1"/>
                <a:gd name="f243" fmla="*/ 1425 f167 1"/>
                <a:gd name="f244" fmla="*/ 326 f166 1"/>
                <a:gd name="f245" fmla="*/ 217 f166 1"/>
                <a:gd name="f246" fmla="*/ 1414 f167 1"/>
                <a:gd name="f247" fmla="*/ 147 f166 1"/>
                <a:gd name="f248" fmla="*/ 1360 f167 1"/>
                <a:gd name="f249" fmla="*/ 120 f166 1"/>
                <a:gd name="f250" fmla="*/ 1306 f167 1"/>
                <a:gd name="f251" fmla="*/ 141 f166 1"/>
                <a:gd name="f252" fmla="*/ 1257 f167 1"/>
                <a:gd name="f253" fmla="*/ 212 f166 1"/>
                <a:gd name="f254" fmla="*/ 1208 f167 1"/>
                <a:gd name="f255" fmla="*/ 342 f166 1"/>
                <a:gd name="f256" fmla="*/ 1164 f167 1"/>
                <a:gd name="f257" fmla="*/ 527 f166 1"/>
                <a:gd name="f258" fmla="*/ 1121 f167 1"/>
                <a:gd name="f259" fmla="*/ 771 f166 1"/>
                <a:gd name="f260" fmla="*/ 1088 f167 1"/>
                <a:gd name="f261" fmla="+- f175 0 f1"/>
              </a:gdLst>
              <a:ahLst/>
              <a:cxnLst>
                <a:cxn ang="3cd4">
                  <a:pos x="hc" y="t"/>
                </a:cxn>
                <a:cxn ang="0">
                  <a:pos x="r" y="vc"/>
                </a:cxn>
                <a:cxn ang="cd4">
                  <a:pos x="hc" y="b"/>
                </a:cxn>
                <a:cxn ang="cd2">
                  <a:pos x="l" y="vc"/>
                </a:cxn>
                <a:cxn ang="f261">
                  <a:pos x="f173" y="f174"/>
                </a:cxn>
                <a:cxn ang="f261">
                  <a:pos x="f176" y="f177"/>
                </a:cxn>
                <a:cxn ang="f261">
                  <a:pos x="f178" y="f179"/>
                </a:cxn>
                <a:cxn ang="f261">
                  <a:pos x="f180" y="f181"/>
                </a:cxn>
                <a:cxn ang="f261">
                  <a:pos x="f182" y="f183"/>
                </a:cxn>
                <a:cxn ang="f261">
                  <a:pos x="f184" y="f185"/>
                </a:cxn>
                <a:cxn ang="f261">
                  <a:pos x="f186" y="f187"/>
                </a:cxn>
                <a:cxn ang="f261">
                  <a:pos x="f188" y="f189"/>
                </a:cxn>
                <a:cxn ang="f261">
                  <a:pos x="f190" y="f191"/>
                </a:cxn>
                <a:cxn ang="f261">
                  <a:pos x="f192" y="f193"/>
                </a:cxn>
                <a:cxn ang="f261">
                  <a:pos x="f194" y="f195"/>
                </a:cxn>
                <a:cxn ang="f261">
                  <a:pos x="f196" y="f197"/>
                </a:cxn>
                <a:cxn ang="f261">
                  <a:pos x="f198" y="f199"/>
                </a:cxn>
                <a:cxn ang="f261">
                  <a:pos x="f200" y="f201"/>
                </a:cxn>
                <a:cxn ang="f261">
                  <a:pos x="f202" y="f203"/>
                </a:cxn>
                <a:cxn ang="f261">
                  <a:pos x="f204" y="f172"/>
                </a:cxn>
                <a:cxn ang="f261">
                  <a:pos x="f205" y="f206"/>
                </a:cxn>
                <a:cxn ang="f261">
                  <a:pos x="f207" y="f208"/>
                </a:cxn>
                <a:cxn ang="f261">
                  <a:pos x="f209" y="f210"/>
                </a:cxn>
                <a:cxn ang="f261">
                  <a:pos x="f211" y="f212"/>
                </a:cxn>
                <a:cxn ang="f261">
                  <a:pos x="f213" y="f214"/>
                </a:cxn>
                <a:cxn ang="f261">
                  <a:pos x="f215" y="f189"/>
                </a:cxn>
                <a:cxn ang="f261">
                  <a:pos x="f190" y="f216"/>
                </a:cxn>
                <a:cxn ang="f261">
                  <a:pos x="f211" y="f217"/>
                </a:cxn>
                <a:cxn ang="f261">
                  <a:pos x="f218" y="f185"/>
                </a:cxn>
                <a:cxn ang="f261">
                  <a:pos x="f219" y="f220"/>
                </a:cxn>
                <a:cxn ang="f261">
                  <a:pos x="f221" y="f222"/>
                </a:cxn>
                <a:cxn ang="f261">
                  <a:pos x="f223" y="f224"/>
                </a:cxn>
                <a:cxn ang="f261">
                  <a:pos x="f225" y="f226"/>
                </a:cxn>
                <a:cxn ang="f261">
                  <a:pos x="f227" y="f228"/>
                </a:cxn>
                <a:cxn ang="f261">
                  <a:pos x="f229" y="f230"/>
                </a:cxn>
                <a:cxn ang="f261">
                  <a:pos x="f231" y="f232"/>
                </a:cxn>
                <a:cxn ang="f261">
                  <a:pos x="f233" y="f234"/>
                </a:cxn>
                <a:cxn ang="f261">
                  <a:pos x="f235" y="f236"/>
                </a:cxn>
                <a:cxn ang="f261">
                  <a:pos x="f169" y="f237"/>
                </a:cxn>
                <a:cxn ang="f261">
                  <a:pos x="f238" y="f239"/>
                </a:cxn>
                <a:cxn ang="f261">
                  <a:pos x="f240" y="f241"/>
                </a:cxn>
                <a:cxn ang="f261">
                  <a:pos x="f242" y="f243"/>
                </a:cxn>
                <a:cxn ang="f261">
                  <a:pos x="f244" y="f171"/>
                </a:cxn>
                <a:cxn ang="f261">
                  <a:pos x="f245" y="f246"/>
                </a:cxn>
                <a:cxn ang="f261">
                  <a:pos x="f247" y="f248"/>
                </a:cxn>
                <a:cxn ang="f261">
                  <a:pos x="f249" y="f250"/>
                </a:cxn>
                <a:cxn ang="f261">
                  <a:pos x="f251" y="f252"/>
                </a:cxn>
                <a:cxn ang="f261">
                  <a:pos x="f253" y="f254"/>
                </a:cxn>
                <a:cxn ang="f261">
                  <a:pos x="f255" y="f256"/>
                </a:cxn>
                <a:cxn ang="f261">
                  <a:pos x="f257" y="f258"/>
                </a:cxn>
                <a:cxn ang="f261">
                  <a:pos x="f259" y="f260"/>
                </a:cxn>
              </a:cxnLst>
              <a:rect l="f169" t="f172" r="f170" b="f171"/>
              <a:pathLst>
                <a:path w="2296" h="1469">
                  <a:moveTo>
                    <a:pt x="f8" y="f9"/>
                  </a:move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6" y="f36"/>
                  </a:lnTo>
                  <a:lnTo>
                    <a:pt x="f37" y="f38"/>
                  </a:lnTo>
                  <a:lnTo>
                    <a:pt x="f39" y="f40"/>
                  </a:lnTo>
                  <a:lnTo>
                    <a:pt x="f41" y="f42"/>
                  </a:lnTo>
                  <a:lnTo>
                    <a:pt x="f43" y="f44"/>
                  </a:lnTo>
                  <a:lnTo>
                    <a:pt x="f45" y="f46"/>
                  </a:lnTo>
                  <a:lnTo>
                    <a:pt x="f47" y="f48"/>
                  </a:lnTo>
                  <a:lnTo>
                    <a:pt x="f49" y="f50"/>
                  </a:lnTo>
                  <a:lnTo>
                    <a:pt x="f51" y="f52"/>
                  </a:lnTo>
                  <a:lnTo>
                    <a:pt x="f53" y="f54"/>
                  </a:lnTo>
                  <a:lnTo>
                    <a:pt x="f55" y="f56"/>
                  </a:lnTo>
                  <a:lnTo>
                    <a:pt x="f57" y="f58"/>
                  </a:lnTo>
                  <a:lnTo>
                    <a:pt x="f59" y="f60"/>
                  </a:lnTo>
                  <a:lnTo>
                    <a:pt x="f61" y="f62"/>
                  </a:lnTo>
                  <a:lnTo>
                    <a:pt x="f63" y="f64"/>
                  </a:lnTo>
                  <a:lnTo>
                    <a:pt x="f65" y="f66"/>
                  </a:lnTo>
                  <a:lnTo>
                    <a:pt x="f14" y="f67"/>
                  </a:lnTo>
                  <a:lnTo>
                    <a:pt x="f68" y="f5"/>
                  </a:lnTo>
                  <a:lnTo>
                    <a:pt x="f69" y="f70"/>
                  </a:lnTo>
                  <a:lnTo>
                    <a:pt x="f71" y="f72"/>
                  </a:lnTo>
                  <a:lnTo>
                    <a:pt x="f73" y="f74"/>
                  </a:lnTo>
                  <a:lnTo>
                    <a:pt x="f75" y="f76"/>
                  </a:lnTo>
                  <a:lnTo>
                    <a:pt x="f24" y="f77"/>
                  </a:lnTo>
                  <a:lnTo>
                    <a:pt x="f78" y="f79"/>
                  </a:lnTo>
                  <a:lnTo>
                    <a:pt x="f80" y="f46"/>
                  </a:lnTo>
                  <a:lnTo>
                    <a:pt x="f28" y="f81"/>
                  </a:lnTo>
                  <a:lnTo>
                    <a:pt x="f82" y="f83"/>
                  </a:lnTo>
                  <a:lnTo>
                    <a:pt x="f84" y="f85"/>
                  </a:lnTo>
                  <a:lnTo>
                    <a:pt x="f86" y="f87"/>
                  </a:lnTo>
                  <a:lnTo>
                    <a:pt x="f32" y="f38"/>
                  </a:lnTo>
                  <a:lnTo>
                    <a:pt x="f88" y="f89"/>
                  </a:lnTo>
                  <a:lnTo>
                    <a:pt x="f41" y="f90"/>
                  </a:lnTo>
                  <a:lnTo>
                    <a:pt x="f91" y="f35"/>
                  </a:lnTo>
                  <a:lnTo>
                    <a:pt x="f28" y="f92"/>
                  </a:lnTo>
                  <a:lnTo>
                    <a:pt x="f80" y="f93"/>
                  </a:lnTo>
                  <a:lnTo>
                    <a:pt x="f94" y="f31"/>
                  </a:lnTo>
                  <a:lnTo>
                    <a:pt x="f95" y="f96"/>
                  </a:lnTo>
                  <a:lnTo>
                    <a:pt x="f97" y="f29"/>
                  </a:lnTo>
                  <a:lnTo>
                    <a:pt x="f98" y="f99"/>
                  </a:lnTo>
                  <a:lnTo>
                    <a:pt x="f100" y="f101"/>
                  </a:lnTo>
                  <a:lnTo>
                    <a:pt x="f102" y="f103"/>
                  </a:lnTo>
                  <a:lnTo>
                    <a:pt x="f104" y="f105"/>
                  </a:lnTo>
                  <a:lnTo>
                    <a:pt x="f106" y="f107"/>
                  </a:lnTo>
                  <a:lnTo>
                    <a:pt x="f108" y="f109"/>
                  </a:lnTo>
                  <a:lnTo>
                    <a:pt x="f110" y="f111"/>
                  </a:lnTo>
                  <a:lnTo>
                    <a:pt x="f112" y="f113"/>
                  </a:lnTo>
                  <a:lnTo>
                    <a:pt x="f114" y="f115"/>
                  </a:lnTo>
                  <a:lnTo>
                    <a:pt x="f116" y="f117"/>
                  </a:lnTo>
                  <a:lnTo>
                    <a:pt x="f50" y="f118"/>
                  </a:lnTo>
                  <a:lnTo>
                    <a:pt x="f119" y="f120"/>
                  </a:lnTo>
                  <a:lnTo>
                    <a:pt x="f121" y="f122"/>
                  </a:lnTo>
                  <a:lnTo>
                    <a:pt x="f58" y="f123"/>
                  </a:lnTo>
                  <a:lnTo>
                    <a:pt x="f70" y="f124"/>
                  </a:lnTo>
                  <a:lnTo>
                    <a:pt x="f125" y="f126"/>
                  </a:lnTo>
                  <a:lnTo>
                    <a:pt x="f127" y="f128"/>
                  </a:lnTo>
                  <a:lnTo>
                    <a:pt x="f5" y="f129"/>
                  </a:lnTo>
                  <a:lnTo>
                    <a:pt x="f130" y="f131"/>
                  </a:lnTo>
                  <a:lnTo>
                    <a:pt x="f64" y="f132"/>
                  </a:lnTo>
                  <a:lnTo>
                    <a:pt x="f70" y="f133"/>
                  </a:lnTo>
                  <a:lnTo>
                    <a:pt x="f134" y="f135"/>
                  </a:lnTo>
                  <a:lnTo>
                    <a:pt x="f136" y="f137"/>
                  </a:lnTo>
                  <a:lnTo>
                    <a:pt x="f138" y="f139"/>
                  </a:lnTo>
                  <a:lnTo>
                    <a:pt x="f140" y="f141"/>
                  </a:lnTo>
                  <a:lnTo>
                    <a:pt x="f79" y="f7"/>
                  </a:lnTo>
                  <a:lnTo>
                    <a:pt x="f142" y="f143"/>
                  </a:lnTo>
                  <a:lnTo>
                    <a:pt x="f144" y="f145"/>
                  </a:lnTo>
                  <a:lnTo>
                    <a:pt x="f146" y="f147"/>
                  </a:lnTo>
                  <a:lnTo>
                    <a:pt x="f121" y="f148"/>
                  </a:lnTo>
                  <a:lnTo>
                    <a:pt x="f56" y="f149"/>
                  </a:lnTo>
                  <a:lnTo>
                    <a:pt x="f150" y="f151"/>
                  </a:lnTo>
                  <a:lnTo>
                    <a:pt x="f56" y="f152"/>
                  </a:lnTo>
                  <a:lnTo>
                    <a:pt x="f136" y="f153"/>
                  </a:lnTo>
                  <a:lnTo>
                    <a:pt x="f146" y="f128"/>
                  </a:lnTo>
                  <a:lnTo>
                    <a:pt x="f154" y="f155"/>
                  </a:lnTo>
                  <a:lnTo>
                    <a:pt x="f156" y="f157"/>
                  </a:lnTo>
                  <a:lnTo>
                    <a:pt x="f158" y="f159"/>
                  </a:lnTo>
                  <a:lnTo>
                    <a:pt x="f160" y="f161"/>
                  </a:lnTo>
                  <a:lnTo>
                    <a:pt x="f162" y="f163"/>
                  </a:lnTo>
                  <a:lnTo>
                    <a:pt x="f164" y="f120"/>
                  </a:lnTo>
                  <a:lnTo>
                    <a:pt x="f8" y="f9"/>
                  </a:lnTo>
                  <a:lnTo>
                    <a:pt x="f8" y="f9"/>
                  </a:lnTo>
                  <a:close/>
                </a:path>
              </a:pathLst>
            </a:custGeom>
            <a:gradFill>
              <a:gsLst>
                <a:gs pos="0">
                  <a:srgbClr val="002B82"/>
                </a:gs>
                <a:gs pos="100000">
                  <a:srgbClr val="003399"/>
                </a:gs>
              </a:gsLst>
              <a:lin ang="2700000"/>
            </a:grad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10" name="Freeform 9"/>
            <p:cNvSpPr/>
            <p:nvPr/>
          </p:nvSpPr>
          <p:spPr>
            <a:xfrm>
              <a:off x="0" y="0"/>
              <a:ext cx="9139320" cy="2819520"/>
            </a:xfrm>
            <a:custGeom>
              <a:avLst/>
              <a:gdLst>
                <a:gd name="f0" fmla="val 10800000"/>
                <a:gd name="f1" fmla="val 5400000"/>
                <a:gd name="f2" fmla="val 180"/>
                <a:gd name="f3" fmla="val w"/>
                <a:gd name="f4" fmla="val h"/>
                <a:gd name="f5" fmla="val 0"/>
                <a:gd name="f6" fmla="val 5740"/>
                <a:gd name="f7" fmla="val 1906"/>
                <a:gd name="f8" fmla="+- 0 0 0"/>
                <a:gd name="f9" fmla="*/ f3 1 5740"/>
                <a:gd name="f10" fmla="*/ f4 1 1906"/>
                <a:gd name="f11" fmla="*/ f8 f0 1"/>
                <a:gd name="f12" fmla="*/ 0 f9 1"/>
                <a:gd name="f13" fmla="*/ 5740 f9 1"/>
                <a:gd name="f14" fmla="*/ 1906 f10 1"/>
                <a:gd name="f15" fmla="*/ 0 f10 1"/>
                <a:gd name="f16" fmla="*/ f11 1 f2"/>
                <a:gd name="f17" fmla="+- f16 0 f1"/>
              </a:gdLst>
              <a:ahLst/>
              <a:cxnLst>
                <a:cxn ang="3cd4">
                  <a:pos x="hc" y="t"/>
                </a:cxn>
                <a:cxn ang="0">
                  <a:pos x="r" y="vc"/>
                </a:cxn>
                <a:cxn ang="cd4">
                  <a:pos x="hc" y="b"/>
                </a:cxn>
                <a:cxn ang="cd2">
                  <a:pos x="l" y="vc"/>
                </a:cxn>
                <a:cxn ang="f17">
                  <a:pos x="f12" y="f15"/>
                </a:cxn>
                <a:cxn ang="f17">
                  <a:pos x="f12" y="f14"/>
                </a:cxn>
                <a:cxn ang="f17">
                  <a:pos x="f13" y="f14"/>
                </a:cxn>
                <a:cxn ang="f17">
                  <a:pos x="f13" y="f15"/>
                </a:cxn>
                <a:cxn ang="f17">
                  <a:pos x="f12" y="f15"/>
                </a:cxn>
                <a:cxn ang="f17">
                  <a:pos x="f12" y="f15"/>
                </a:cxn>
              </a:cxnLst>
              <a:rect l="f12" t="f15" r="f13" b="f14"/>
              <a:pathLst>
                <a:path w="5740" h="1906">
                  <a:moveTo>
                    <a:pt x="f5" y="f5"/>
                  </a:moveTo>
                  <a:lnTo>
                    <a:pt x="f5" y="f7"/>
                  </a:lnTo>
                  <a:lnTo>
                    <a:pt x="f6" y="f7"/>
                  </a:lnTo>
                  <a:lnTo>
                    <a:pt x="f6" y="f5"/>
                  </a:lnTo>
                  <a:lnTo>
                    <a:pt x="f5" y="f5"/>
                  </a:lnTo>
                  <a:lnTo>
                    <a:pt x="f5" y="f5"/>
                  </a:lnTo>
                  <a:close/>
                </a:path>
              </a:pathLst>
            </a:custGeom>
            <a:gradFill>
              <a:gsLst>
                <a:gs pos="0">
                  <a:srgbClr val="000514"/>
                </a:gs>
                <a:gs pos="100000">
                  <a:srgbClr val="003399"/>
                </a:gs>
              </a:gsLst>
              <a:lin ang="5400000"/>
            </a:gradFill>
            <a:ln>
              <a:noFill/>
              <a:prstDash val="solid"/>
            </a:ln>
          </p:spPr>
          <p:txBody>
            <a:bodyPr wrap="none" lIns="90000" tIns="46800" rIns="90000" bIns="46800" anchor="ctr"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grpSp>
      <p:sp>
        <p:nvSpPr>
          <p:cNvPr id="11" name="Title Placeholder 10"/>
          <p:cNvSpPr txBox="1">
            <a:spLocks noGrp="1"/>
          </p:cNvSpPr>
          <p:nvPr>
            <p:ph type="title"/>
          </p:nvPr>
        </p:nvSpPr>
        <p:spPr>
          <a:xfrm>
            <a:off x="457200" y="128160"/>
            <a:ext cx="8228160" cy="1434600"/>
          </a:xfrm>
          <a:prstGeom prst="rect">
            <a:avLst/>
          </a:prstGeom>
          <a:noFill/>
          <a:ln>
            <a:noFill/>
          </a:ln>
        </p:spPr>
        <p:txBody>
          <a:bodyPr vert="horz" lIns="0" tIns="0" rIns="0" bIns="0" anchor="ct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the title text format</a:t>
            </a:r>
          </a:p>
        </p:txBody>
      </p:sp>
      <p:sp>
        <p:nvSpPr>
          <p:cNvPr id="12" name="Text Placeholder 11"/>
          <p:cNvSpPr txBox="1">
            <a:spLocks noGrp="1"/>
          </p:cNvSpPr>
          <p:nvPr>
            <p:ph type="body" idx="1"/>
          </p:nvPr>
        </p:nvSpPr>
        <p:spPr>
          <a:xfrm>
            <a:off x="457200" y="1600200"/>
            <a:ext cx="8228160" cy="3977640"/>
          </a:xfrm>
          <a:prstGeom prst="rect">
            <a:avLst/>
          </a:prstGeom>
          <a:noFill/>
          <a:ln>
            <a:noFill/>
          </a:ln>
        </p:spPr>
        <p:txBody>
          <a:bodyPr vert="horz" lIns="0" tIns="0" rIns="0" bIns="0"/>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
        <p:nvSpPr>
          <p:cNvPr id="13" name="Date Placeholder 12"/>
          <p:cNvSpPr txBox="1">
            <a:spLocks noGrp="1"/>
          </p:cNvSpPr>
          <p:nvPr>
            <p:ph type="dt" sz="half" idx="2"/>
          </p:nvPr>
        </p:nvSpPr>
        <p:spPr>
          <a:xfrm>
            <a:off x="457200" y="6248160"/>
            <a:ext cx="2131920" cy="474840"/>
          </a:xfrm>
          <a:prstGeom prst="rect">
            <a:avLst/>
          </a:prstGeom>
          <a:noFill/>
          <a:ln>
            <a:noFill/>
          </a:ln>
        </p:spPr>
        <p:txBody>
          <a:bodyPr vert="horz" wrap="square" lIns="90000" tIns="46800" rIns="90000" bIns="46800" anchor="b" anchorCtr="0"/>
          <a:lstStyle>
            <a:lvl1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FFFFFF"/>
                </a:solidFill>
                <a:latin typeface="Arial" pitchFamily="18"/>
                <a:ea typeface="DejaVu Sans" pitchFamily="2"/>
                <a:cs typeface="DejaVu Sans" pitchFamily="2"/>
              </a:defRPr>
            </a:lvl1pPr>
          </a:lstStyle>
          <a:p>
            <a:pPr lvl="0"/>
            <a:endParaRPr lang="en-US"/>
          </a:p>
        </p:txBody>
      </p:sp>
      <p:sp>
        <p:nvSpPr>
          <p:cNvPr id="14" name="Footer Placeholder 13"/>
          <p:cNvSpPr txBox="1">
            <a:spLocks noGrp="1"/>
          </p:cNvSpPr>
          <p:nvPr>
            <p:ph type="ftr" sz="quarter" idx="3"/>
          </p:nvPr>
        </p:nvSpPr>
        <p:spPr>
          <a:xfrm>
            <a:off x="3123720" y="6249240"/>
            <a:ext cx="2894040" cy="475200"/>
          </a:xfrm>
          <a:prstGeom prst="rect">
            <a:avLst/>
          </a:prstGeom>
          <a:noFill/>
          <a:ln>
            <a:noFill/>
          </a:ln>
        </p:spPr>
        <p:txBody>
          <a:bodyPr vert="horz" wrap="square" lIns="90000" tIns="46800" rIns="90000" bIns="46800" anchor="b" anchorCtr="0"/>
          <a:lstStyle>
            <a:lvl1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FFFFFF"/>
                </a:solidFill>
                <a:latin typeface="Arial" pitchFamily="18"/>
                <a:ea typeface="DejaVu Sans" pitchFamily="2"/>
                <a:cs typeface="DejaVu Sans" pitchFamily="2"/>
              </a:defRPr>
            </a:lvl1pPr>
          </a:lstStyle>
          <a:p>
            <a:pPr lvl="0"/>
            <a:endParaRPr lang="en-US"/>
          </a:p>
        </p:txBody>
      </p:sp>
      <p:sp>
        <p:nvSpPr>
          <p:cNvPr id="15" name="Slide Number Placeholder 14"/>
          <p:cNvSpPr txBox="1">
            <a:spLocks noGrp="1"/>
          </p:cNvSpPr>
          <p:nvPr>
            <p:ph type="sldNum" sz="quarter" idx="4"/>
          </p:nvPr>
        </p:nvSpPr>
        <p:spPr>
          <a:xfrm>
            <a:off x="6552719" y="6252840"/>
            <a:ext cx="2132280" cy="474840"/>
          </a:xfrm>
          <a:prstGeom prst="rect">
            <a:avLst/>
          </a:prstGeom>
          <a:noFill/>
          <a:ln>
            <a:noFill/>
          </a:ln>
        </p:spPr>
        <p:txBody>
          <a:bodyPr vert="horz" wrap="square" lIns="90000" tIns="46800" rIns="90000" bIns="46800" anchor="b" anchorCtr="0"/>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solidFill>
                  <a:srgbClr val="FFFFFF"/>
                </a:solidFill>
                <a:latin typeface="Arial" pitchFamily="18"/>
                <a:ea typeface="DejaVu Sans" pitchFamily="2"/>
                <a:cs typeface="DejaVu Sans" pitchFamily="2"/>
              </a:defRPr>
            </a:lvl1pPr>
          </a:lstStyle>
          <a:p>
            <a:pPr lvl="0"/>
            <a:fld id="{7F15A9FE-17A7-4B05-A040-399D8A9508F9}" type="slidenum">
              <a:t>‹#›</a:t>
            </a:fld>
            <a:endParaRPr lang="en-US"/>
          </a:p>
        </p:txBody>
      </p:sp>
      <p:pic>
        <p:nvPicPr>
          <p:cNvPr id="16" name=""/>
          <p:cNvPicPr>
            <a:picLocks noChangeAspect="1"/>
          </p:cNvPicPr>
          <p:nvPr/>
        </p:nvPicPr>
        <p:blipFill>
          <a:blip r:embed="rId13">
            <a:lum/>
            <a:alphaModFix/>
          </a:blip>
          <a:srcRect/>
          <a:stretch>
            <a:fillRect/>
          </a:stretch>
        </p:blipFill>
        <p:spPr>
          <a:xfrm>
            <a:off x="86760" y="6260760"/>
            <a:ext cx="534600" cy="51587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ct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4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defRPr>
      </a:lvl1pPr>
    </p:titleStyle>
    <p:bodyStyle>
      <a:lvl1pPr lvl="0" rtl="0">
        <a:buClr>
          <a:srgbClr val="FFCC00"/>
        </a:buClr>
        <a:buSzPct val="70000"/>
        <a:buFont typeface="Wingdings" pitchFamily="2"/>
        <a:buChar char=""/>
        <a:defRPr lang="en-US"/>
      </a:lvl1pPr>
      <a:lvl2pPr lvl="1" rtl="0">
        <a:buClr>
          <a:srgbClr val="A886E0"/>
        </a:buClr>
        <a:buSzPct val="70000"/>
        <a:buFont typeface="Wingdings" pitchFamily="2"/>
        <a:buChar char=""/>
        <a:defRPr lang="en-US"/>
      </a:lvl2pPr>
      <a:lvl3pPr lvl="2" rtl="0">
        <a:buClr>
          <a:srgbClr val="E5E5FF"/>
        </a:buClr>
        <a:buSzPct val="70000"/>
        <a:buFont typeface="Wingdings" pitchFamily="2"/>
        <a:buChar char=""/>
        <a:defRPr lang="en-US"/>
      </a:lvl3pPr>
      <a:lvl4pPr lvl="3" rtl="0">
        <a:buClr>
          <a:srgbClr val="A886E0"/>
        </a:buClr>
        <a:buSzPct val="70000"/>
        <a:buFont typeface="Wingdings" pitchFamily="2"/>
        <a:buChar char=""/>
        <a:defRPr lang="en-US"/>
      </a:lvl4pPr>
      <a:lvl5pPr lvl="4" rtl="0">
        <a:buClr>
          <a:srgbClr val="A886E0"/>
        </a:buClr>
        <a:buSzPct val="70000"/>
        <a:buFont typeface="Wingdings" pitchFamily="2"/>
        <a:buChar char=""/>
        <a:defRPr lang="en-US"/>
      </a:lvl5pPr>
      <a:lvl6pPr lvl="5" rtl="0">
        <a:buClr>
          <a:srgbClr val="A886E0"/>
        </a:buClr>
        <a:buSzPct val="70000"/>
        <a:buFont typeface="Wingdings" pitchFamily="2"/>
        <a:buChar char=""/>
        <a:defRPr lang="en-US"/>
      </a:lvl6pPr>
      <a:lvl7pPr lvl="6" rtl="0">
        <a:buClr>
          <a:srgbClr val="A886E0"/>
        </a:buClr>
        <a:buSzPct val="70000"/>
        <a:buFont typeface="Wingdings" pitchFamily="2"/>
        <a:buChar char=""/>
        <a:defRPr lang="en-US"/>
      </a:lvl7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pPr lvl="0"/>
            <a:r>
              <a:rPr lang="en-US" smtClean="0"/>
              <a:t>© 2020 Dr. Jeffrey A. Turkstra</a:t>
            </a:r>
            <a:endParaRPr lang="en-US"/>
          </a:p>
        </p:txBody>
      </p:sp>
      <p:sp>
        <p:nvSpPr>
          <p:cNvPr id="7" name="Slide Number Placeholder 3"/>
          <p:cNvSpPr>
            <a:spLocks noGrp="1"/>
          </p:cNvSpPr>
          <p:nvPr>
            <p:ph type="sldNum" sz="quarter" idx="12"/>
          </p:nvPr>
        </p:nvSpPr>
        <p:spPr/>
        <p:txBody>
          <a:bodyPr/>
          <a:lstStyle/>
          <a:p>
            <a:pPr lvl="0"/>
            <a:fld id="{E8124BBF-94F0-4273-8EDC-0AFE41C714AB}" type="slidenum">
              <a:t>1</a:t>
            </a:fld>
            <a:endParaRPr lang="en-US"/>
          </a:p>
        </p:txBody>
      </p:sp>
      <p:sp>
        <p:nvSpPr>
          <p:cNvPr id="2" name="Freeform 1"/>
          <p:cNvSpPr/>
          <p:nvPr/>
        </p:nvSpPr>
        <p:spPr>
          <a:xfrm>
            <a:off x="6553080" y="6254640"/>
            <a:ext cx="2133720" cy="476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b" anchorCtr="0" compatLnSpc="1"/>
          <a:lstStyle/>
          <a:p>
            <a:pPr marL="0" marR="0" lvl="0" indent="0" algn="l"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FFFFFF"/>
              </a:solidFill>
              <a:latin typeface="Garamond" pitchFamily="18"/>
              <a:ea typeface="DejaVu Sans" pitchFamily="2"/>
              <a:cs typeface="DejaVu Sans" pitchFamily="2"/>
            </a:endParaRPr>
          </a:p>
        </p:txBody>
      </p:sp>
      <p:sp>
        <p:nvSpPr>
          <p:cNvPr id="3" name="Freeform 2"/>
          <p:cNvSpPr/>
          <p:nvPr/>
        </p:nvSpPr>
        <p:spPr>
          <a:xfrm>
            <a:off x="685799" y="2514600"/>
            <a:ext cx="7772400" cy="120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400"/>
            </a:pPr>
            <a:endPar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endParaRP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400"/>
            </a:pPr>
            <a:endPar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endParaRP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400"/>
            </a:pPr>
            <a:endPar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endParaRP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400"/>
            </a:pPr>
            <a:endPar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endParaRP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400"/>
            </a:pPr>
            <a:endPar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endParaRP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400"/>
            </a:pPr>
            <a:r>
              <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rPr>
              <a:t>CS 24000: Programming in C</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400"/>
            </a:pPr>
            <a:endPar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endParaRP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400"/>
            </a:pPr>
            <a:r>
              <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rPr>
              <a:t>Lecture 11: More Pointers</a:t>
            </a:r>
            <a:br>
              <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rPr>
            </a:br>
            <a:r>
              <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rPr>
              <a:t>Debugging Introduction</a:t>
            </a:r>
          </a:p>
          <a:p>
            <a:pPr marL="0" marR="0" lvl="0" indent="0" algn="ct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400"/>
            </a:pPr>
            <a:r>
              <a:rPr lang="en-US" sz="2400" b="1" i="0" u="none" strike="noStrike" baseline="0">
                <a:ln>
                  <a:noFill/>
                </a:ln>
                <a:solidFill>
                  <a:srgbClr val="FFCC00"/>
                </a:solidFill>
                <a:effectLst>
                  <a:outerShdw dist="17961" dir="2700000">
                    <a:scrgbClr r="0" g="0" b="0"/>
                  </a:outerShdw>
                </a:effectLst>
                <a:latin typeface="Garamond" pitchFamily="18"/>
                <a:ea typeface="DejaVu Sans" pitchFamily="2"/>
                <a:cs typeface="DejaVu Sans" pitchFamily="2"/>
              </a:rPr>
              <a:t>Midterm 1 Review</a:t>
            </a:r>
          </a:p>
        </p:txBody>
      </p:sp>
      <p:sp>
        <p:nvSpPr>
          <p:cNvPr id="4" name="Freeform 3"/>
          <p:cNvSpPr/>
          <p:nvPr/>
        </p:nvSpPr>
        <p:spPr>
          <a:xfrm>
            <a:off x="1371599" y="3657600"/>
            <a:ext cx="6400799" cy="914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lstStyle/>
          <a:p>
            <a:pPr marL="0" marR="0" lvl="0" indent="0" algn="ctr" rtl="0" hangingPunct="1">
              <a:lnSpc>
                <a:spcPct val="100000"/>
              </a:lnSpc>
              <a:spcBef>
                <a:spcPts val="799"/>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200"/>
            </a:pPr>
            <a:endParaRPr lang="en-US" sz="2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endParaRPr>
          </a:p>
          <a:p>
            <a:pPr marL="0" marR="0" lvl="0" indent="0" algn="ctr" rtl="0" hangingPunct="1">
              <a:lnSpc>
                <a:spcPct val="100000"/>
              </a:lnSpc>
              <a:spcBef>
                <a:spcPts val="799"/>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200"/>
            </a:pPr>
            <a:endParaRPr lang="en-US" sz="1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endParaRPr>
          </a:p>
          <a:p>
            <a:pPr marL="0" marR="0" lvl="0" indent="0" algn="ctr" rtl="0" hangingPunct="1">
              <a:lnSpc>
                <a:spcPct val="100000"/>
              </a:lnSpc>
              <a:spcBef>
                <a:spcPts val="799"/>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200"/>
            </a:pPr>
            <a:endParaRPr lang="en-US" sz="1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endParaRPr>
          </a:p>
          <a:p>
            <a:pPr marL="0" marR="0" lvl="0" indent="0" algn="ctr" rtl="0" hangingPunct="1">
              <a:lnSpc>
                <a:spcPct val="100000"/>
              </a:lnSpc>
              <a:spcBef>
                <a:spcPts val="799"/>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200"/>
            </a:pPr>
            <a:endParaRPr lang="en-US" sz="1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endParaRPr>
          </a:p>
          <a:p>
            <a:pPr marL="0" marR="0" lvl="0" indent="0" algn="ctr" rtl="0" hangingPunct="1">
              <a:lnSpc>
                <a:spcPct val="100000"/>
              </a:lnSpc>
              <a:spcBef>
                <a:spcPts val="799"/>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2200"/>
            </a:pPr>
            <a:r>
              <a:rPr lang="en-US" sz="1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rPr>
              <a:t>Prof. Jeff Turkstra</a:t>
            </a:r>
          </a:p>
        </p:txBody>
      </p:sp>
      <p:pic>
        <p:nvPicPr>
          <p:cNvPr id="5" name=""/>
          <p:cNvPicPr>
            <a:picLocks noChangeAspect="1"/>
          </p:cNvPicPr>
          <p:nvPr/>
        </p:nvPicPr>
        <p:blipFill>
          <a:blip r:embed="rId3">
            <a:lum/>
            <a:alphaModFix/>
          </a:blip>
          <a:srcRect/>
          <a:stretch>
            <a:fillRect/>
          </a:stretch>
        </p:blipFill>
        <p:spPr>
          <a:xfrm>
            <a:off x="2235240" y="1118880"/>
            <a:ext cx="4673880" cy="13957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1879"/>
    </mc:Choice>
    <mc:Fallback>
      <p:transition spd="slow" advTm="187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name="page9">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47F4BD32-3BE2-42AB-8052-23595132A56D}" type="slidenum">
              <a:t>10</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Example</a:t>
            </a:r>
          </a:p>
        </p:txBody>
      </p:sp>
      <p:sp>
        <p:nvSpPr>
          <p:cNvPr id="3" name="Text Placeholder 2"/>
          <p:cNvSpPr txBox="1">
            <a:spLocks noGrp="1"/>
          </p:cNvSpPr>
          <p:nvPr>
            <p:ph type="body" idx="4294967295"/>
          </p:nvPr>
        </p:nvSpPr>
        <p:spPr>
          <a:xfrm>
            <a:off x="457200" y="1600200"/>
            <a:ext cx="8228160" cy="495540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buNone/>
            </a:pPr>
            <a:r>
              <a:rPr lang="en-US" sz="2800">
                <a:solidFill>
                  <a:srgbClr val="FFF200"/>
                </a:solidFill>
                <a:latin typeface="Bitstream Vera Sans Mono" pitchFamily="49"/>
              </a:rPr>
              <a:t>#include &lt;stdio.h&gt;</a:t>
            </a:r>
            <a:br>
              <a:rPr lang="en-US" sz="2800">
                <a:solidFill>
                  <a:srgbClr val="FFF200"/>
                </a:solidFill>
                <a:latin typeface="Bitstream Vera Sans Mono" pitchFamily="49"/>
              </a:rPr>
            </a:br>
            <a:r>
              <a:rPr lang="en-US" sz="2800">
                <a:solidFill>
                  <a:srgbClr val="FFF200"/>
                </a:solidFill>
                <a:latin typeface="Bitstream Vera Sans Mono" pitchFamily="49"/>
              </a:rPr>
              <a:t/>
            </a:r>
            <a:br>
              <a:rPr lang="en-US" sz="2800">
                <a:solidFill>
                  <a:srgbClr val="FFF200"/>
                </a:solidFill>
                <a:latin typeface="Bitstream Vera Sans Mono" pitchFamily="49"/>
              </a:rPr>
            </a:br>
            <a:r>
              <a:rPr lang="en-US" sz="2800">
                <a:solidFill>
                  <a:srgbClr val="FFF200"/>
                </a:solidFill>
                <a:latin typeface="Bitstream Vera Sans Mono" pitchFamily="49"/>
              </a:rPr>
              <a:t>int *zap(int *ptr) {</a:t>
            </a:r>
            <a:br>
              <a:rPr lang="en-US" sz="2800">
                <a:solidFill>
                  <a:srgbClr val="FFF200"/>
                </a:solidFill>
                <a:latin typeface="Bitstream Vera Sans Mono" pitchFamily="49"/>
              </a:rPr>
            </a:br>
            <a:r>
              <a:rPr lang="en-US" sz="2800">
                <a:solidFill>
                  <a:srgbClr val="FFF200"/>
                </a:solidFill>
                <a:latin typeface="Bitstream Vera Sans Mono" pitchFamily="49"/>
              </a:rPr>
              <a:t>  ptr[0] = 0;</a:t>
            </a:r>
            <a:br>
              <a:rPr lang="en-US" sz="2800">
                <a:solidFill>
                  <a:srgbClr val="FFF200"/>
                </a:solidFill>
                <a:latin typeface="Bitstream Vera Sans Mono" pitchFamily="49"/>
              </a:rPr>
            </a:br>
            <a:r>
              <a:rPr lang="en-US" sz="2800">
                <a:solidFill>
                  <a:srgbClr val="FFF200"/>
                </a:solidFill>
                <a:latin typeface="Bitstream Vera Sans Mono" pitchFamily="49"/>
              </a:rPr>
              <a:t>  return ptr;</a:t>
            </a:r>
            <a:br>
              <a:rPr lang="en-US" sz="2800">
                <a:solidFill>
                  <a:srgbClr val="FFF200"/>
                </a:solidFill>
                <a:latin typeface="Bitstream Vera Sans Mono" pitchFamily="49"/>
              </a:rPr>
            </a:br>
            <a:r>
              <a:rPr lang="en-US" sz="2800">
                <a:solidFill>
                  <a:srgbClr val="FFF200"/>
                </a:solidFill>
                <a:latin typeface="Bitstream Vera Sans Mono" pitchFamily="49"/>
              </a:rPr>
              <a:t>}</a:t>
            </a:r>
            <a:br>
              <a:rPr lang="en-US" sz="2800">
                <a:solidFill>
                  <a:srgbClr val="FFF200"/>
                </a:solidFill>
                <a:latin typeface="Bitstream Vera Sans Mono" pitchFamily="49"/>
              </a:rPr>
            </a:br>
            <a:r>
              <a:rPr lang="en-US" sz="2800">
                <a:solidFill>
                  <a:srgbClr val="FFF200"/>
                </a:solidFill>
                <a:latin typeface="Bitstream Vera Sans Mono" pitchFamily="49"/>
              </a:rPr>
              <a:t/>
            </a:r>
            <a:br>
              <a:rPr lang="en-US" sz="2800">
                <a:solidFill>
                  <a:srgbClr val="FFF200"/>
                </a:solidFill>
                <a:latin typeface="Bitstream Vera Sans Mono" pitchFamily="49"/>
              </a:rPr>
            </a:br>
            <a:r>
              <a:rPr lang="en-US" sz="2800">
                <a:solidFill>
                  <a:srgbClr val="FFF200"/>
                </a:solidFill>
                <a:latin typeface="Bitstream Vera Sans Mono" pitchFamily="49"/>
              </a:rPr>
              <a:t>int main() {</a:t>
            </a:r>
            <a:br>
              <a:rPr lang="en-US" sz="2800">
                <a:solidFill>
                  <a:srgbClr val="FFF200"/>
                </a:solidFill>
                <a:latin typeface="Bitstream Vera Sans Mono" pitchFamily="49"/>
              </a:rPr>
            </a:br>
            <a:r>
              <a:rPr lang="en-US" sz="2800">
                <a:solidFill>
                  <a:srgbClr val="FFF200"/>
                </a:solidFill>
                <a:latin typeface="Bitstream Vera Sans Mono" pitchFamily="49"/>
              </a:rPr>
              <a:t>  int array[100];</a:t>
            </a:r>
            <a:br>
              <a:rPr lang="en-US" sz="2800">
                <a:solidFill>
                  <a:srgbClr val="FFF200"/>
                </a:solidFill>
                <a:latin typeface="Bitstream Vera Sans Mono" pitchFamily="49"/>
              </a:rPr>
            </a:br>
            <a:r>
              <a:rPr lang="en-US" sz="2800">
                <a:solidFill>
                  <a:srgbClr val="FFF200"/>
                </a:solidFill>
                <a:latin typeface="Bitstream Vera Sans Mono" pitchFamily="49"/>
              </a:rPr>
              <a:t>  int *ptr = 0;</a:t>
            </a:r>
            <a:br>
              <a:rPr lang="en-US" sz="2800">
                <a:solidFill>
                  <a:srgbClr val="FFF200"/>
                </a:solidFill>
                <a:latin typeface="Bitstream Vera Sans Mono" pitchFamily="49"/>
              </a:rPr>
            </a:br>
            <a:r>
              <a:rPr lang="en-US" sz="2800">
                <a:solidFill>
                  <a:srgbClr val="FFF200"/>
                </a:solidFill>
                <a:latin typeface="Bitstream Vera Sans Mono" pitchFamily="49"/>
              </a:rPr>
              <a:t>  ptr = zap(array);</a:t>
            </a:r>
            <a:br>
              <a:rPr lang="en-US" sz="2800">
                <a:solidFill>
                  <a:srgbClr val="FFF200"/>
                </a:solidFill>
                <a:latin typeface="Bitstream Vera Sans Mono" pitchFamily="49"/>
              </a:rPr>
            </a:br>
            <a:r>
              <a:rPr lang="en-US" sz="2800">
                <a:solidFill>
                  <a:srgbClr val="FFF200"/>
                </a:solidFill>
                <a:latin typeface="Bitstream Vera Sans Mono" pitchFamily="49"/>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00E83F69-6B8A-41F5-B29E-1DC18B26205D}" type="slidenum">
              <a:t>11</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Differences between arrays and pointers</a:t>
            </a:r>
          </a:p>
        </p:txBody>
      </p:sp>
      <p:sp>
        <p:nvSpPr>
          <p:cNvPr id="3" name="Text Placeholder 2"/>
          <p:cNvSpPr txBox="1">
            <a:spLocks noGrp="1"/>
          </p:cNvSpPr>
          <p:nvPr>
            <p:ph type="body" idx="4294967295"/>
          </p:nvPr>
        </p:nvSpPr>
        <p:spPr>
          <a:xfrm>
            <a:off x="457200" y="1600200"/>
            <a:ext cx="8228160" cy="497376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600"/>
              <a:t>You can assign something new to a pointer, but an array always points to the same thing…</a:t>
            </a:r>
            <a:br>
              <a:rPr lang="en-US" sz="2600"/>
            </a:br>
            <a:r>
              <a:rPr lang="en-US" sz="2600">
                <a:solidFill>
                  <a:srgbClr val="00FF7F"/>
                </a:solidFill>
                <a:latin typeface="Bitstream Vera Sans Mono" pitchFamily="49"/>
              </a:rPr>
              <a:t>		ptr = array;   /* OK */</a:t>
            </a:r>
            <a:br>
              <a:rPr lang="en-US" sz="2600">
                <a:solidFill>
                  <a:srgbClr val="00FF7F"/>
                </a:solidFill>
                <a:latin typeface="Bitstream Vera Sans Mono" pitchFamily="49"/>
              </a:rPr>
            </a:br>
            <a:r>
              <a:rPr lang="en-US" sz="2600">
                <a:solidFill>
                  <a:srgbClr val="00FF7F"/>
                </a:solidFill>
                <a:latin typeface="Bitstream Vera Sans Mono" pitchFamily="49"/>
              </a:rPr>
              <a:t>		</a:t>
            </a:r>
            <a:r>
              <a:rPr lang="en-US" sz="2600">
                <a:solidFill>
                  <a:srgbClr val="CE181E"/>
                </a:solidFill>
                <a:latin typeface="Bitstream Vera Sans Mono" pitchFamily="49"/>
              </a:rPr>
              <a:t>array = ptr;</a:t>
            </a:r>
            <a:r>
              <a:rPr lang="en-US" sz="2600">
                <a:solidFill>
                  <a:srgbClr val="00FF7F"/>
                </a:solidFill>
                <a:latin typeface="Bitstream Vera Sans Mono" pitchFamily="49"/>
              </a:rPr>
              <a:t>   </a:t>
            </a:r>
            <a:r>
              <a:rPr lang="en-US" sz="2600">
                <a:solidFill>
                  <a:srgbClr val="CE181E"/>
                </a:solidFill>
                <a:latin typeface="Bitstream Vera Sans Mono" pitchFamily="49"/>
              </a:rPr>
              <a:t>/* Not allowed! */</a:t>
            </a:r>
            <a:br>
              <a:rPr lang="en-US" sz="2600">
                <a:solidFill>
                  <a:srgbClr val="CE181E"/>
                </a:solidFill>
                <a:latin typeface="Bitstream Vera Sans Mono" pitchFamily="49"/>
              </a:rPr>
            </a:br>
            <a:endParaRPr lang="en-US" sz="2600">
              <a:solidFill>
                <a:srgbClr val="CE181E"/>
              </a:solidFill>
              <a:latin typeface="Bitstream Vera Sans Mono" pitchFamily="49"/>
            </a:endParaRPr>
          </a:p>
          <a:p>
            <a:pPr lvl="0"/>
            <a:r>
              <a:rPr lang="en-US" sz="2600"/>
              <a:t>An array definition allocates space for all the elements – but not the “pointer”!</a:t>
            </a:r>
          </a:p>
          <a:p>
            <a:pPr lvl="0"/>
            <a:r>
              <a:rPr lang="en-US" sz="2600"/>
              <a:t>A pointer definition allocates space only for the pointer value (address).</a:t>
            </a:r>
          </a:p>
          <a:p>
            <a:pPr lvl="1"/>
            <a:r>
              <a:rPr lang="en-US" sz="2400"/>
              <a:t>Here, 8 bytes</a:t>
            </a:r>
          </a:p>
          <a:p>
            <a:pPr lvl="0"/>
            <a:r>
              <a:rPr lang="en-US" sz="2600"/>
              <a:t>A function parameter defined as an array is really just a pointer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ECF492AE-D641-4A07-89BC-5594FD0C7A02}" type="slidenum">
              <a:t>12</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Array function parameter</a:t>
            </a:r>
          </a:p>
        </p:txBody>
      </p:sp>
      <p:sp>
        <p:nvSpPr>
          <p:cNvPr id="3" name="Text Placeholder 2"/>
          <p:cNvSpPr txBox="1">
            <a:spLocks noGrp="1"/>
          </p:cNvSpPr>
          <p:nvPr>
            <p:ph type="body" idx="4294967295"/>
          </p:nvPr>
        </p:nvSpPr>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buNone/>
            </a:pPr>
            <a:r>
              <a:rPr lang="en-US" sz="2800">
                <a:solidFill>
                  <a:srgbClr val="FFF200"/>
                </a:solidFill>
                <a:latin typeface="Bitstream Vera Sans Mono" pitchFamily="49"/>
              </a:rPr>
              <a:t>int sum(int array[2]) {</a:t>
            </a:r>
            <a:br>
              <a:rPr lang="en-US" sz="2800">
                <a:solidFill>
                  <a:srgbClr val="FFF200"/>
                </a:solidFill>
                <a:latin typeface="Bitstream Vera Sans Mono" pitchFamily="49"/>
              </a:rPr>
            </a:br>
            <a:r>
              <a:rPr lang="en-US" sz="2800">
                <a:solidFill>
                  <a:srgbClr val="FFF200"/>
                </a:solidFill>
                <a:latin typeface="Bitstream Vera Sans Mono" pitchFamily="49"/>
              </a:rPr>
              <a:t>  int s = 0;</a:t>
            </a:r>
            <a:br>
              <a:rPr lang="en-US" sz="2800">
                <a:solidFill>
                  <a:srgbClr val="FFF200"/>
                </a:solidFill>
                <a:latin typeface="Bitstream Vera Sans Mono" pitchFamily="49"/>
              </a:rPr>
            </a:br>
            <a:r>
              <a:rPr lang="en-US" sz="2800">
                <a:solidFill>
                  <a:srgbClr val="FFF200"/>
                </a:solidFill>
                <a:latin typeface="Bitstream Vera Sans Mono" pitchFamily="49"/>
              </a:rPr>
              <a:t/>
            </a:r>
            <a:br>
              <a:rPr lang="en-US" sz="2800">
                <a:solidFill>
                  <a:srgbClr val="FFF200"/>
                </a:solidFill>
                <a:latin typeface="Bitstream Vera Sans Mono" pitchFamily="49"/>
              </a:rPr>
            </a:br>
            <a:r>
              <a:rPr lang="en-US" sz="2800">
                <a:solidFill>
                  <a:srgbClr val="FFF200"/>
                </a:solidFill>
                <a:latin typeface="Bitstream Vera Sans Mono" pitchFamily="49"/>
              </a:rPr>
              <a:t>  for (int i = 0; i &lt; 50; i++) {</a:t>
            </a:r>
            <a:br>
              <a:rPr lang="en-US" sz="2800">
                <a:solidFill>
                  <a:srgbClr val="FFF200"/>
                </a:solidFill>
                <a:latin typeface="Bitstream Vera Sans Mono" pitchFamily="49"/>
              </a:rPr>
            </a:br>
            <a:r>
              <a:rPr lang="en-US" sz="2800">
                <a:solidFill>
                  <a:srgbClr val="FFF200"/>
                </a:solidFill>
                <a:latin typeface="Bitstream Vera Sans Mono" pitchFamily="49"/>
              </a:rPr>
              <a:t>    s = s + array[i];  </a:t>
            </a:r>
            <a:r>
              <a:rPr lang="en-US" sz="2800">
                <a:solidFill>
                  <a:srgbClr val="00FF7F"/>
                </a:solidFill>
                <a:latin typeface="Bitstream Vera Sans Mono" pitchFamily="49"/>
              </a:rPr>
              <a:t>/* legal? */</a:t>
            </a:r>
            <a:r>
              <a:rPr lang="en-US" sz="2800">
                <a:solidFill>
                  <a:srgbClr val="FFF200"/>
                </a:solidFill>
                <a:latin typeface="Bitstream Vera Sans Mono" pitchFamily="49"/>
              </a:rPr>
              <a:t/>
            </a:r>
            <a:br>
              <a:rPr lang="en-US" sz="2800">
                <a:solidFill>
                  <a:srgbClr val="FFF200"/>
                </a:solidFill>
                <a:latin typeface="Bitstream Vera Sans Mono" pitchFamily="49"/>
              </a:rPr>
            </a:br>
            <a:r>
              <a:rPr lang="en-US" sz="2800">
                <a:solidFill>
                  <a:srgbClr val="FFF200"/>
                </a:solidFill>
                <a:latin typeface="Bitstream Vera Sans Mono" pitchFamily="49"/>
              </a:rPr>
              <a:t>  }</a:t>
            </a:r>
            <a:br>
              <a:rPr lang="en-US" sz="2800">
                <a:solidFill>
                  <a:srgbClr val="FFF200"/>
                </a:solidFill>
                <a:latin typeface="Bitstream Vera Sans Mono" pitchFamily="49"/>
              </a:rPr>
            </a:br>
            <a:r>
              <a:rPr lang="en-US" sz="2800">
                <a:solidFill>
                  <a:srgbClr val="FFF200"/>
                </a:solidFill>
                <a:latin typeface="Bitstream Vera Sans Mono" pitchFamily="49"/>
              </a:rPr>
              <a:t>  return s;</a:t>
            </a:r>
            <a:br>
              <a:rPr lang="en-US" sz="2800">
                <a:solidFill>
                  <a:srgbClr val="FFF200"/>
                </a:solidFill>
                <a:latin typeface="Bitstream Vera Sans Mono" pitchFamily="49"/>
              </a:rPr>
            </a:br>
            <a:r>
              <a:rPr lang="en-US" sz="2800">
                <a:solidFill>
                  <a:srgbClr val="FFF200"/>
                </a:solidFill>
                <a:latin typeface="Bitstream Vera Sans Mono" pitchFamily="49"/>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01B465B2-77D8-436A-89E9-D26FDBEDC7C8}" type="slidenum">
              <a:t>13</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Address-of can be used on array elements</a:t>
            </a:r>
          </a:p>
        </p:txBody>
      </p:sp>
      <p:sp>
        <p:nvSpPr>
          <p:cNvPr id="3" name="Text Placeholder 2"/>
          <p:cNvSpPr txBox="1">
            <a:spLocks noGrp="1"/>
          </p:cNvSpPr>
          <p:nvPr>
            <p:ph type="body" idx="4294967295"/>
          </p:nvPr>
        </p:nvSpPr>
        <p:spPr>
          <a:xfrm>
            <a:off x="457200" y="1600200"/>
            <a:ext cx="8228160" cy="465948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Since an array is already an address, it makes no sense to find the address of an array…</a:t>
            </a:r>
            <a:br>
              <a:rPr lang="en-US"/>
            </a:br>
            <a:r>
              <a:rPr lang="en-US"/>
              <a:t/>
            </a:r>
            <a:br>
              <a:rPr lang="en-US"/>
            </a:br>
            <a:r>
              <a:rPr lang="en-US" sz="2800">
                <a:solidFill>
                  <a:srgbClr val="FFF200"/>
                </a:solidFill>
                <a:latin typeface="Bitstream Vera Sans Mono" pitchFamily="49"/>
              </a:rPr>
              <a:t>		ptr = &amp;array;  </a:t>
            </a:r>
            <a:r>
              <a:rPr lang="en-US" sz="2800">
                <a:solidFill>
                  <a:srgbClr val="CE181E"/>
                </a:solidFill>
                <a:latin typeface="Bitstream Vera Sans Mono" pitchFamily="49"/>
              </a:rPr>
              <a:t>/* Error */</a:t>
            </a:r>
            <a:br>
              <a:rPr lang="en-US" sz="2800">
                <a:solidFill>
                  <a:srgbClr val="CE181E"/>
                </a:solidFill>
                <a:latin typeface="Bitstream Vera Sans Mono" pitchFamily="49"/>
              </a:rPr>
            </a:br>
            <a:endParaRPr lang="en-US" sz="2800">
              <a:solidFill>
                <a:srgbClr val="CE181E"/>
              </a:solidFill>
              <a:latin typeface="Bitstream Vera Sans Mono" pitchFamily="49"/>
            </a:endParaRPr>
          </a:p>
          <a:p>
            <a:pPr lvl="0"/>
            <a:r>
              <a:rPr lang="en-US"/>
              <a:t>But you can find the address of an element…</a:t>
            </a:r>
            <a:br>
              <a:rPr lang="en-US"/>
            </a:br>
            <a:r>
              <a:rPr lang="en-US"/>
              <a:t/>
            </a:r>
            <a:br>
              <a:rPr lang="en-US"/>
            </a:br>
            <a:r>
              <a:rPr lang="en-US" sz="2800">
                <a:solidFill>
                  <a:srgbClr val="00FF7F"/>
                </a:solidFill>
                <a:latin typeface="Bitstream Vera Sans Mono" pitchFamily="49"/>
              </a:rPr>
              <a:t>		ptr = &amp;array[3];  /* Great!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DAF72DD9-1EBE-4018-A300-A07D129FE5DF}" type="slidenum">
              <a:t>14</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 different way to get the address of an element...</a:t>
            </a:r>
          </a:p>
        </p:txBody>
      </p:sp>
      <p:sp>
        <p:nvSpPr>
          <p:cNvPr id="3" name="Text Placeholder 2"/>
          <p:cNvSpPr txBox="1">
            <a:spLocks noGrp="1"/>
          </p:cNvSpPr>
          <p:nvPr>
            <p:ph type="body" idx="4294967295"/>
          </p:nvPr>
        </p:nvSpPr>
        <p:spPr>
          <a:xfrm>
            <a:off x="457200" y="1600200"/>
            <a:ext cx="8228160" cy="469692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You could also say:</a:t>
            </a:r>
            <a:br>
              <a:rPr lang="en-US"/>
            </a:br>
            <a:r>
              <a:rPr lang="en-US"/>
              <a:t/>
            </a:r>
            <a:br>
              <a:rPr lang="en-US"/>
            </a:br>
            <a:r>
              <a:rPr lang="en-US" sz="2600">
                <a:solidFill>
                  <a:srgbClr val="00FF7F"/>
                </a:solidFill>
                <a:latin typeface="Bitstream Vera Sans Mono" pitchFamily="49"/>
              </a:rPr>
              <a:t>ptr = array;  /* Address of array[0] */</a:t>
            </a:r>
            <a:br>
              <a:rPr lang="en-US" sz="2600">
                <a:solidFill>
                  <a:srgbClr val="00FF7F"/>
                </a:solidFill>
                <a:latin typeface="Bitstream Vera Sans Mono" pitchFamily="49"/>
              </a:rPr>
            </a:br>
            <a:r>
              <a:rPr lang="en-US" sz="2600">
                <a:solidFill>
                  <a:srgbClr val="00FF7F"/>
                </a:solidFill>
                <a:latin typeface="Bitstream Vera Sans Mono" pitchFamily="49"/>
              </a:rPr>
              <a:t>ptr = ptr + 3; /* go to 3</a:t>
            </a:r>
            <a:r>
              <a:rPr lang="en-US" sz="2600" baseline="30000">
                <a:solidFill>
                  <a:srgbClr val="00FF7F"/>
                </a:solidFill>
                <a:latin typeface="Bitstream Vera Sans Mono" pitchFamily="49"/>
              </a:rPr>
              <a:t>rd</a:t>
            </a:r>
            <a:r>
              <a:rPr lang="en-US" sz="2600">
                <a:solidFill>
                  <a:srgbClr val="00FF7F"/>
                </a:solidFill>
                <a:latin typeface="Bitstream Vera Sans Mono" pitchFamily="49"/>
              </a:rPr>
              <a:t> element */</a:t>
            </a:r>
            <a:br>
              <a:rPr lang="en-US" sz="2600">
                <a:solidFill>
                  <a:srgbClr val="00FF7F"/>
                </a:solidFill>
                <a:latin typeface="Bitstream Vera Sans Mono" pitchFamily="49"/>
              </a:rPr>
            </a:br>
            <a:endParaRPr lang="en-US" sz="2600">
              <a:solidFill>
                <a:srgbClr val="00FF7F"/>
              </a:solidFill>
              <a:latin typeface="Bitstream Vera Sans Mono" pitchFamily="49"/>
            </a:endParaRPr>
          </a:p>
          <a:p>
            <a:pPr lvl="0"/>
            <a:r>
              <a:rPr lang="en-US"/>
              <a:t>Or even…</a:t>
            </a:r>
            <a:br>
              <a:rPr lang="en-US"/>
            </a:br>
            <a:r>
              <a:rPr lang="en-US"/>
              <a:t/>
            </a:r>
            <a:br>
              <a:rPr lang="en-US"/>
            </a:br>
            <a:r>
              <a:rPr lang="en-US" sz="2600">
                <a:solidFill>
                  <a:srgbClr val="00FF7F"/>
                </a:solidFill>
                <a:latin typeface="Bitstream Vera Sans Mono" pitchFamily="49"/>
              </a:rPr>
              <a:t>ptr = &amp;array[0];</a:t>
            </a:r>
            <a:br>
              <a:rPr lang="en-US" sz="2600">
                <a:solidFill>
                  <a:srgbClr val="00FF7F"/>
                </a:solidFill>
                <a:latin typeface="Bitstream Vera Sans Mono" pitchFamily="49"/>
              </a:rPr>
            </a:br>
            <a:r>
              <a:rPr lang="en-US" sz="2600">
                <a:solidFill>
                  <a:srgbClr val="00FF7F"/>
                </a:solidFill>
                <a:latin typeface="Bitstream Vera Sans Mono" pitchFamily="49"/>
              </a:rPr>
              <a:t>ptr++;</a:t>
            </a:r>
            <a:br>
              <a:rPr lang="en-US" sz="2600">
                <a:solidFill>
                  <a:srgbClr val="00FF7F"/>
                </a:solidFill>
                <a:latin typeface="Bitstream Vera Sans Mono" pitchFamily="49"/>
              </a:rPr>
            </a:br>
            <a:r>
              <a:rPr lang="en-US" sz="2600">
                <a:solidFill>
                  <a:srgbClr val="00FF7F"/>
                </a:solidFill>
                <a:latin typeface="Bitstream Vera Sans Mono" pitchFamily="49"/>
              </a:rPr>
              <a:t>ptr++;</a:t>
            </a:r>
            <a:br>
              <a:rPr lang="en-US" sz="2600">
                <a:solidFill>
                  <a:srgbClr val="00FF7F"/>
                </a:solidFill>
                <a:latin typeface="Bitstream Vera Sans Mono" pitchFamily="49"/>
              </a:rPr>
            </a:br>
            <a:r>
              <a:rPr lang="en-US" sz="2600">
                <a:solidFill>
                  <a:srgbClr val="00FF7F"/>
                </a:solidFill>
                <a:latin typeface="Bitstream Vera Sans Mono" pitchFamily="49"/>
              </a:rPr>
              <a:t>ptr++;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F07D0CA7-976C-4A34-B1E7-3B761D9ECC4F}" type="slidenum">
              <a:t>15</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This is called pointer arithmetic</a:t>
            </a:r>
          </a:p>
        </p:txBody>
      </p:sp>
      <p:sp>
        <p:nvSpPr>
          <p:cNvPr id="3" name="Text Placeholder 2"/>
          <p:cNvSpPr txBox="1">
            <a:spLocks noGrp="1"/>
          </p:cNvSpPr>
          <p:nvPr>
            <p:ph type="body" idx="4294967295"/>
          </p:nvPr>
        </p:nvSpPr>
        <p:spPr>
          <a:xfrm>
            <a:off x="457200" y="1600200"/>
            <a:ext cx="8228160" cy="484092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400"/>
              <a:t>You can add or subtract constants:</a:t>
            </a:r>
            <a:br>
              <a:rPr lang="en-US" sz="2400"/>
            </a:br>
            <a:r>
              <a:rPr lang="en-US" sz="2200">
                <a:solidFill>
                  <a:srgbClr val="00FF7F"/>
                </a:solidFill>
                <a:latin typeface="Bitstream Vera Sans Mono" pitchFamily="49"/>
              </a:rPr>
              <a:t>ptr = ptr + 1;   ptr = ptr – 12;</a:t>
            </a:r>
          </a:p>
          <a:p>
            <a:pPr lvl="0"/>
            <a:r>
              <a:rPr lang="en-US" sz="2400"/>
              <a:t>You can increment/decrement:</a:t>
            </a:r>
            <a:br>
              <a:rPr lang="en-US" sz="2400"/>
            </a:br>
            <a:r>
              <a:rPr lang="en-US" sz="2200">
                <a:solidFill>
                  <a:srgbClr val="00FF7F"/>
                </a:solidFill>
                <a:latin typeface="Bitstream Vera Sans Mono" pitchFamily="49"/>
              </a:rPr>
              <a:t>ptr++;   ptr--;   ++ptr;   --ptr;</a:t>
            </a:r>
          </a:p>
          <a:p>
            <a:pPr lvl="0"/>
            <a:r>
              <a:rPr lang="en-US" sz="2400"/>
              <a:t>You can even subtract one pointer from another!</a:t>
            </a:r>
            <a:br>
              <a:rPr lang="en-US" sz="2400"/>
            </a:br>
            <a:r>
              <a:rPr lang="en-US" sz="2200">
                <a:solidFill>
                  <a:srgbClr val="00FF7F"/>
                </a:solidFill>
                <a:latin typeface="Bitstream Vera Sans Mono" pitchFamily="49"/>
              </a:rPr>
              <a:t>int arr[100], *ptr1, *ptr2</a:t>
            </a:r>
            <a:br>
              <a:rPr lang="en-US" sz="2200">
                <a:solidFill>
                  <a:srgbClr val="00FF7F"/>
                </a:solidFill>
                <a:latin typeface="Bitstream Vera Sans Mono" pitchFamily="49"/>
              </a:rPr>
            </a:br>
            <a:r>
              <a:rPr lang="en-US" sz="2200">
                <a:solidFill>
                  <a:srgbClr val="00FF7F"/>
                </a:solidFill>
                <a:latin typeface="Bitstream Vera Sans Mono" pitchFamily="49"/>
              </a:rPr>
              <a:t>long diff;</a:t>
            </a:r>
            <a:br>
              <a:rPr lang="en-US" sz="2200">
                <a:solidFill>
                  <a:srgbClr val="00FF7F"/>
                </a:solidFill>
                <a:latin typeface="Bitstream Vera Sans Mono" pitchFamily="49"/>
              </a:rPr>
            </a:br>
            <a:r>
              <a:rPr lang="en-US" sz="2200">
                <a:solidFill>
                  <a:srgbClr val="00FF7F"/>
                </a:solidFill>
                <a:latin typeface="Bitstream Vera Sans Mono" pitchFamily="49"/>
              </a:rPr>
              <a:t>ptr1 = &amp;arr[10];</a:t>
            </a:r>
            <a:br>
              <a:rPr lang="en-US" sz="2200">
                <a:solidFill>
                  <a:srgbClr val="00FF7F"/>
                </a:solidFill>
                <a:latin typeface="Bitstream Vera Sans Mono" pitchFamily="49"/>
              </a:rPr>
            </a:br>
            <a:r>
              <a:rPr lang="en-US" sz="2200">
                <a:solidFill>
                  <a:srgbClr val="00FF7F"/>
                </a:solidFill>
                <a:latin typeface="Bitstream Vera Sans Mono" pitchFamily="49"/>
              </a:rPr>
              <a:t>ptr2 = &amp;arr[20];</a:t>
            </a:r>
            <a:br>
              <a:rPr lang="en-US" sz="2200">
                <a:solidFill>
                  <a:srgbClr val="00FF7F"/>
                </a:solidFill>
                <a:latin typeface="Bitstream Vera Sans Mono" pitchFamily="49"/>
              </a:rPr>
            </a:br>
            <a:r>
              <a:rPr lang="en-US" sz="2200">
                <a:solidFill>
                  <a:srgbClr val="00FF7F"/>
                </a:solidFill>
                <a:latin typeface="Bitstream Vera Sans Mono" pitchFamily="49"/>
              </a:rPr>
              <a:t>diff = ptr1 – ptr2;</a:t>
            </a:r>
          </a:p>
          <a:p>
            <a:pPr lvl="0"/>
            <a:r>
              <a:rPr lang="en-US" sz="2400"/>
              <a:t>This looks a little dangerous…</a:t>
            </a:r>
          </a:p>
          <a:p>
            <a:pPr lvl="0"/>
            <a:r>
              <a:rPr lang="en-US" sz="2400">
                <a:solidFill>
                  <a:srgbClr val="CE181E"/>
                </a:solidFill>
              </a:rPr>
              <a:t>Does your brain hurt yet?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39096B69-8D01-448B-8837-A4B3EEE56C39}" type="slidenum">
              <a:t>16</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Pointers are dangerous...</a:t>
            </a:r>
          </a:p>
        </p:txBody>
      </p:sp>
      <p:sp>
        <p:nvSpPr>
          <p:cNvPr id="3" name="Text Placeholder 2"/>
          <p:cNvSpPr txBox="1">
            <a:spLocks noGrp="1"/>
          </p:cNvSpPr>
          <p:nvPr>
            <p:ph type="body" idx="4294967295"/>
          </p:nvPr>
        </p:nvSpPr>
        <p:spPr>
          <a:xfrm>
            <a:off x="457200" y="1600200"/>
            <a:ext cx="8228160" cy="447048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One of the characteristics of a useful computer language is that it should protect the programmer from potential disaster</a:t>
            </a:r>
          </a:p>
          <a:p>
            <a:pPr lvl="0"/>
            <a:r>
              <a:rPr lang="en-US"/>
              <a:t>C is not like that.</a:t>
            </a:r>
            <a:br>
              <a:rPr lang="en-US"/>
            </a:br>
            <a:r>
              <a:rPr lang="en-US"/>
              <a:t>”When C is the only gun you have, everything looks like a foot.”</a:t>
            </a:r>
          </a:p>
          <a:p>
            <a:pPr lvl="0"/>
            <a:r>
              <a:rPr lang="en-US"/>
              <a:t>What happens when you have a pointer problem?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90BCCDE7-1337-49DB-966D-00AC846225C9}" type="slidenum">
              <a:t>17</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When good pointers go bad</a:t>
            </a:r>
          </a:p>
        </p:txBody>
      </p:sp>
      <p:sp>
        <p:nvSpPr>
          <p:cNvPr id="3" name="Text Placeholder 2"/>
          <p:cNvSpPr txBox="1">
            <a:spLocks noGrp="1"/>
          </p:cNvSpPr>
          <p:nvPr>
            <p:ph type="body" idx="4294967295"/>
          </p:nvPr>
        </p:nvSpPr>
        <p:spPr>
          <a:xfrm>
            <a:off x="457200" y="1600200"/>
            <a:ext cx="8228160" cy="4542479"/>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buNone/>
            </a:pPr>
            <a:r>
              <a:rPr lang="en-US" sz="2800">
                <a:solidFill>
                  <a:srgbClr val="00FF7F"/>
                </a:solidFill>
                <a:latin typeface="Bitstream Vera Sans Mono" pitchFamily="49"/>
              </a:rPr>
              <a:t>#include &lt;stdio.h&gt;</a:t>
            </a:r>
            <a:br>
              <a:rPr lang="en-US" sz="2800">
                <a:solidFill>
                  <a:srgbClr val="00FF7F"/>
                </a:solidFill>
                <a:latin typeface="Bitstream Vera Sans Mono" pitchFamily="49"/>
              </a:rPr>
            </a:br>
            <a:r>
              <a:rPr lang="en-US" sz="2800">
                <a:solidFill>
                  <a:srgbClr val="00FF7F"/>
                </a:solidFill>
                <a:latin typeface="Bitstream Vera Sans Mono" pitchFamily="49"/>
              </a:rPr>
              <a:t/>
            </a:r>
            <a:br>
              <a:rPr lang="en-US" sz="2800">
                <a:solidFill>
                  <a:srgbClr val="00FF7F"/>
                </a:solidFill>
                <a:latin typeface="Bitstream Vera Sans Mono" pitchFamily="49"/>
              </a:rPr>
            </a:br>
            <a:r>
              <a:rPr lang="en-US" sz="2800">
                <a:solidFill>
                  <a:srgbClr val="00FF7F"/>
                </a:solidFill>
                <a:latin typeface="Bitstream Vera Sans Mono" pitchFamily="49"/>
              </a:rPr>
              <a:t>int main() {</a:t>
            </a:r>
            <a:br>
              <a:rPr lang="en-US" sz="2800">
                <a:solidFill>
                  <a:srgbClr val="00FF7F"/>
                </a:solidFill>
                <a:latin typeface="Bitstream Vera Sans Mono" pitchFamily="49"/>
              </a:rPr>
            </a:br>
            <a:r>
              <a:rPr lang="en-US" sz="2800">
                <a:solidFill>
                  <a:srgbClr val="00FF7F"/>
                </a:solidFill>
                <a:latin typeface="Bitstream Vera Sans Mono" pitchFamily="49"/>
              </a:rPr>
              <a:t>  int *ptr = 0;</a:t>
            </a:r>
            <a:br>
              <a:rPr lang="en-US" sz="2800">
                <a:solidFill>
                  <a:srgbClr val="00FF7F"/>
                </a:solidFill>
                <a:latin typeface="Bitstream Vera Sans Mono" pitchFamily="49"/>
              </a:rPr>
            </a:br>
            <a:r>
              <a:rPr lang="en-US" sz="2800">
                <a:solidFill>
                  <a:srgbClr val="00FF7F"/>
                </a:solidFill>
                <a:latin typeface="Bitstream Vera Sans Mono" pitchFamily="49"/>
              </a:rPr>
              <a:t>  int array[] = { 5, 6, 7, 8, 9 };</a:t>
            </a:r>
            <a:br>
              <a:rPr lang="en-US" sz="2800">
                <a:solidFill>
                  <a:srgbClr val="00FF7F"/>
                </a:solidFill>
                <a:latin typeface="Bitstream Vera Sans Mono" pitchFamily="49"/>
              </a:rPr>
            </a:br>
            <a:r>
              <a:rPr lang="en-US" sz="2800">
                <a:solidFill>
                  <a:srgbClr val="00FF7F"/>
                </a:solidFill>
                <a:latin typeface="Bitstream Vera Sans Mono" pitchFamily="49"/>
              </a:rPr>
              <a:t/>
            </a:r>
            <a:br>
              <a:rPr lang="en-US" sz="2800">
                <a:solidFill>
                  <a:srgbClr val="00FF7F"/>
                </a:solidFill>
                <a:latin typeface="Bitstream Vera Sans Mono" pitchFamily="49"/>
              </a:rPr>
            </a:br>
            <a:r>
              <a:rPr lang="en-US" sz="2800">
                <a:solidFill>
                  <a:srgbClr val="00FF7F"/>
                </a:solidFill>
                <a:latin typeface="Bitstream Vera Sans Mono" pitchFamily="49"/>
              </a:rPr>
              <a:t>  printf(“Before: %d\n”, *ptr);</a:t>
            </a:r>
            <a:br>
              <a:rPr lang="en-US" sz="2800">
                <a:solidFill>
                  <a:srgbClr val="00FF7F"/>
                </a:solidFill>
                <a:latin typeface="Bitstream Vera Sans Mono" pitchFamily="49"/>
              </a:rPr>
            </a:br>
            <a:r>
              <a:rPr lang="en-US" sz="2800">
                <a:solidFill>
                  <a:srgbClr val="00FF7F"/>
                </a:solidFill>
                <a:latin typeface="Bitstream Vera Sans Mono" pitchFamily="49"/>
              </a:rPr>
              <a:t>  ptr = &amp;array[2];</a:t>
            </a:r>
            <a:br>
              <a:rPr lang="en-US" sz="2800">
                <a:solidFill>
                  <a:srgbClr val="00FF7F"/>
                </a:solidFill>
                <a:latin typeface="Bitstream Vera Sans Mono" pitchFamily="49"/>
              </a:rPr>
            </a:br>
            <a:r>
              <a:rPr lang="en-US" sz="2800">
                <a:solidFill>
                  <a:srgbClr val="00FF7F"/>
                </a:solidFill>
                <a:latin typeface="Bitstream Vera Sans Mono" pitchFamily="49"/>
              </a:rPr>
              <a:t>  printf(“After: %d\n”, *ptr);</a:t>
            </a:r>
            <a:br>
              <a:rPr lang="en-US" sz="2800">
                <a:solidFill>
                  <a:srgbClr val="00FF7F"/>
                </a:solidFill>
                <a:latin typeface="Bitstream Vera Sans Mono" pitchFamily="49"/>
              </a:rPr>
            </a:br>
            <a:r>
              <a:rPr lang="en-US" sz="2800">
                <a:solidFill>
                  <a:srgbClr val="00FF7F"/>
                </a:solidFill>
                <a:latin typeface="Bitstream Vera Sans Mono" pitchFamily="49"/>
              </a:rPr>
              <a:t>  return 0;</a:t>
            </a:r>
            <a:br>
              <a:rPr lang="en-US" sz="2800">
                <a:solidFill>
                  <a:srgbClr val="00FF7F"/>
                </a:solidFill>
                <a:latin typeface="Bitstream Vera Sans Mono" pitchFamily="49"/>
              </a:rPr>
            </a:br>
            <a:r>
              <a:rPr lang="en-US" sz="2800">
                <a:solidFill>
                  <a:srgbClr val="00FF7F"/>
                </a:solidFill>
                <a:latin typeface="Bitstream Vera Sans Mono" pitchFamily="49"/>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B63196D1-C205-4E9D-8E47-BF724A54BF3E}" type="slidenum">
              <a:t>18</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How to find the problem?</a:t>
            </a:r>
          </a:p>
        </p:txBody>
      </p:sp>
      <p:sp>
        <p:nvSpPr>
          <p:cNvPr id="3" name="Text Placeholder 2"/>
          <p:cNvSpPr txBox="1">
            <a:spLocks noGrp="1"/>
          </p:cNvSpPr>
          <p:nvPr>
            <p:ph type="body" idx="4294967295"/>
          </p:nvPr>
        </p:nvSpPr>
        <p:spPr>
          <a:xfrm>
            <a:off x="457200" y="1600200"/>
            <a:ext cx="8228160" cy="500364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600"/>
              <a:t>You can design your code right in the first place</a:t>
            </a:r>
            <a:br>
              <a:rPr lang="en-US" sz="2600"/>
            </a:br>
            <a:r>
              <a:rPr lang="en-US" sz="2000">
                <a:solidFill>
                  <a:srgbClr val="FFF200"/>
                </a:solidFill>
              </a:rPr>
              <a:t>”Debugging is twice as hard as writing the code in the first place. Therefore, if you write the code as cleverly as possible, you are, by definition, not smart enough to debug it.” – Brian W. Kernighan</a:t>
            </a:r>
          </a:p>
          <a:p>
            <a:pPr lvl="0"/>
            <a:r>
              <a:rPr lang="en-US" sz="2600"/>
              <a:t>You can carefully examine every statement in your program until you understand what happened.</a:t>
            </a:r>
          </a:p>
          <a:p>
            <a:pPr lvl="0"/>
            <a:r>
              <a:rPr lang="en-US" sz="2600"/>
              <a:t>You can insert print statements in your code until you narrow down where the problem is.</a:t>
            </a:r>
          </a:p>
          <a:p>
            <a:pPr lvl="1"/>
            <a:r>
              <a:rPr lang="en-US" sz="2400"/>
              <a:t>...and probably</a:t>
            </a:r>
            <a:r>
              <a:rPr lang="en-US" sz="2200">
                <a:solidFill>
                  <a:srgbClr val="FFF200"/>
                </a:solidFill>
                <a:latin typeface="Bitstream Vera Sans Mono" pitchFamily="49"/>
              </a:rPr>
              <a:t> </a:t>
            </a:r>
            <a:r>
              <a:rPr lang="en-US" sz="2200">
                <a:solidFill>
                  <a:srgbClr val="00FF7F"/>
                </a:solidFill>
                <a:latin typeface="Bitstream Vera Sans Mono" pitchFamily="49"/>
              </a:rPr>
              <a:t>fflush(NULL)</a:t>
            </a:r>
            <a:r>
              <a:rPr lang="en-US" sz="2400"/>
              <a:t> a lot</a:t>
            </a:r>
          </a:p>
          <a:p>
            <a:pPr lvl="0"/>
            <a:r>
              <a:rPr lang="en-US" sz="2600"/>
              <a:t>Or you can </a:t>
            </a:r>
            <a:r>
              <a:rPr lang="en-US" sz="2600">
                <a:solidFill>
                  <a:srgbClr val="FFF200"/>
                </a:solidFill>
              </a:rPr>
              <a:t>admit defeat </a:t>
            </a:r>
            <a:r>
              <a:rPr lang="en-US" sz="2600"/>
              <a:t>and use a debugger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5B5D8326-0FF5-4840-8A57-83FDC0B7D27F}" type="slidenum">
              <a:t>19</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Basic debugger (*nix)</a:t>
            </a:r>
          </a:p>
        </p:txBody>
      </p:sp>
      <p:sp>
        <p:nvSpPr>
          <p:cNvPr id="3" name="Text Placeholder 2"/>
          <p:cNvSpPr txBox="1">
            <a:spLocks noGrp="1"/>
          </p:cNvSpPr>
          <p:nvPr>
            <p:ph type="body" idx="4294967295"/>
          </p:nvPr>
        </p:nvSpPr>
        <p:spPr>
          <a:xfrm>
            <a:off x="457200" y="1600200"/>
            <a:ext cx="8228160" cy="401616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600"/>
              <a:t>gdb is the root of all UNIX debuggers</a:t>
            </a:r>
          </a:p>
          <a:p>
            <a:pPr lvl="0"/>
            <a:r>
              <a:rPr lang="en-US" sz="2600"/>
              <a:t>Very useful in determining where the segmentation fault occurred</a:t>
            </a:r>
          </a:p>
          <a:p>
            <a:pPr lvl="1"/>
            <a:r>
              <a:rPr lang="en-US" sz="2400"/>
              <a:t>Not necessarily what caused it</a:t>
            </a:r>
            <a:br>
              <a:rPr lang="en-US" sz="2400"/>
            </a:br>
            <a:endParaRPr lang="en-US" sz="2400"/>
          </a:p>
          <a:p>
            <a:pPr lvl="0"/>
            <a:r>
              <a:rPr lang="en-US" sz="2600"/>
              <a:t>How to use? Easiest is a 5 step procedure:</a:t>
            </a:r>
            <a:br>
              <a:rPr lang="en-US" sz="2600"/>
            </a:br>
            <a:r>
              <a:rPr lang="en-US" sz="2000">
                <a:solidFill>
                  <a:srgbClr val="00FF7F"/>
                </a:solidFill>
                <a:latin typeface="Bitstream Vera Sans Mono" pitchFamily="49"/>
              </a:rPr>
              <a:t>$ gcc -g file.c -o file </a:t>
            </a:r>
            <a:r>
              <a:rPr lang="en-US" sz="2000">
                <a:latin typeface="Bitstream Vera Sans Mono" pitchFamily="49"/>
              </a:rPr>
              <a:t># -g flag important!</a:t>
            </a:r>
            <a:br>
              <a:rPr lang="en-US" sz="2000">
                <a:latin typeface="Bitstream Vera Sans Mono" pitchFamily="49"/>
              </a:rPr>
            </a:br>
            <a:r>
              <a:rPr lang="en-US" sz="2000">
                <a:solidFill>
                  <a:srgbClr val="00FF7F"/>
                </a:solidFill>
                <a:latin typeface="Bitstream Vera Sans Mono" pitchFamily="49"/>
              </a:rPr>
              <a:t>$ gdb file</a:t>
            </a:r>
            <a:r>
              <a:rPr lang="en-US" sz="2000">
                <a:latin typeface="Bitstream Vera Sans Mono" pitchFamily="49"/>
              </a:rPr>
              <a:t/>
            </a:r>
            <a:br>
              <a:rPr lang="en-US" sz="2000">
                <a:latin typeface="Bitstream Vera Sans Mono" pitchFamily="49"/>
              </a:rPr>
            </a:br>
            <a:r>
              <a:rPr lang="en-US" sz="2000">
                <a:solidFill>
                  <a:srgbClr val="00FF7F"/>
                </a:solidFill>
                <a:latin typeface="Bitstream Vera Sans Mono" pitchFamily="49"/>
              </a:rPr>
              <a:t>(gdb) run</a:t>
            </a:r>
            <a:r>
              <a:rPr lang="en-US" sz="2000">
                <a:latin typeface="Bitstream Vera Sans Mono" pitchFamily="49"/>
              </a:rPr>
              <a:t>  (if problem, will stop at error line)</a:t>
            </a:r>
            <a:br>
              <a:rPr lang="en-US" sz="2000">
                <a:latin typeface="Bitstream Vera Sans Mono" pitchFamily="49"/>
              </a:rPr>
            </a:br>
            <a:r>
              <a:rPr lang="en-US" sz="2000">
                <a:solidFill>
                  <a:srgbClr val="00FF7F"/>
                </a:solidFill>
                <a:latin typeface="Bitstream Vera Sans Mono" pitchFamily="49"/>
              </a:rPr>
              <a:t>(gdb) bt</a:t>
            </a:r>
            <a:r>
              <a:rPr lang="en-US" sz="2000">
                <a:latin typeface="Bitstream Vera Sans Mono" pitchFamily="49"/>
              </a:rPr>
              <a:t> (</a:t>
            </a:r>
            <a:r>
              <a:rPr lang="en-US" sz="2000" u="sng">
                <a:latin typeface="Bitstream Vera Sans Mono" pitchFamily="49"/>
              </a:rPr>
              <a:t>b</a:t>
            </a:r>
            <a:r>
              <a:rPr lang="en-US" sz="2000">
                <a:latin typeface="Bitstream Vera Sans Mono" pitchFamily="49"/>
              </a:rPr>
              <a:t>ack</a:t>
            </a:r>
            <a:r>
              <a:rPr lang="en-US" sz="2000" u="sng">
                <a:latin typeface="Bitstream Vera Sans Mono" pitchFamily="49"/>
              </a:rPr>
              <a:t>t</a:t>
            </a:r>
            <a:r>
              <a:rPr lang="en-US" sz="2000">
                <a:latin typeface="Bitstream Vera Sans Mono" pitchFamily="49"/>
              </a:rPr>
              <a:t>race problem, can provide more info)</a:t>
            </a:r>
            <a:br>
              <a:rPr lang="en-US" sz="2000">
                <a:latin typeface="Bitstream Vera Sans Mono" pitchFamily="49"/>
              </a:rPr>
            </a:br>
            <a:r>
              <a:rPr lang="en-US" sz="2000">
                <a:solidFill>
                  <a:srgbClr val="00FF7F"/>
                </a:solidFill>
                <a:latin typeface="Bitstream Vera Sans Mono" pitchFamily="49"/>
              </a:rPr>
              <a:t>(gdb) quit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9E287FB-5DA9-44B7-81C7-12B7594F9EF5}" type="slidenum">
              <a:t>2</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Announcements</a:t>
            </a:r>
          </a:p>
        </p:txBody>
      </p:sp>
      <p:sp>
        <p:nvSpPr>
          <p:cNvPr id="3" name="Text Placeholder 2"/>
          <p:cNvSpPr txBox="1">
            <a:spLocks noGrp="1"/>
          </p:cNvSpPr>
          <p:nvPr>
            <p:ph type="body" idx="4294967295"/>
          </p:nvPr>
        </p:nvSpPr>
        <p:spPr>
          <a:xfrm>
            <a:off x="457200" y="1600200"/>
            <a:ext cx="8228160" cy="498780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800"/>
              <a:t>Midterm 1 </a:t>
            </a:r>
            <a:r>
              <a:rPr lang="en-US" sz="2800">
                <a:solidFill>
                  <a:srgbClr val="FFFF00"/>
                </a:solidFill>
              </a:rPr>
              <a:t>Tuesday</a:t>
            </a:r>
            <a:r>
              <a:rPr lang="en-US" sz="2800"/>
              <a:t>!</a:t>
            </a:r>
          </a:p>
          <a:p>
            <a:pPr marL="0" lvl="1" indent="0"/>
            <a:r>
              <a:rPr lang="en-US" sz="2600"/>
              <a:t>8:00pm – 10:00pm</a:t>
            </a:r>
          </a:p>
          <a:p>
            <a:pPr marL="0" lvl="1" indent="0"/>
            <a:r>
              <a:rPr lang="en-US" sz="2600"/>
              <a:t>LE1: CL50 224</a:t>
            </a:r>
          </a:p>
          <a:p>
            <a:pPr lvl="1"/>
            <a:r>
              <a:rPr lang="en-US" sz="2600"/>
              <a:t>LE2: WTHR 200</a:t>
            </a:r>
          </a:p>
          <a:p>
            <a:pPr lvl="1"/>
            <a:r>
              <a:rPr lang="en-US" sz="2600"/>
              <a:t>Exam material ends today</a:t>
            </a:r>
          </a:p>
          <a:p>
            <a:pPr lvl="1"/>
            <a:r>
              <a:rPr lang="en-US" sz="2600"/>
              <a:t>Assigned seats, on website later this week</a:t>
            </a:r>
          </a:p>
          <a:p>
            <a:pPr marL="0" lvl="1" indent="0"/>
            <a:r>
              <a:rPr lang="en-US" sz="2600"/>
              <a:t>Bring your </a:t>
            </a:r>
            <a:r>
              <a:rPr lang="en-US" sz="2600">
                <a:solidFill>
                  <a:srgbClr val="FFF200"/>
                </a:solidFill>
              </a:rPr>
              <a:t>Purdue ID</a:t>
            </a:r>
          </a:p>
          <a:p>
            <a:pPr marL="0" lvl="1" indent="0"/>
            <a:r>
              <a:rPr lang="en-US" sz="2600"/>
              <a:t>Bring a </a:t>
            </a:r>
            <a:r>
              <a:rPr lang="en-US" sz="2600">
                <a:solidFill>
                  <a:srgbClr val="FFF200"/>
                </a:solidFill>
              </a:rPr>
              <a:t>pencil</a:t>
            </a:r>
            <a:r>
              <a:rPr lang="en-US" sz="2600"/>
              <a:t> and/or pen</a:t>
            </a:r>
          </a:p>
          <a:p>
            <a:pPr lvl="1"/>
            <a:r>
              <a:rPr lang="en-US" sz="2600"/>
              <a:t>Bring </a:t>
            </a:r>
            <a:r>
              <a:rPr lang="en-US" sz="2600">
                <a:solidFill>
                  <a:srgbClr val="FFF200"/>
                </a:solidFill>
              </a:rPr>
              <a:t>nothing else</a:t>
            </a:r>
          </a:p>
          <a:p>
            <a:pPr lvl="1"/>
            <a:r>
              <a:rPr lang="en-US" sz="2600"/>
              <a:t>See the website for example 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16C51362-48FE-43A7-B7E9-D22B3158CBAB}" type="slidenum">
              <a:t>20</a:t>
            </a:fld>
            <a:endParaRPr lang="en-US"/>
          </a:p>
        </p:txBody>
      </p:sp>
      <p:sp>
        <p:nvSpPr>
          <p:cNvPr id="2" name="Title 1"/>
          <p:cNvSpPr txBox="1">
            <a:spLocks noGrp="1"/>
          </p:cNvSpPr>
          <p:nvPr>
            <p:ph type="title" idx="4294967295"/>
          </p:nvPr>
        </p:nvSpPr>
        <p:spPr/>
        <p:txBody>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More on gdb</a:t>
            </a:r>
          </a:p>
        </p:txBody>
      </p:sp>
      <p:sp>
        <p:nvSpPr>
          <p:cNvPr id="3" name="Text Placeholder 2"/>
          <p:cNvSpPr txBox="1">
            <a:spLocks noGrp="1"/>
          </p:cNvSpPr>
          <p:nvPr>
            <p:ph type="body" idx="4294967295"/>
          </p:nvPr>
        </p:nvSpPr>
        <p:spPr/>
        <p:txBody>
          <a:bodyPr>
            <a:spAutoFit/>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GDB HOWTO on course website</a:t>
            </a:r>
          </a:p>
          <a:p>
            <a:pPr lvl="0"/>
            <a:r>
              <a:rPr lang="en-US"/>
              <a:t>https://beej.us/guide/bggdb/</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D4E041DA-7ACA-441B-BC62-9899D57B335C}" type="slidenum">
              <a:t>21</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Address-of structures</a:t>
            </a:r>
          </a:p>
        </p:txBody>
      </p:sp>
      <p:sp>
        <p:nvSpPr>
          <p:cNvPr id="3" name="Text Placeholder 2"/>
          <p:cNvSpPr txBox="1">
            <a:spLocks noGrp="1"/>
          </p:cNvSpPr>
          <p:nvPr>
            <p:ph type="body" idx="4294967295"/>
          </p:nvPr>
        </p:nvSpPr>
        <p:spPr>
          <a:xfrm>
            <a:off x="457200" y="1600200"/>
            <a:ext cx="8228160" cy="437436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You can get the address of anything that stores a value...including a structure:</a:t>
            </a:r>
            <a:br>
              <a:rPr lang="en-US"/>
            </a:br>
            <a:r>
              <a:rPr lang="en-US"/>
              <a:t/>
            </a:r>
            <a:br>
              <a:rPr lang="en-US"/>
            </a:br>
            <a:r>
              <a:rPr lang="en-US" sz="2800">
                <a:solidFill>
                  <a:srgbClr val="00FF7F"/>
                </a:solidFill>
                <a:latin typeface="Bitstream Vera Sans Mono" pitchFamily="49"/>
              </a:rPr>
              <a:t>struct coord c = { 5, 12 };</a:t>
            </a:r>
            <a:br>
              <a:rPr lang="en-US" sz="2800">
                <a:solidFill>
                  <a:srgbClr val="00FF7F"/>
                </a:solidFill>
                <a:latin typeface="Bitstream Vera Sans Mono" pitchFamily="49"/>
              </a:rPr>
            </a:br>
            <a:r>
              <a:rPr lang="en-US" sz="2800">
                <a:solidFill>
                  <a:srgbClr val="00FF7F"/>
                </a:solidFill>
                <a:latin typeface="Bitstream Vera Sans Mono" pitchFamily="49"/>
              </a:rPr>
              <a:t>struct coord *p = 0;</a:t>
            </a:r>
            <a:br>
              <a:rPr lang="en-US" sz="2800">
                <a:solidFill>
                  <a:srgbClr val="00FF7F"/>
                </a:solidFill>
                <a:latin typeface="Bitstream Vera Sans Mono" pitchFamily="49"/>
              </a:rPr>
            </a:br>
            <a:r>
              <a:rPr lang="en-US" sz="2800">
                <a:solidFill>
                  <a:srgbClr val="00FF7F"/>
                </a:solidFill>
                <a:latin typeface="Bitstream Vera Sans Mono" pitchFamily="49"/>
              </a:rPr>
              <a:t/>
            </a:r>
            <a:br>
              <a:rPr lang="en-US" sz="2800">
                <a:solidFill>
                  <a:srgbClr val="00FF7F"/>
                </a:solidFill>
                <a:latin typeface="Bitstream Vera Sans Mono" pitchFamily="49"/>
              </a:rPr>
            </a:br>
            <a:r>
              <a:rPr lang="en-US" sz="2800">
                <a:solidFill>
                  <a:srgbClr val="00FF7F"/>
                </a:solidFill>
                <a:latin typeface="Bitstream Vera Sans Mono" pitchFamily="49"/>
              </a:rPr>
              <a:t>p = &amp;c;</a:t>
            </a:r>
            <a:br>
              <a:rPr lang="en-US" sz="2800">
                <a:solidFill>
                  <a:srgbClr val="00FF7F"/>
                </a:solidFill>
                <a:latin typeface="Bitstream Vera Sans Mono" pitchFamily="49"/>
              </a:rPr>
            </a:br>
            <a:r>
              <a:rPr lang="en-US" sz="2800">
                <a:solidFill>
                  <a:srgbClr val="00FF7F"/>
                </a:solidFill>
                <a:latin typeface="Bitstream Vera Sans Mono" pitchFamily="49"/>
              </a:rPr>
              <a:t>(*p).x = 1;</a:t>
            </a:r>
            <a:br>
              <a:rPr lang="en-US" sz="2800">
                <a:solidFill>
                  <a:srgbClr val="00FF7F"/>
                </a:solidFill>
                <a:latin typeface="Bitstream Vera Sans Mono" pitchFamily="49"/>
              </a:rPr>
            </a:br>
            <a:r>
              <a:rPr lang="en-US" sz="2800">
                <a:solidFill>
                  <a:srgbClr val="00FF7F"/>
                </a:solidFill>
                <a:latin typeface="Bitstream Vera Sans Mono" pitchFamily="49"/>
              </a:rPr>
              <a:t>(*p).y = (*p).x;</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B01A5581-E8D2-4629-868D-B0548AACBE8D}" type="slidenum">
              <a:t>22</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 note about precedence</a:t>
            </a:r>
          </a:p>
        </p:txBody>
      </p:sp>
      <p:sp>
        <p:nvSpPr>
          <p:cNvPr id="3" name="Text Placeholder 2"/>
          <p:cNvSpPr txBox="1">
            <a:spLocks noGrp="1"/>
          </p:cNvSpPr>
          <p:nvPr>
            <p:ph type="body" idx="4294967295"/>
          </p:nvPr>
        </p:nvSpPr>
        <p:spPr>
          <a:xfrm>
            <a:off x="457200" y="1600200"/>
            <a:ext cx="8228160" cy="402120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800"/>
              <a:t>It’s a little verbose to have to say</a:t>
            </a:r>
            <a:br>
              <a:rPr lang="en-US" sz="2800"/>
            </a:br>
            <a:r>
              <a:rPr lang="en-US" sz="2800">
                <a:solidFill>
                  <a:srgbClr val="00FF7F"/>
                </a:solidFill>
                <a:latin typeface="Bitstream Vera Sans Mono" pitchFamily="49"/>
              </a:rPr>
              <a:t>(*p).x</a:t>
            </a:r>
          </a:p>
          <a:p>
            <a:pPr lvl="0"/>
            <a:r>
              <a:rPr lang="en-US" sz="2800"/>
              <a:t>If the parentheses are omitted, the natural precedence is </a:t>
            </a:r>
            <a:r>
              <a:rPr lang="en-US" sz="2800">
                <a:solidFill>
                  <a:srgbClr val="00FF7F"/>
                </a:solidFill>
                <a:latin typeface="Bitstream Vera Sans Mono" pitchFamily="49"/>
              </a:rPr>
              <a:t>*(p.x)</a:t>
            </a:r>
            <a:r>
              <a:rPr lang="en-US" sz="2800"/>
              <a:t> which means something really different</a:t>
            </a:r>
          </a:p>
          <a:p>
            <a:pPr lvl="0"/>
            <a:r>
              <a:rPr lang="en-US" sz="2800"/>
              <a:t>Wouldn’t it be nice if we had an operator that could be used to refer to a field x within a structure pointed to by p???</a:t>
            </a:r>
          </a:p>
          <a:p>
            <a:pPr lvl="0"/>
            <a:r>
              <a:rPr lang="en-US" sz="2800"/>
              <a:t>It exists! </a:t>
            </a:r>
            <a:r>
              <a:rPr lang="en-US" sz="2800">
                <a:solidFill>
                  <a:srgbClr val="00FF7F"/>
                </a:solidFill>
                <a:latin typeface="Bitstream Vera Sans Mono" pitchFamily="49"/>
              </a:rPr>
              <a:t>p-&gt;x</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5ECEE5CE-588A-40D0-AD8D-1D9BF62F6154}" type="slidenum">
              <a:t>23</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Example</a:t>
            </a:r>
          </a:p>
        </p:txBody>
      </p:sp>
      <p:sp>
        <p:nvSpPr>
          <p:cNvPr id="3" name="Text Placeholder 2"/>
          <p:cNvSpPr txBox="1">
            <a:spLocks noGrp="1"/>
          </p:cNvSpPr>
          <p:nvPr>
            <p:ph type="body" idx="4294967295"/>
          </p:nvPr>
        </p:nvSpPr>
        <p:spPr>
          <a:xfrm>
            <a:off x="457200" y="1600200"/>
            <a:ext cx="8228160" cy="499392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buNone/>
            </a:pPr>
            <a:r>
              <a:rPr lang="en-US" sz="2600">
                <a:solidFill>
                  <a:srgbClr val="FFF200"/>
                </a:solidFill>
                <a:latin typeface="Bitstream Vera Sans Mono" pitchFamily="49"/>
              </a:rPr>
              <a:t>#include &lt;stdio.h&gt;</a:t>
            </a:r>
            <a:br>
              <a:rPr lang="en-US" sz="2600">
                <a:solidFill>
                  <a:srgbClr val="FFF200"/>
                </a:solidFill>
                <a:latin typeface="Bitstream Vera Sans Mono" pitchFamily="49"/>
              </a:rPr>
            </a:br>
            <a:r>
              <a:rPr lang="en-US" sz="2600">
                <a:solidFill>
                  <a:srgbClr val="FFF200"/>
                </a:solidFill>
                <a:latin typeface="Bitstream Vera Sans Mono" pitchFamily="49"/>
              </a:rPr>
              <a:t/>
            </a:r>
            <a:br>
              <a:rPr lang="en-US" sz="2600">
                <a:solidFill>
                  <a:srgbClr val="FFF200"/>
                </a:solidFill>
                <a:latin typeface="Bitstream Vera Sans Mono" pitchFamily="49"/>
              </a:rPr>
            </a:br>
            <a:r>
              <a:rPr lang="en-US" sz="2600">
                <a:solidFill>
                  <a:srgbClr val="FFF200"/>
                </a:solidFill>
                <a:latin typeface="Bitstream Vera Sans Mono" pitchFamily="49"/>
              </a:rPr>
              <a:t>struct coord { int x; int y; };</a:t>
            </a:r>
            <a:br>
              <a:rPr lang="en-US" sz="2600">
                <a:solidFill>
                  <a:srgbClr val="FFF200"/>
                </a:solidFill>
                <a:latin typeface="Bitstream Vera Sans Mono" pitchFamily="49"/>
              </a:rPr>
            </a:br>
            <a:r>
              <a:rPr lang="en-US" sz="2600">
                <a:solidFill>
                  <a:srgbClr val="FFF200"/>
                </a:solidFill>
                <a:latin typeface="Bitstream Vera Sans Mono" pitchFamily="49"/>
              </a:rPr>
              <a:t/>
            </a:r>
            <a:br>
              <a:rPr lang="en-US" sz="2600">
                <a:solidFill>
                  <a:srgbClr val="FFF200"/>
                </a:solidFill>
                <a:latin typeface="Bitstream Vera Sans Mono" pitchFamily="49"/>
              </a:rPr>
            </a:br>
            <a:r>
              <a:rPr lang="en-US" sz="2600">
                <a:solidFill>
                  <a:srgbClr val="FFF200"/>
                </a:solidFill>
                <a:latin typeface="Bitstream Vera Sans Mono" pitchFamily="49"/>
              </a:rPr>
              <a:t>int main() {</a:t>
            </a:r>
            <a:br>
              <a:rPr lang="en-US" sz="2600">
                <a:solidFill>
                  <a:srgbClr val="FFF200"/>
                </a:solidFill>
                <a:latin typeface="Bitstream Vera Sans Mono" pitchFamily="49"/>
              </a:rPr>
            </a:br>
            <a:r>
              <a:rPr lang="en-US" sz="2600">
                <a:solidFill>
                  <a:srgbClr val="FFF200"/>
                </a:solidFill>
                <a:latin typeface="Bitstream Vera Sans Mono" pitchFamily="49"/>
              </a:rPr>
              <a:t>  struct coord c = { 12, 14 };</a:t>
            </a:r>
            <a:br>
              <a:rPr lang="en-US" sz="2600">
                <a:solidFill>
                  <a:srgbClr val="FFF200"/>
                </a:solidFill>
                <a:latin typeface="Bitstream Vera Sans Mono" pitchFamily="49"/>
              </a:rPr>
            </a:br>
            <a:r>
              <a:rPr lang="en-US" sz="2600">
                <a:solidFill>
                  <a:srgbClr val="FFF200"/>
                </a:solidFill>
                <a:latin typeface="Bitstream Vera Sans Mono" pitchFamily="49"/>
              </a:rPr>
              <a:t>  struct coord *p = 0;</a:t>
            </a:r>
            <a:br>
              <a:rPr lang="en-US" sz="2600">
                <a:solidFill>
                  <a:srgbClr val="FFF200"/>
                </a:solidFill>
                <a:latin typeface="Bitstream Vera Sans Mono" pitchFamily="49"/>
              </a:rPr>
            </a:br>
            <a:r>
              <a:rPr lang="en-US" sz="2600">
                <a:solidFill>
                  <a:srgbClr val="FFF200"/>
                </a:solidFill>
                <a:latin typeface="Bitstream Vera Sans Mono" pitchFamily="49"/>
              </a:rPr>
              <a:t>  </a:t>
            </a:r>
            <a:r>
              <a:rPr lang="en-US" sz="2600">
                <a:solidFill>
                  <a:srgbClr val="00FF7F"/>
                </a:solidFill>
                <a:latin typeface="Bitstream Vera Sans Mono" pitchFamily="49"/>
              </a:rPr>
              <a:t>p = &amp;c;</a:t>
            </a:r>
            <a:br>
              <a:rPr lang="en-US" sz="2600">
                <a:solidFill>
                  <a:srgbClr val="00FF7F"/>
                </a:solidFill>
                <a:latin typeface="Bitstream Vera Sans Mono" pitchFamily="49"/>
              </a:rPr>
            </a:br>
            <a:r>
              <a:rPr lang="en-US" sz="2600">
                <a:solidFill>
                  <a:srgbClr val="00FF7F"/>
                </a:solidFill>
                <a:latin typeface="Bitstream Vera Sans Mono" pitchFamily="49"/>
              </a:rPr>
              <a:t>  p-&gt;x = 4;</a:t>
            </a:r>
            <a:r>
              <a:rPr lang="en-US" sz="2600">
                <a:solidFill>
                  <a:srgbClr val="FFF200"/>
                </a:solidFill>
                <a:latin typeface="Bitstream Vera Sans Mono" pitchFamily="49"/>
              </a:rPr>
              <a:t/>
            </a:r>
            <a:br>
              <a:rPr lang="en-US" sz="2600">
                <a:solidFill>
                  <a:srgbClr val="FFF200"/>
                </a:solidFill>
                <a:latin typeface="Bitstream Vera Sans Mono" pitchFamily="49"/>
              </a:rPr>
            </a:br>
            <a:r>
              <a:rPr lang="en-US" sz="2600">
                <a:solidFill>
                  <a:srgbClr val="FFF200"/>
                </a:solidFill>
                <a:latin typeface="Bitstream Vera Sans Mono" pitchFamily="49"/>
              </a:rPr>
              <a:t>  printf(“c.x = %d\n”, c.x);</a:t>
            </a:r>
            <a:br>
              <a:rPr lang="en-US" sz="2600">
                <a:solidFill>
                  <a:srgbClr val="FFF200"/>
                </a:solidFill>
                <a:latin typeface="Bitstream Vera Sans Mono" pitchFamily="49"/>
              </a:rPr>
            </a:br>
            <a:r>
              <a:rPr lang="en-US" sz="2600">
                <a:solidFill>
                  <a:srgbClr val="FFF200"/>
                </a:solidFill>
                <a:latin typeface="Bitstream Vera Sans Mono" pitchFamily="49"/>
              </a:rPr>
              <a:t>  printf(“c.y = %d\n”,</a:t>
            </a:r>
            <a:r>
              <a:rPr lang="en-US" sz="2600">
                <a:solidFill>
                  <a:srgbClr val="00FF7F"/>
                </a:solidFill>
                <a:latin typeface="Bitstream Vera Sans Mono" pitchFamily="49"/>
              </a:rPr>
              <a:t> p-&gt;y</a:t>
            </a:r>
            <a:r>
              <a:rPr lang="en-US" sz="2600">
                <a:solidFill>
                  <a:srgbClr val="FFF200"/>
                </a:solidFill>
                <a:latin typeface="Bitstream Vera Sans Mono" pitchFamily="49"/>
              </a:rPr>
              <a:t>);</a:t>
            </a:r>
            <a:br>
              <a:rPr lang="en-US" sz="2600">
                <a:solidFill>
                  <a:srgbClr val="FFF200"/>
                </a:solidFill>
                <a:latin typeface="Bitstream Vera Sans Mono" pitchFamily="49"/>
              </a:rPr>
            </a:br>
            <a:r>
              <a:rPr lang="en-US" sz="2600">
                <a:solidFill>
                  <a:srgbClr val="FFF200"/>
                </a:solidFill>
                <a:latin typeface="Bitstream Vera Sans Mono" pitchFamily="49"/>
              </a:rPr>
              <a:t>  return 0;</a:t>
            </a:r>
            <a:br>
              <a:rPr lang="en-US" sz="2600">
                <a:solidFill>
                  <a:srgbClr val="FFF200"/>
                </a:solidFill>
                <a:latin typeface="Bitstream Vera Sans Mono" pitchFamily="49"/>
              </a:rPr>
            </a:br>
            <a:r>
              <a:rPr lang="en-US" sz="2600">
                <a:solidFill>
                  <a:srgbClr val="FFF200"/>
                </a:solidFill>
                <a:latin typeface="Bitstream Vera Sans Mono" pitchFamily="49"/>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CF4320ED-F4D7-44C3-A86A-69D7D748C652}" type="slidenum">
              <a:t>24</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Exam 1 Review:</a:t>
            </a:r>
            <a:br>
              <a:rPr lang="en-US"/>
            </a:br>
            <a:r>
              <a:rPr lang="en-US"/>
              <a:t>Essential Guidelines</a:t>
            </a:r>
          </a:p>
        </p:txBody>
      </p:sp>
      <p:sp>
        <p:nvSpPr>
          <p:cNvPr id="3" name="Text Placeholder 2"/>
          <p:cNvSpPr txBox="1">
            <a:spLocks noGrp="1"/>
          </p:cNvSpPr>
          <p:nvPr>
            <p:ph type="body" idx="4294967295"/>
          </p:nvPr>
        </p:nvSpPr>
        <p:spPr>
          <a:xfrm>
            <a:off x="457200" y="1600200"/>
            <a:ext cx="8228160" cy="4369319"/>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400"/>
              <a:t>You will write code. Not as much as in the homework assignments – mostly small sections of code that show your comprehension (like quizzes/group questions)</a:t>
            </a:r>
          </a:p>
          <a:p>
            <a:pPr lvl="0"/>
            <a:r>
              <a:rPr lang="en-US" sz="2400"/>
              <a:t>We’ll give you the prototypes and return value description for any function you’ll need</a:t>
            </a:r>
          </a:p>
          <a:p>
            <a:pPr lvl="1"/>
            <a:r>
              <a:rPr lang="en-US" sz="2200"/>
              <a:t>E.g. fseek()</a:t>
            </a:r>
          </a:p>
          <a:p>
            <a:pPr lvl="0"/>
            <a:r>
              <a:rPr lang="en-US" sz="2400"/>
              <a:t>You will write short answers for some questions</a:t>
            </a:r>
          </a:p>
          <a:p>
            <a:pPr lvl="0"/>
            <a:r>
              <a:rPr lang="en-US" sz="2400"/>
              <a:t>Basic knowledge of C programming assumed</a:t>
            </a:r>
          </a:p>
          <a:p>
            <a:pPr lvl="0"/>
            <a:r>
              <a:rPr lang="en-US" sz="2400"/>
              <a:t>Main themes: file I/O, structures, and basic pointers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67FB19B6-380B-4817-8ACF-F92CD9A89410}" type="slidenum">
              <a:t>25</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Topics for Exam 1</a:t>
            </a:r>
          </a:p>
        </p:txBody>
      </p:sp>
      <p:sp>
        <p:nvSpPr>
          <p:cNvPr id="3" name="Text Placeholder 2"/>
          <p:cNvSpPr txBox="1">
            <a:spLocks noGrp="1"/>
          </p:cNvSpPr>
          <p:nvPr>
            <p:ph type="body" idx="4294967295"/>
          </p:nvPr>
        </p:nvSpPr>
        <p:spPr>
          <a:xfrm>
            <a:off x="457200" y="1600200"/>
            <a:ext cx="8228160" cy="456048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Compiling and linking:</a:t>
            </a:r>
          </a:p>
          <a:p>
            <a:pPr lvl="1"/>
            <a:r>
              <a:rPr lang="en-US"/>
              <a:t>gcc options and usage</a:t>
            </a:r>
          </a:p>
          <a:p>
            <a:pPr lvl="1"/>
            <a:r>
              <a:rPr lang="en-US"/>
              <a:t>Object files and executables</a:t>
            </a:r>
          </a:p>
          <a:p>
            <a:pPr lvl="0"/>
            <a:r>
              <a:rPr lang="en-US"/>
              <a:t>File operations:</a:t>
            </a:r>
          </a:p>
          <a:p>
            <a:pPr lvl="1"/>
            <a:r>
              <a:rPr lang="en-US"/>
              <a:t>fopen() / fclose()</a:t>
            </a:r>
          </a:p>
          <a:p>
            <a:pPr lvl="1"/>
            <a:r>
              <a:rPr lang="en-US"/>
              <a:t>fprintf() / fscanf()</a:t>
            </a:r>
          </a:p>
          <a:p>
            <a:pPr lvl="1"/>
            <a:r>
              <a:rPr lang="en-US"/>
              <a:t>fseek()</a:t>
            </a:r>
          </a:p>
          <a:p>
            <a:pPr lvl="1"/>
            <a:r>
              <a:rPr lang="en-US"/>
              <a:t>fread() / fwrite()</a:t>
            </a:r>
          </a:p>
          <a:p>
            <a:pPr lvl="1"/>
            <a:r>
              <a:rPr lang="en-US"/>
              <a:t>Error checking and error handling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5ED45B2C-B28B-4A2F-A97A-8C4D68F33073}" type="slidenum">
              <a:t>26</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Exam 1 topics (contd)</a:t>
            </a:r>
          </a:p>
        </p:txBody>
      </p:sp>
      <p:sp>
        <p:nvSpPr>
          <p:cNvPr id="3" name="Text Placeholder 2"/>
          <p:cNvSpPr txBox="1">
            <a:spLocks noGrp="1"/>
          </p:cNvSpPr>
          <p:nvPr>
            <p:ph type="body" idx="4294967295"/>
          </p:nvPr>
        </p:nvSpPr>
        <p:spPr>
          <a:xfrm>
            <a:off x="457200" y="1600200"/>
            <a:ext cx="8228160" cy="486180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600"/>
              <a:t>Typedef</a:t>
            </a:r>
          </a:p>
          <a:p>
            <a:pPr lvl="1"/>
            <a:r>
              <a:rPr lang="en-US" sz="2400"/>
              <a:t>Syntax, usage</a:t>
            </a:r>
          </a:p>
          <a:p>
            <a:pPr lvl="0"/>
            <a:r>
              <a:rPr lang="en-US" sz="2600"/>
              <a:t>Structures</a:t>
            </a:r>
          </a:p>
          <a:p>
            <a:pPr lvl="1"/>
            <a:r>
              <a:rPr lang="en-US" sz="2400"/>
              <a:t>Properties</a:t>
            </a:r>
          </a:p>
          <a:p>
            <a:pPr lvl="1"/>
            <a:r>
              <a:rPr lang="en-US" sz="2400"/>
              <a:t>Declaration</a:t>
            </a:r>
          </a:p>
          <a:p>
            <a:pPr lvl="1"/>
            <a:r>
              <a:rPr lang="en-US" sz="2400"/>
              <a:t>Definition (what’s a definition?)</a:t>
            </a:r>
          </a:p>
          <a:p>
            <a:pPr lvl="1"/>
            <a:r>
              <a:rPr lang="en-US" sz="2400"/>
              <a:t>Initialization (what are the properties?)</a:t>
            </a:r>
          </a:p>
          <a:p>
            <a:pPr lvl="1"/>
            <a:r>
              <a:rPr lang="en-US" sz="2400"/>
              <a:t>Nested structure declarations</a:t>
            </a:r>
          </a:p>
          <a:p>
            <a:pPr lvl="1"/>
            <a:r>
              <a:rPr lang="en-US" sz="2400"/>
              <a:t>Arrays of</a:t>
            </a:r>
          </a:p>
          <a:p>
            <a:pPr lvl="1"/>
            <a:r>
              <a:rPr lang="en-US" sz="2400"/>
              <a:t>Passing to and returning from functions</a:t>
            </a:r>
          </a:p>
          <a:p>
            <a:pPr lvl="1"/>
            <a:r>
              <a:rPr lang="en-US" sz="2400"/>
              <a:t>Assignment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6F5C812D-9432-4D19-9039-508C7AD8F187}" type="slidenum">
              <a:t>27</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Exam 1 topics (contd)</a:t>
            </a:r>
          </a:p>
        </p:txBody>
      </p:sp>
      <p:sp>
        <p:nvSpPr>
          <p:cNvPr id="3" name="Text Placeholder 2"/>
          <p:cNvSpPr txBox="1">
            <a:spLocks noGrp="1"/>
          </p:cNvSpPr>
          <p:nvPr>
            <p:ph type="body" idx="4294967295"/>
          </p:nvPr>
        </p:nvSpPr>
        <p:spPr>
          <a:xfrm>
            <a:off x="457200" y="1600200"/>
            <a:ext cx="8228160" cy="490392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600"/>
              <a:t>assert()</a:t>
            </a:r>
          </a:p>
          <a:p>
            <a:pPr lvl="1"/>
            <a:r>
              <a:rPr lang="en-US" sz="2400"/>
              <a:t>When should you use it?</a:t>
            </a:r>
          </a:p>
          <a:p>
            <a:pPr lvl="0"/>
            <a:r>
              <a:rPr lang="en-US" sz="2600"/>
              <a:t>Basic string operations:</a:t>
            </a:r>
          </a:p>
          <a:p>
            <a:pPr lvl="1"/>
            <a:r>
              <a:rPr lang="en-US" sz="2400"/>
              <a:t>strncpy()</a:t>
            </a:r>
          </a:p>
          <a:p>
            <a:pPr lvl="1"/>
            <a:r>
              <a:rPr lang="en-US" sz="2400"/>
              <a:t>strncmp()</a:t>
            </a:r>
          </a:p>
          <a:p>
            <a:pPr lvl="1"/>
            <a:r>
              <a:rPr lang="en-US" sz="2400"/>
              <a:t>What do they rely on for correctness?</a:t>
            </a:r>
          </a:p>
          <a:p>
            <a:pPr lvl="0"/>
            <a:r>
              <a:rPr lang="en-US" sz="2600"/>
              <a:t>Variables</a:t>
            </a:r>
          </a:p>
          <a:p>
            <a:pPr lvl="1"/>
            <a:r>
              <a:rPr lang="en-US" sz="2400"/>
              <a:t>Are they global or local? Why?</a:t>
            </a:r>
          </a:p>
          <a:p>
            <a:pPr lvl="1"/>
            <a:r>
              <a:rPr lang="en-US" sz="2400"/>
              <a:t>Memory layout</a:t>
            </a:r>
          </a:p>
          <a:p>
            <a:pPr lvl="1"/>
            <a:r>
              <a:rPr lang="en-US" sz="2400"/>
              <a:t>sizeof()</a:t>
            </a:r>
          </a:p>
          <a:p>
            <a:pPr lvl="1"/>
            <a:r>
              <a:rPr lang="en-US" sz="2400"/>
              <a:t>Arrays and their initialization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2AEA9E94-363D-4F2B-BD86-2917BC0D2CA6}" type="slidenum">
              <a:t>28</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Exam 1 topics (contd)</a:t>
            </a:r>
          </a:p>
        </p:txBody>
      </p:sp>
      <p:sp>
        <p:nvSpPr>
          <p:cNvPr id="3" name="Text Placeholder 2"/>
          <p:cNvSpPr txBox="1">
            <a:spLocks noGrp="1"/>
          </p:cNvSpPr>
          <p:nvPr>
            <p:ph type="body" idx="4294967295"/>
          </p:nvPr>
        </p:nvSpPr>
        <p:spPr/>
        <p:txBody>
          <a:bodyPr>
            <a:spAutoFit/>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800"/>
              <a:t>Basic pointers information</a:t>
            </a:r>
          </a:p>
          <a:p>
            <a:pPr lvl="1"/>
            <a:r>
              <a:rPr lang="en-US" sz="2600"/>
              <a:t>&amp;, *</a:t>
            </a:r>
          </a:p>
          <a:p>
            <a:pPr lvl="1"/>
            <a:r>
              <a:rPr lang="en-US" sz="2600"/>
              <a:t>Pointer arithmetic</a:t>
            </a:r>
          </a:p>
          <a:p>
            <a:pPr lvl="1"/>
            <a:r>
              <a:rPr lang="en-US" sz="2600"/>
              <a:t>Pass-by-reference vs. pass-by-value</a:t>
            </a:r>
          </a:p>
          <a:p>
            <a:pPr lvl="0"/>
            <a:r>
              <a:rPr lang="en-US" sz="2800"/>
              <a:t>Pointers as arrays, arrays as pointers</a:t>
            </a:r>
          </a:p>
          <a:p>
            <a:pPr lvl="0"/>
            <a:r>
              <a:rPr lang="en-US" sz="2800"/>
              <a:t>Material up to and including Lecture 11</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BF4CAF17-2445-4E2B-AD9B-5E3CB025EA56}" type="slidenum">
              <a:t>29</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Exam 1 preparation hints</a:t>
            </a:r>
          </a:p>
        </p:txBody>
      </p:sp>
      <p:sp>
        <p:nvSpPr>
          <p:cNvPr id="3" name="Text Placeholder 2"/>
          <p:cNvSpPr txBox="1">
            <a:spLocks noGrp="1"/>
          </p:cNvSpPr>
          <p:nvPr>
            <p:ph type="body" idx="4294967295"/>
          </p:nvPr>
        </p:nvSpPr>
        <p:spPr/>
        <p:txBody>
          <a:bodyPr>
            <a:spAutoFit/>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Review lecture notes (videos?)</a:t>
            </a:r>
          </a:p>
          <a:p>
            <a:pPr lvl="0"/>
            <a:r>
              <a:rPr lang="en-US"/>
              <a:t>Hand write code</a:t>
            </a:r>
          </a:p>
          <a:p>
            <a:pPr lvl="1"/>
            <a:r>
              <a:rPr lang="en-US"/>
              <a:t>Quizzes</a:t>
            </a:r>
          </a:p>
          <a:p>
            <a:pPr lvl="1"/>
            <a:r>
              <a:rPr lang="en-US"/>
              <a:t>Lecture examples</a:t>
            </a:r>
          </a:p>
          <a:p>
            <a:pPr lvl="1"/>
            <a:r>
              <a:rPr lang="en-US"/>
              <a:t>Parts of homeworks</a:t>
            </a:r>
          </a:p>
          <a:p>
            <a:pPr lvl="0"/>
            <a:r>
              <a:rPr lang="en-US"/>
              <a:t>Practice writing quickly but clearly</a:t>
            </a:r>
          </a:p>
          <a:p>
            <a:pPr lvl="0"/>
            <a:r>
              <a:rPr lang="en-US"/>
              <a:t>Show up early with ID, pencil, etc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92CA4171-344F-4CB8-BF9F-2E01A4D5B770}" type="slidenum">
              <a:t>3</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Announcements</a:t>
            </a:r>
          </a:p>
        </p:txBody>
      </p:sp>
      <p:sp>
        <p:nvSpPr>
          <p:cNvPr id="3" name="Text Placeholder 2"/>
          <p:cNvSpPr txBox="1">
            <a:spLocks noGrp="1"/>
          </p:cNvSpPr>
          <p:nvPr>
            <p:ph type="body" idx="4294967295"/>
          </p:nvPr>
        </p:nvSpPr>
        <p:spPr/>
        <p:txBody>
          <a:bodyPr>
            <a:spAutoFit/>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marL="0" lvl="0" indent="0"/>
            <a:r>
              <a:rPr lang="en-US"/>
              <a:t>Code standard regrade requests</a:t>
            </a:r>
          </a:p>
          <a:p>
            <a:pPr lvl="1"/>
            <a:r>
              <a:rPr lang="en-US"/>
              <a:t>Please be sure to include the section(s) in your request</a:t>
            </a:r>
          </a:p>
          <a:p>
            <a:pPr lvl="0"/>
            <a:r>
              <a:rPr lang="en-US"/>
              <a:t>Start your homework early :-)</a:t>
            </a:r>
          </a:p>
          <a:p>
            <a:pPr marL="0" lvl="0" indent="0"/>
            <a:r>
              <a:rPr lang="en-US"/>
              <a:t>Final Exam Friday, May 8</a:t>
            </a:r>
          </a:p>
          <a:p>
            <a:pPr lvl="1"/>
            <a:r>
              <a:rPr lang="en-US"/>
              <a:t>1:00pm – 3:00pm</a:t>
            </a:r>
          </a:p>
          <a:p>
            <a:pPr lvl="1"/>
            <a:r>
              <a:rPr lang="en-US"/>
              <a:t>Loeb Playhouse (STEW 183)</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B86EEDC5-8C21-42F0-98C2-18FF6607275F}" type="slidenum">
              <a:t>30</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For next lecture</a:t>
            </a:r>
          </a:p>
        </p:txBody>
      </p:sp>
      <p:sp>
        <p:nvSpPr>
          <p:cNvPr id="3" name="Text Placeholder 2"/>
          <p:cNvSpPr txBox="1">
            <a:spLocks noGrp="1"/>
          </p:cNvSpPr>
          <p:nvPr>
            <p:ph type="body" idx="4294967295"/>
          </p:nvPr>
        </p:nvSpPr>
        <p:spPr/>
        <p:txBody>
          <a:bodyPr>
            <a:spAutoFit/>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More pointers, linked lists</a:t>
            </a:r>
          </a:p>
          <a:p>
            <a:pPr lvl="0"/>
            <a:r>
              <a:rPr lang="en-US"/>
              <a:t>Study the examples in this lecture at home</a:t>
            </a:r>
          </a:p>
          <a:p>
            <a:pPr lvl="0"/>
            <a:r>
              <a:rPr lang="en-US"/>
              <a:t>Practice the examples</a:t>
            </a:r>
          </a:p>
          <a:p>
            <a:pPr lvl="0"/>
            <a:r>
              <a:rPr lang="en-US"/>
              <a:t>Modify the examples</a:t>
            </a:r>
          </a:p>
          <a:p>
            <a:pPr lvl="0"/>
            <a:r>
              <a:rPr lang="en-US"/>
              <a:t>Read Chapter 8.7</a:t>
            </a:r>
          </a:p>
          <a:p>
            <a:pPr lvl="1"/>
            <a:r>
              <a:rPr lang="en-US"/>
              <a:t>Chapter 11 in Beej’s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C67D5706-EF63-4741-8CB1-B4C42F5D5117}" type="slidenum">
              <a:t>31</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Questions?</a:t>
            </a:r>
          </a:p>
        </p:txBody>
      </p:sp>
      <p:sp>
        <p:nvSpPr>
          <p:cNvPr id="3" name="Text Placeholder 2"/>
          <p:cNvSpPr txBox="1">
            <a:spLocks noGrp="1"/>
          </p:cNvSpPr>
          <p:nvPr>
            <p:ph type="body" idx="4294967295"/>
          </p:nvPr>
        </p:nvSpPr>
        <p:spPr/>
        <p:txBody>
          <a:bodyPr>
            <a:spAutoFit/>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marL="0" indent="0"/>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DF02C331-8778-48E0-97A9-F06F1F2275C6}" type="slidenum">
              <a:t>32</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Quiz #4</a:t>
            </a:r>
          </a:p>
        </p:txBody>
      </p:sp>
      <p:sp>
        <p:nvSpPr>
          <p:cNvPr id="3" name="Text Placeholder 2"/>
          <p:cNvSpPr txBox="1">
            <a:spLocks noGrp="1"/>
          </p:cNvSpPr>
          <p:nvPr>
            <p:ph type="body" idx="4294967295"/>
          </p:nvPr>
        </p:nvSpPr>
        <p:spPr>
          <a:xfrm>
            <a:off x="457200" y="1600200"/>
            <a:ext cx="8228160" cy="489456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1800"/>
              <a:t>Part 1: a. Assuming sizeof(char) is 1, what will the following two lines display to the screen?</a:t>
            </a:r>
            <a:br>
              <a:rPr lang="en-US" sz="1800"/>
            </a:br>
            <a:r>
              <a:rPr lang="en-US" sz="1600">
                <a:solidFill>
                  <a:srgbClr val="FFFF00"/>
                </a:solidFill>
                <a:latin typeface="Bitstream Vera Sans Mono" pitchFamily="49"/>
              </a:rPr>
              <a:t>char name[18] = “Artskrut”;</a:t>
            </a:r>
            <a:br>
              <a:rPr lang="en-US" sz="1600">
                <a:solidFill>
                  <a:srgbClr val="FFFF00"/>
                </a:solidFill>
                <a:latin typeface="Bitstream Vera Sans Mono" pitchFamily="49"/>
              </a:rPr>
            </a:br>
            <a:r>
              <a:rPr lang="en-US" sz="1600">
                <a:solidFill>
                  <a:srgbClr val="FFFF00"/>
                </a:solidFill>
                <a:latin typeface="Bitstream Vera Sans Mono" pitchFamily="49"/>
              </a:rPr>
              <a:t>printf(“sizeof = %d\n”, sizeof(name));</a:t>
            </a:r>
          </a:p>
          <a:p>
            <a:pPr lvl="0"/>
            <a:r>
              <a:rPr lang="en-US" sz="2000"/>
              <a:t>b. Given the struct declaration and variable definition:</a:t>
            </a:r>
            <a:br>
              <a:rPr lang="en-US" sz="2000"/>
            </a:br>
            <a:r>
              <a:rPr lang="en-US" sz="1800">
                <a:solidFill>
                  <a:srgbClr val="FFFF00"/>
                </a:solidFill>
                <a:latin typeface="Bitstream Vera Sans Mono" pitchFamily="49"/>
              </a:rPr>
              <a:t>struct bug {</a:t>
            </a:r>
            <a:br>
              <a:rPr lang="en-US" sz="1800">
                <a:solidFill>
                  <a:srgbClr val="FFFF00"/>
                </a:solidFill>
                <a:latin typeface="Bitstream Vera Sans Mono" pitchFamily="49"/>
              </a:rPr>
            </a:br>
            <a:r>
              <a:rPr lang="en-US" sz="1800">
                <a:solidFill>
                  <a:srgbClr val="FFFF00"/>
                </a:solidFill>
                <a:latin typeface="Bitstream Vera Sans Mono" pitchFamily="49"/>
              </a:rPr>
              <a:t>  long id;</a:t>
            </a:r>
            <a:br>
              <a:rPr lang="en-US" sz="1800">
                <a:solidFill>
                  <a:srgbClr val="FFFF00"/>
                </a:solidFill>
                <a:latin typeface="Bitstream Vera Sans Mono" pitchFamily="49"/>
              </a:rPr>
            </a:br>
            <a:r>
              <a:rPr lang="en-US" sz="1800">
                <a:solidFill>
                  <a:srgbClr val="FFFF00"/>
                </a:solidFill>
                <a:latin typeface="Bitstream Vera Sans Mono" pitchFamily="49"/>
              </a:rPr>
              <a:t>  char name[8];</a:t>
            </a:r>
            <a:br>
              <a:rPr lang="en-US" sz="1800">
                <a:solidFill>
                  <a:srgbClr val="FFFF00"/>
                </a:solidFill>
                <a:latin typeface="Bitstream Vera Sans Mono" pitchFamily="49"/>
              </a:rPr>
            </a:br>
            <a:r>
              <a:rPr lang="en-US" sz="1800">
                <a:solidFill>
                  <a:srgbClr val="FFFF00"/>
                </a:solidFill>
                <a:latin typeface="Bitstream Vera Sans Mono" pitchFamily="49"/>
              </a:rPr>
              <a:t>} my_insect;</a:t>
            </a:r>
            <a:br>
              <a:rPr lang="en-US" sz="1800">
                <a:solidFill>
                  <a:srgbClr val="FFFF00"/>
                </a:solidFill>
                <a:latin typeface="Bitstream Vera Sans Mono" pitchFamily="49"/>
              </a:rPr>
            </a:br>
            <a:r>
              <a:rPr lang="en-US" sz="2000"/>
              <a:t>What will be the return value of the following fread(), if successful?</a:t>
            </a:r>
            <a:br>
              <a:rPr lang="en-US" sz="2000"/>
            </a:br>
            <a:r>
              <a:rPr lang="en-US" sz="1800">
                <a:solidFill>
                  <a:srgbClr val="FFFF00"/>
                </a:solidFill>
                <a:latin typeface="Bitstream Vera Sans Mono" pitchFamily="49"/>
              </a:rPr>
              <a:t>fread(&amp;my_insect, sizeof(struct bug), 4, input_fp);</a:t>
            </a:r>
          </a:p>
          <a:p>
            <a:pPr lvl="0"/>
            <a:r>
              <a:rPr lang="en-US" sz="2000"/>
              <a:t>Part 2: Write a function called </a:t>
            </a:r>
            <a:r>
              <a:rPr lang="en-US" sz="2000">
                <a:solidFill>
                  <a:srgbClr val="FFFF00"/>
                </a:solidFill>
              </a:rPr>
              <a:t>divide()</a:t>
            </a:r>
            <a:r>
              <a:rPr lang="en-US" sz="2000"/>
              <a:t> that takes two arguments – a pointer to a float, and a pointer to an integer. When called, it should divide the </a:t>
            </a:r>
            <a:r>
              <a:rPr lang="en-US" sz="2000">
                <a:solidFill>
                  <a:srgbClr val="FFFF00"/>
                </a:solidFill>
              </a:rPr>
              <a:t>value</a:t>
            </a:r>
            <a:r>
              <a:rPr lang="en-US" sz="2000"/>
              <a:t> of the integer by the </a:t>
            </a:r>
            <a:r>
              <a:rPr lang="en-US" sz="2000">
                <a:solidFill>
                  <a:srgbClr val="FFFF00"/>
                </a:solidFill>
              </a:rPr>
              <a:t>value</a:t>
            </a:r>
            <a:r>
              <a:rPr lang="en-US" sz="2000"/>
              <a:t> of the float. The result should be stored in the memory location pointed to by the float pointer (first argument).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92CA4171-344F-4CB8-BF9F-2E01A4D5B770}" type="slidenum">
              <a:t>4</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Announcements</a:t>
            </a:r>
          </a:p>
        </p:txBody>
      </p:sp>
      <p:sp>
        <p:nvSpPr>
          <p:cNvPr id="3" name="Text Placeholder 2"/>
          <p:cNvSpPr txBox="1">
            <a:spLocks noGrp="1"/>
          </p:cNvSpPr>
          <p:nvPr>
            <p:ph type="body" idx="4294967295"/>
          </p:nvPr>
        </p:nvSpPr>
        <p:spPr>
          <a:xfrm>
            <a:off x="457200" y="1600200"/>
            <a:ext cx="8228160" cy="2395528"/>
          </a:xfrm>
        </p:spPr>
        <p:txBody>
          <a:bodyPr>
            <a:spAutoFit/>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marL="0" lvl="0" indent="0"/>
            <a:r>
              <a:rPr lang="en-US" dirty="0" smtClean="0"/>
              <a:t>Instructor travel next week</a:t>
            </a:r>
          </a:p>
          <a:p>
            <a:pPr marL="399960" lvl="1" indent="0"/>
            <a:r>
              <a:rPr lang="en-US" dirty="0" smtClean="0"/>
              <a:t>TA will be giving the lecture</a:t>
            </a:r>
          </a:p>
          <a:p>
            <a:pPr marL="399960" lvl="1" indent="0"/>
            <a:r>
              <a:rPr lang="en-US" dirty="0" smtClean="0"/>
              <a:t>TAs, including one that produced the exam, will proctor your exam. They are in instant communication with the instructors</a:t>
            </a:r>
            <a:endParaRPr lang="en-US" dirty="0"/>
          </a:p>
        </p:txBody>
      </p:sp>
    </p:spTree>
    <p:extLst>
      <p:ext uri="{BB962C8B-B14F-4D97-AF65-F5344CB8AC3E}">
        <p14:creationId xmlns:p14="http://schemas.microsoft.com/office/powerpoint/2010/main" val="3199996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39FAF5F8-522D-4DE6-A253-45D090909FB8}" type="slidenum">
              <a:t>5</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Reading</a:t>
            </a:r>
          </a:p>
        </p:txBody>
      </p:sp>
      <p:sp>
        <p:nvSpPr>
          <p:cNvPr id="3" name="Text Placeholder 2"/>
          <p:cNvSpPr txBox="1">
            <a:spLocks noGrp="1"/>
          </p:cNvSpPr>
          <p:nvPr>
            <p:ph type="body" idx="4294967295"/>
          </p:nvPr>
        </p:nvSpPr>
        <p:spPr/>
        <p:txBody>
          <a:bodyPr>
            <a:spAutoFit/>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Read Chapter 8.7 and Chapter 11 in Beej’s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2D09A34B-FD89-49FD-9BA4-5F56B10C0160}" type="slidenum">
              <a:t>6</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More pointer basics</a:t>
            </a:r>
          </a:p>
        </p:txBody>
      </p:sp>
      <p:sp>
        <p:nvSpPr>
          <p:cNvPr id="3" name="Text Placeholder 2"/>
          <p:cNvSpPr txBox="1">
            <a:spLocks noGrp="1"/>
          </p:cNvSpPr>
          <p:nvPr>
            <p:ph type="body" idx="4294967295"/>
          </p:nvPr>
        </p:nvSpPr>
        <p:spPr/>
        <p:txBody>
          <a:bodyPr>
            <a:spAutoFit/>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Pointers can be used just as arrays</a:t>
            </a:r>
          </a:p>
          <a:p>
            <a:pPr lvl="0"/>
            <a:r>
              <a:rPr lang="en-US"/>
              <a:t>Arrays are</a:t>
            </a:r>
            <a:r>
              <a:rPr lang="en-US">
                <a:solidFill>
                  <a:srgbClr val="00FF7F"/>
                </a:solidFill>
              </a:rPr>
              <a:t> </a:t>
            </a:r>
            <a:r>
              <a:rPr lang="en-US" u="sng">
                <a:solidFill>
                  <a:srgbClr val="00FF7F"/>
                </a:solidFill>
              </a:rPr>
              <a:t>equivalent to</a:t>
            </a:r>
            <a:r>
              <a:rPr lang="en-US">
                <a:solidFill>
                  <a:srgbClr val="00FF7F"/>
                </a:solidFill>
              </a:rPr>
              <a:t> </a:t>
            </a:r>
            <a:r>
              <a:rPr lang="en-US"/>
              <a:t>pointers</a:t>
            </a:r>
          </a:p>
          <a:p>
            <a:pPr lvl="0"/>
            <a:r>
              <a:rPr lang="en-US"/>
              <a:t>“Address-of” (&amp;) can be used on array</a:t>
            </a:r>
            <a:r>
              <a:rPr lang="en-US">
                <a:solidFill>
                  <a:srgbClr val="FFF200"/>
                </a:solidFill>
              </a:rPr>
              <a:t> elements</a:t>
            </a:r>
          </a:p>
          <a:p>
            <a:pPr lvl="0"/>
            <a:r>
              <a:rPr lang="en-US"/>
              <a:t>...and this is the same as “pointer arithmetic”</a:t>
            </a:r>
          </a:p>
          <a:p>
            <a:pPr lvl="0"/>
            <a:r>
              <a:rPr lang="en-US"/>
              <a:t>“Address-of” can be used for structs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1D76641E-1661-4B25-BA75-CE576B7AC370}" type="slidenum">
              <a:t>7</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Pointers can be used as arrays</a:t>
            </a:r>
          </a:p>
        </p:txBody>
      </p:sp>
      <p:sp>
        <p:nvSpPr>
          <p:cNvPr id="3" name="Text Placeholder 2"/>
          <p:cNvSpPr txBox="1">
            <a:spLocks noGrp="1"/>
          </p:cNvSpPr>
          <p:nvPr>
            <p:ph type="body" idx="4294967295"/>
          </p:nvPr>
        </p:nvSpPr>
        <p:spPr>
          <a:xfrm>
            <a:off x="457200" y="1600200"/>
            <a:ext cx="8228160" cy="438048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a:t>When you obtain the address of a variable…</a:t>
            </a:r>
            <a:br>
              <a:rPr lang="en-US"/>
            </a:br>
            <a:r>
              <a:rPr lang="en-US"/>
              <a:t>			</a:t>
            </a:r>
            <a:r>
              <a:rPr lang="en-US" sz="2800">
                <a:solidFill>
                  <a:srgbClr val="00FF7F"/>
                </a:solidFill>
                <a:latin typeface="Bitstream Vera Sans Mono" pitchFamily="49"/>
              </a:rPr>
              <a:t>ptr = &amp;x;</a:t>
            </a:r>
          </a:p>
          <a:p>
            <a:pPr lvl="0"/>
            <a:r>
              <a:rPr lang="en-US"/>
              <a:t>You can “dereference” it two ways:</a:t>
            </a:r>
            <a:br>
              <a:rPr lang="en-US"/>
            </a:br>
            <a:r>
              <a:rPr lang="en-US"/>
              <a:t>		</a:t>
            </a:r>
            <a:r>
              <a:rPr lang="en-US" sz="2600">
                <a:solidFill>
                  <a:srgbClr val="00FF7F"/>
                </a:solidFill>
                <a:latin typeface="Bitstream Vera Sans Mono" pitchFamily="49"/>
              </a:rPr>
              <a:t>y = *ptr;   /* treat as pointer   */</a:t>
            </a:r>
            <a:br>
              <a:rPr lang="en-US" sz="2600">
                <a:solidFill>
                  <a:srgbClr val="00FF7F"/>
                </a:solidFill>
                <a:latin typeface="Bitstream Vera Sans Mono" pitchFamily="49"/>
              </a:rPr>
            </a:br>
            <a:r>
              <a:rPr lang="en-US" sz="2600">
                <a:solidFill>
                  <a:srgbClr val="00FF7F"/>
                </a:solidFill>
                <a:latin typeface="Bitstream Vera Sans Mono" pitchFamily="49"/>
              </a:rPr>
              <a:t>		z = ptr[0]; /* or 1 element array */</a:t>
            </a:r>
          </a:p>
          <a:p>
            <a:pPr lvl="0"/>
            <a:r>
              <a:rPr lang="en-US"/>
              <a:t>The effect and meaning are exactly the same</a:t>
            </a:r>
            <a:br>
              <a:rPr lang="en-US"/>
            </a:b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name="page7">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474F5B03-6BD6-41F4-8DDB-50EEDB30DFC5}" type="slidenum">
              <a:t>8</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Using a pointer as an array</a:t>
            </a:r>
          </a:p>
        </p:txBody>
      </p:sp>
      <p:sp>
        <p:nvSpPr>
          <p:cNvPr id="3" name="Text Placeholder 2"/>
          <p:cNvSpPr txBox="1">
            <a:spLocks noGrp="1"/>
          </p:cNvSpPr>
          <p:nvPr>
            <p:ph type="body" idx="4294967295"/>
          </p:nvPr>
        </p:nvSpPr>
        <p:spPr>
          <a:xfrm>
            <a:off x="457200" y="1600200"/>
            <a:ext cx="8228160" cy="460980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buNone/>
            </a:pPr>
            <a:r>
              <a:rPr lang="en-US" sz="2600">
                <a:solidFill>
                  <a:srgbClr val="FFF200"/>
                </a:solidFill>
                <a:latin typeface="Bitstream Vera Sans Mono" pitchFamily="49"/>
              </a:rPr>
              <a:t>#include &lt;stdio.h&gt;</a:t>
            </a:r>
            <a:br>
              <a:rPr lang="en-US" sz="2600">
                <a:solidFill>
                  <a:srgbClr val="FFF200"/>
                </a:solidFill>
                <a:latin typeface="Bitstream Vera Sans Mono" pitchFamily="49"/>
              </a:rPr>
            </a:br>
            <a:r>
              <a:rPr lang="en-US" sz="2600">
                <a:solidFill>
                  <a:srgbClr val="FFF200"/>
                </a:solidFill>
                <a:latin typeface="Bitstream Vera Sans Mono" pitchFamily="49"/>
              </a:rPr>
              <a:t/>
            </a:r>
            <a:br>
              <a:rPr lang="en-US" sz="2600">
                <a:solidFill>
                  <a:srgbClr val="FFF200"/>
                </a:solidFill>
                <a:latin typeface="Bitstream Vera Sans Mono" pitchFamily="49"/>
              </a:rPr>
            </a:br>
            <a:r>
              <a:rPr lang="en-US" sz="2600">
                <a:solidFill>
                  <a:srgbClr val="FFF200"/>
                </a:solidFill>
                <a:latin typeface="Bitstream Vera Sans Mono" pitchFamily="49"/>
              </a:rPr>
              <a:t>void inc(int *ptr) {</a:t>
            </a:r>
            <a:br>
              <a:rPr lang="en-US" sz="2600">
                <a:solidFill>
                  <a:srgbClr val="FFF200"/>
                </a:solidFill>
                <a:latin typeface="Bitstream Vera Sans Mono" pitchFamily="49"/>
              </a:rPr>
            </a:br>
            <a:r>
              <a:rPr lang="en-US" sz="2600">
                <a:solidFill>
                  <a:srgbClr val="FFF200"/>
                </a:solidFill>
                <a:latin typeface="Bitstream Vera Sans Mono" pitchFamily="49"/>
              </a:rPr>
              <a:t>  ptr[0]++; </a:t>
            </a:r>
            <a:r>
              <a:rPr lang="en-US" sz="2600">
                <a:solidFill>
                  <a:srgbClr val="00FF7F"/>
                </a:solidFill>
                <a:latin typeface="Bitstream Vera Sans Mono" pitchFamily="49"/>
              </a:rPr>
              <a:t>/* use as array */</a:t>
            </a:r>
            <a:r>
              <a:rPr lang="en-US" sz="2600">
                <a:solidFill>
                  <a:srgbClr val="FFF200"/>
                </a:solidFill>
                <a:latin typeface="Bitstream Vera Sans Mono" pitchFamily="49"/>
              </a:rPr>
              <a:t/>
            </a:r>
            <a:br>
              <a:rPr lang="en-US" sz="2600">
                <a:solidFill>
                  <a:srgbClr val="FFF200"/>
                </a:solidFill>
                <a:latin typeface="Bitstream Vera Sans Mono" pitchFamily="49"/>
              </a:rPr>
            </a:br>
            <a:r>
              <a:rPr lang="en-US" sz="2600">
                <a:solidFill>
                  <a:srgbClr val="FFF200"/>
                </a:solidFill>
                <a:latin typeface="Bitstream Vera Sans Mono" pitchFamily="49"/>
              </a:rPr>
              <a:t>}</a:t>
            </a:r>
            <a:br>
              <a:rPr lang="en-US" sz="2600">
                <a:solidFill>
                  <a:srgbClr val="FFF200"/>
                </a:solidFill>
                <a:latin typeface="Bitstream Vera Sans Mono" pitchFamily="49"/>
              </a:rPr>
            </a:br>
            <a:r>
              <a:rPr lang="en-US" sz="2600">
                <a:solidFill>
                  <a:srgbClr val="FFF200"/>
                </a:solidFill>
                <a:latin typeface="Bitstream Vera Sans Mono" pitchFamily="49"/>
              </a:rPr>
              <a:t/>
            </a:r>
            <a:br>
              <a:rPr lang="en-US" sz="2600">
                <a:solidFill>
                  <a:srgbClr val="FFF200"/>
                </a:solidFill>
                <a:latin typeface="Bitstream Vera Sans Mono" pitchFamily="49"/>
              </a:rPr>
            </a:br>
            <a:r>
              <a:rPr lang="en-US" sz="2600">
                <a:solidFill>
                  <a:srgbClr val="FFF200"/>
                </a:solidFill>
                <a:latin typeface="Bitstream Vera Sans Mono" pitchFamily="49"/>
              </a:rPr>
              <a:t>int main() {</a:t>
            </a:r>
            <a:br>
              <a:rPr lang="en-US" sz="2600">
                <a:solidFill>
                  <a:srgbClr val="FFF200"/>
                </a:solidFill>
                <a:latin typeface="Bitstream Vera Sans Mono" pitchFamily="49"/>
              </a:rPr>
            </a:br>
            <a:r>
              <a:rPr lang="en-US" sz="2600">
                <a:solidFill>
                  <a:srgbClr val="FFF200"/>
                </a:solidFill>
                <a:latin typeface="Bitstream Vera Sans Mono" pitchFamily="49"/>
              </a:rPr>
              <a:t>  int num = 0;</a:t>
            </a:r>
            <a:br>
              <a:rPr lang="en-US" sz="2600">
                <a:solidFill>
                  <a:srgbClr val="FFF200"/>
                </a:solidFill>
                <a:latin typeface="Bitstream Vera Sans Mono" pitchFamily="49"/>
              </a:rPr>
            </a:br>
            <a:r>
              <a:rPr lang="en-US" sz="2600">
                <a:solidFill>
                  <a:srgbClr val="FFF200"/>
                </a:solidFill>
                <a:latin typeface="Bitstream Vera Sans Mono" pitchFamily="49"/>
              </a:rPr>
              <a:t>  inc(&amp;num);  </a:t>
            </a:r>
            <a:r>
              <a:rPr lang="en-US" sz="2600">
                <a:solidFill>
                  <a:srgbClr val="00FF7F"/>
                </a:solidFill>
                <a:latin typeface="Bitstream Vera Sans Mono" pitchFamily="49"/>
              </a:rPr>
              <a:t>/* pass as a pointer */</a:t>
            </a:r>
            <a:r>
              <a:rPr lang="en-US" sz="2600">
                <a:solidFill>
                  <a:srgbClr val="FFF200"/>
                </a:solidFill>
                <a:latin typeface="Bitstream Vera Sans Mono" pitchFamily="49"/>
              </a:rPr>
              <a:t/>
            </a:r>
            <a:br>
              <a:rPr lang="en-US" sz="2600">
                <a:solidFill>
                  <a:srgbClr val="FFF200"/>
                </a:solidFill>
                <a:latin typeface="Bitstream Vera Sans Mono" pitchFamily="49"/>
              </a:rPr>
            </a:br>
            <a:r>
              <a:rPr lang="en-US" sz="2600">
                <a:solidFill>
                  <a:srgbClr val="FFF200"/>
                </a:solidFill>
                <a:latin typeface="Bitstream Vera Sans Mono" pitchFamily="49"/>
              </a:rPr>
              <a:t>  printf(“num = %d\n”, num);</a:t>
            </a:r>
            <a:br>
              <a:rPr lang="en-US" sz="2600">
                <a:solidFill>
                  <a:srgbClr val="FFF200"/>
                </a:solidFill>
                <a:latin typeface="Bitstream Vera Sans Mono" pitchFamily="49"/>
              </a:rPr>
            </a:br>
            <a:r>
              <a:rPr lang="en-US" sz="2600">
                <a:solidFill>
                  <a:srgbClr val="FFF200"/>
                </a:solidFill>
                <a:latin typeface="Bitstream Vera Sans Mono" pitchFamily="49"/>
              </a:rPr>
              <a:t>  return 0;</a:t>
            </a:r>
            <a:br>
              <a:rPr lang="en-US" sz="2600">
                <a:solidFill>
                  <a:srgbClr val="FFF200"/>
                </a:solidFill>
                <a:latin typeface="Bitstream Vera Sans Mono" pitchFamily="49"/>
              </a:rPr>
            </a:br>
            <a:r>
              <a:rPr lang="en-US" sz="2600">
                <a:solidFill>
                  <a:srgbClr val="FFF200"/>
                </a:solidFill>
                <a:latin typeface="Bitstream Vera Sans Mono" pitchFamily="49"/>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name="page8">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E93BC24F-EB01-4052-B0BF-ADD40EA40DB6}" type="slidenum">
              <a:t>9</a:t>
            </a:fld>
            <a:endParaRPr lang="en-US"/>
          </a:p>
        </p:txBody>
      </p:sp>
      <p:sp>
        <p:nvSpPr>
          <p:cNvPr id="2" name="Title 1"/>
          <p:cNvSpPr txBox="1">
            <a:spLocks noGrp="1"/>
          </p:cNvSpPr>
          <p:nvPr>
            <p:ph type="title" idx="4294967295"/>
          </p:nvPr>
        </p:nvSpPr>
        <p:spPr/>
        <p:txBody>
          <a:bodyPr>
            <a:spAutoFit/>
          </a:bodyPr>
          <a:lstStyle>
            <a:defPPr lvl="0">
              <a:buClr>
                <a:srgbClr val="FFCC00"/>
              </a:buClr>
              <a:buSzPct val="100000"/>
              <a:buFont typeface="Garamond" pitchFamily="18"/>
              <a:buNone/>
            </a:defPPr>
            <a:lvl1pPr lvl="0">
              <a:buClr>
                <a:srgbClr val="FFCC00"/>
              </a:buClr>
              <a:buSzPct val="100000"/>
              <a:buFont typeface="Garamond" pitchFamily="18"/>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Arrays are </a:t>
            </a:r>
            <a:r>
              <a:rPr lang="en-US" u="sng"/>
              <a:t>equivalent to</a:t>
            </a:r>
            <a:r>
              <a:rPr lang="en-US"/>
              <a:t> pointers</a:t>
            </a:r>
          </a:p>
        </p:txBody>
      </p:sp>
      <p:sp>
        <p:nvSpPr>
          <p:cNvPr id="3" name="Text Placeholder 2"/>
          <p:cNvSpPr txBox="1">
            <a:spLocks noGrp="1"/>
          </p:cNvSpPr>
          <p:nvPr>
            <p:ph type="body" idx="4294967295"/>
          </p:nvPr>
        </p:nvSpPr>
        <p:spPr>
          <a:xfrm>
            <a:off x="457200" y="1600200"/>
            <a:ext cx="8228160" cy="4745520"/>
          </a:xfrm>
        </p:spPr>
        <p:txBody>
          <a:bodyPr/>
          <a:lstStyle>
            <a:defPPr marL="341280" marR="0" lvl="0" indent="-341280" algn="l" hangingPunct="0">
              <a:lnSpc>
                <a:spcPct val="100000"/>
              </a:lnSpc>
              <a:spcBef>
                <a:spcPts val="799"/>
              </a:spcBef>
              <a:spcAft>
                <a:spcPts val="0"/>
              </a:spcAft>
              <a:buClr>
                <a:srgbClr val="FFCC00"/>
              </a:buClr>
              <a:buSzPct val="70000"/>
              <a:buFont typeface="Wingdings" pitchFamily="2"/>
              <a:buNone/>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defPPr>
            <a:lvl1pPr marL="341280" marR="0" lvl="0" indent="-341280" algn="l" hangingPunct="0">
              <a:lnSpc>
                <a:spcPct val="100000"/>
              </a:lnSpc>
              <a:spcBef>
                <a:spcPts val="799"/>
              </a:spcBef>
              <a:spcAft>
                <a:spcPts val="0"/>
              </a:spcAft>
              <a:buClr>
                <a:srgbClr val="FFCC00"/>
              </a:buClr>
              <a:buSzPct val="70000"/>
              <a:buFont typeface="Wingdings" pitchFamily="2"/>
              <a:buChar char=""/>
              <a:tabLst>
                <a:tab pos="115560" algn="l"/>
                <a:tab pos="572760" algn="l"/>
                <a:tab pos="1029959" algn="l"/>
                <a:tab pos="1487160" algn="l"/>
                <a:tab pos="1944360" algn="l"/>
                <a:tab pos="2401560" algn="l"/>
                <a:tab pos="2858760" algn="l"/>
                <a:tab pos="3315959" algn="l"/>
                <a:tab pos="3773160" algn="l"/>
                <a:tab pos="4230360" algn="l"/>
                <a:tab pos="4687560" algn="l"/>
                <a:tab pos="5144759" algn="l"/>
                <a:tab pos="5601960" algn="l"/>
                <a:tab pos="6059160" algn="l"/>
                <a:tab pos="6516360" algn="l"/>
                <a:tab pos="6973560" algn="l"/>
                <a:tab pos="7430760" algn="l"/>
                <a:tab pos="7887960" algn="l"/>
                <a:tab pos="8345160" algn="l"/>
                <a:tab pos="8802360" algn="l"/>
              </a:tabLst>
              <a:defRPr lang="en-US" sz="32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1pPr>
            <a:lvl2pPr marL="741240" marR="0" lvl="1" indent="-284040" algn="l" hangingPunct="0">
              <a:lnSpc>
                <a:spcPct val="100000"/>
              </a:lnSpc>
              <a:spcBef>
                <a:spcPts val="697"/>
              </a:spcBef>
              <a:spcAft>
                <a:spcPts val="0"/>
              </a:spcAft>
              <a:buClr>
                <a:srgbClr val="A886E0"/>
              </a:buClr>
              <a:buSzPct val="70000"/>
              <a:buFont typeface="Wingdings" pitchFamily="2"/>
              <a:buChar char=""/>
              <a:tabLst>
                <a:tab pos="172800" algn="l"/>
                <a:tab pos="630000" algn="l"/>
                <a:tab pos="1087200" algn="l"/>
                <a:tab pos="1544400" algn="l"/>
                <a:tab pos="2001599" algn="l"/>
                <a:tab pos="2458800" algn="l"/>
                <a:tab pos="2916000" algn="l"/>
                <a:tab pos="3373200" algn="l"/>
                <a:tab pos="3830399" algn="l"/>
                <a:tab pos="4287600" algn="l"/>
                <a:tab pos="4744800" algn="l"/>
                <a:tab pos="5202000" algn="l"/>
                <a:tab pos="5659200" algn="l"/>
                <a:tab pos="6116399" algn="l"/>
                <a:tab pos="6573599" algn="l"/>
                <a:tab pos="7030800" algn="l"/>
                <a:tab pos="7488000" algn="l"/>
                <a:tab pos="7945200" algn="l"/>
                <a:tab pos="8402400" algn="l"/>
                <a:tab pos="8859600" algn="l"/>
              </a:tabLst>
              <a:defRPr lang="en-US" sz="28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2pPr>
            <a:lvl3pPr marL="1143000" marR="0" lvl="2" indent="-228600" algn="l" hangingPunct="0">
              <a:lnSpc>
                <a:spcPct val="100000"/>
              </a:lnSpc>
              <a:spcBef>
                <a:spcPts val="598"/>
              </a:spcBef>
              <a:spcAft>
                <a:spcPts val="0"/>
              </a:spcAft>
              <a:buClr>
                <a:srgbClr val="E5E5FF"/>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4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3pPr>
            <a:lvl4pPr marL="1600199" marR="0" lvl="3"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 pos="8915399"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4pPr>
            <a:lvl5pPr marL="2057400" marR="0" lvl="4"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5pPr>
            <a:lvl6pPr marL="2057400" marR="0" lvl="5"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6pPr>
            <a:lvl7pPr marL="2057400" marR="0" lvl="6"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effectLst>
                  <a:outerShdw dist="17961" dir="2700000">
                    <a:scrgbClr r="0" g="0" b="0"/>
                  </a:outerShdw>
                </a:effectLst>
                <a:latin typeface="Garamond" pitchFamily="18"/>
                <a:ea typeface="DejaVu Sans" pitchFamily="2"/>
                <a:cs typeface="DejaVu Sans" pitchFamily="2"/>
              </a:defRPr>
            </a:lvl7pPr>
            <a:lvl8pPr marL="2057400" marR="0" lvl="7" indent="-228600" algn="l" hangingPunct="0">
              <a:lnSpc>
                <a:spcPct val="100000"/>
              </a:lnSpc>
              <a:spcBef>
                <a:spcPts val="499"/>
              </a:spcBef>
              <a:spcAft>
                <a:spcPts val="0"/>
              </a:spcAft>
              <a:buClr>
                <a:srgbClr val="A886E0"/>
              </a:buClr>
              <a:buSzPct val="70000"/>
              <a:buFont typeface="Wingdings" pitchFamily="2"/>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8pPr>
            <a:lvl9pPr marL="1944000" marR="0" lvl="8" indent="-216000" algn="l" hangingPunct="0">
              <a:lnSpc>
                <a:spcPct val="100000"/>
              </a:lnSpc>
              <a:spcBef>
                <a:spcPts val="499"/>
              </a:spcBef>
              <a:spcAft>
                <a:spcPts val="0"/>
              </a:spcAft>
              <a:buSzPct val="45000"/>
              <a:buFont typeface="StarSymbol"/>
              <a:buChar char="●"/>
              <a:tabLst>
                <a:tab pos="228600" algn="l"/>
                <a:tab pos="685799"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799" algn="l"/>
                <a:tab pos="8000999" algn="l"/>
                <a:tab pos="8458200" algn="l"/>
              </a:tabLst>
              <a:defRPr lang="en-US" sz="2000" b="0" i="0" u="none" strike="noStrike" baseline="0">
                <a:ln>
                  <a:noFill/>
                </a:ln>
                <a:solidFill>
                  <a:srgbClr val="00FFFF"/>
                </a:solidFill>
                <a:latin typeface="Garamond" pitchFamily="18"/>
                <a:ea typeface="DejaVu Sans" pitchFamily="2"/>
                <a:cs typeface="DejaVu Sans" pitchFamily="2"/>
              </a:defRPr>
            </a:lvl9pPr>
          </a:lstStyle>
          <a:p>
            <a:pPr lvl="0"/>
            <a:r>
              <a:rPr lang="en-US" sz="2800"/>
              <a:t>When you assign an array (not one of its elements) to something, you’re assigning a pointer…</a:t>
            </a:r>
            <a:br>
              <a:rPr lang="en-US" sz="2800"/>
            </a:br>
            <a:r>
              <a:rPr lang="en-US" sz="2800">
                <a:solidFill>
                  <a:srgbClr val="00FF7F"/>
                </a:solidFill>
                <a:latin typeface="Bitstream Vera Sans Mono" pitchFamily="49"/>
              </a:rPr>
              <a:t>		ptr = array;</a:t>
            </a:r>
          </a:p>
          <a:p>
            <a:pPr lvl="0"/>
            <a:r>
              <a:rPr lang="en-US" sz="2800"/>
              <a:t>When you pass an array (not one of its elements) to something, you’re passing a pointer:</a:t>
            </a:r>
            <a:br>
              <a:rPr lang="en-US" sz="2800"/>
            </a:br>
            <a:r>
              <a:rPr lang="en-US" sz="2800">
                <a:solidFill>
                  <a:srgbClr val="00FF7F"/>
                </a:solidFill>
                <a:latin typeface="Bitstream Vera Sans Mono" pitchFamily="49"/>
              </a:rPr>
              <a:t>		strcpy(array1, array2);</a:t>
            </a:r>
          </a:p>
          <a:p>
            <a:pPr lvl="0"/>
            <a:r>
              <a:rPr lang="en-US" sz="2800"/>
              <a:t>When you return an array, you return a pointer…</a:t>
            </a:r>
            <a:br>
              <a:rPr lang="en-US" sz="2800"/>
            </a:br>
            <a:r>
              <a:rPr lang="en-US" sz="2800">
                <a:solidFill>
                  <a:srgbClr val="00FF7F"/>
                </a:solidFill>
                <a:latin typeface="Bitstream Vera Sans Mono" pitchFamily="49"/>
              </a:rPr>
              <a:t>		return array;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13632</TotalTime>
  <Words>841</Words>
  <Application>Microsoft Office PowerPoint</Application>
  <PresentationFormat>On-screen Show (4:3)</PresentationFormat>
  <Paragraphs>219</Paragraphs>
  <Slides>32</Slides>
  <Notes>32</Notes>
  <HiddenSlides>3</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Default</vt:lpstr>
      <vt:lpstr>PowerPoint Presentation</vt:lpstr>
      <vt:lpstr>Announcements</vt:lpstr>
      <vt:lpstr>Announcements</vt:lpstr>
      <vt:lpstr>Announcements</vt:lpstr>
      <vt:lpstr>Reading</vt:lpstr>
      <vt:lpstr>More pointer basics</vt:lpstr>
      <vt:lpstr>Pointers can be used as arrays</vt:lpstr>
      <vt:lpstr>Using a pointer as an array</vt:lpstr>
      <vt:lpstr>Arrays are equivalent to pointers</vt:lpstr>
      <vt:lpstr>Example</vt:lpstr>
      <vt:lpstr>Differences between arrays and pointers</vt:lpstr>
      <vt:lpstr>Array function parameter</vt:lpstr>
      <vt:lpstr>Address-of can be used on array elements</vt:lpstr>
      <vt:lpstr>A different way to get the address of an element...</vt:lpstr>
      <vt:lpstr>This is called pointer arithmetic</vt:lpstr>
      <vt:lpstr>Pointers are dangerous...</vt:lpstr>
      <vt:lpstr>When good pointers go bad</vt:lpstr>
      <vt:lpstr>How to find the problem?</vt:lpstr>
      <vt:lpstr>Basic debugger (*nix)</vt:lpstr>
      <vt:lpstr>More on gdb</vt:lpstr>
      <vt:lpstr>Address-of structures</vt:lpstr>
      <vt:lpstr>A note about precedence</vt:lpstr>
      <vt:lpstr>Example</vt:lpstr>
      <vt:lpstr>Exam 1 Review: Essential Guidelines</vt:lpstr>
      <vt:lpstr>Topics for Exam 1</vt:lpstr>
      <vt:lpstr>Exam 1 topics (contd)</vt:lpstr>
      <vt:lpstr>Exam 1 topics (contd)</vt:lpstr>
      <vt:lpstr>Exam 1 topics (contd)</vt:lpstr>
      <vt:lpstr>Exam 1 preparation hints</vt:lpstr>
      <vt:lpstr>For next lecture</vt:lpstr>
      <vt:lpstr>Questions?</vt:lpstr>
      <vt:lpstr>Quiz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Purdue University CS 24000 - Programming in C</dc:title>
  <dc:creator>Jeff Turkstra</dc:creator>
  <cp:lastModifiedBy>Zhang</cp:lastModifiedBy>
  <cp:revision>290</cp:revision>
  <cp:lastPrinted>2020-02-18T11:58:14Z</cp:lastPrinted>
  <dcterms:modified xsi:type="dcterms:W3CDTF">2020-02-19T18:44:14Z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