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60" r:id="rId4"/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14B17-2887-7848-98A6-6C043C85B7AA}" v="1" dt="2020-12-31T01:03:43.610"/>
    <p1510:client id="{69EDFD10-5084-DD49-ADD5-DD87311A34B2}" v="114" dt="2020-12-31T16:31:01.114"/>
    <p1510:client id="{CD12320E-9BC3-E84C-9816-4DA630517125}" v="42" dt="2020-12-30T22:02:27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3"/>
    <p:restoredTop sz="80000"/>
  </p:normalViewPr>
  <p:slideViewPr>
    <p:cSldViewPr snapToGrid="0" snapToObjects="1" showGuides="1">
      <p:cViewPr varScale="1">
        <p:scale>
          <a:sx n="135" d="100"/>
          <a:sy n="135" d="100"/>
        </p:scale>
        <p:origin x="1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i" userId="ef082f19-97a4-40f7-8ec1-0e91bb2b2192" providerId="ADAL" clId="{D96C12F8-0119-EB4D-8EF5-C9906BFF56B0}"/>
    <pc:docChg chg="undo custSel addSld delSld modSld sldOrd">
      <pc:chgData name="Lei Li" userId="ef082f19-97a4-40f7-8ec1-0e91bb2b2192" providerId="ADAL" clId="{D96C12F8-0119-EB4D-8EF5-C9906BFF56B0}" dt="2020-12-28T15:37:10.766" v="3837" actId="20577"/>
      <pc:docMkLst>
        <pc:docMk/>
      </pc:docMkLst>
      <pc:sldChg chg="modSp mod">
        <pc:chgData name="Lei Li" userId="ef082f19-97a4-40f7-8ec1-0e91bb2b2192" providerId="ADAL" clId="{D96C12F8-0119-EB4D-8EF5-C9906BFF56B0}" dt="2020-12-28T15:17:53.064" v="3808" actId="313"/>
        <pc:sldMkLst>
          <pc:docMk/>
          <pc:sldMk cId="2503590105" sldId="256"/>
        </pc:sldMkLst>
        <pc:spChg chg="mod">
          <ac:chgData name="Lei Li" userId="ef082f19-97a4-40f7-8ec1-0e91bb2b2192" providerId="ADAL" clId="{D96C12F8-0119-EB4D-8EF5-C9906BFF56B0}" dt="2020-12-28T15:17:53.064" v="3808" actId="313"/>
          <ac:spMkLst>
            <pc:docMk/>
            <pc:sldMk cId="2503590105" sldId="256"/>
            <ac:spMk id="2" creationId="{5BA05E45-F349-0641-9ADA-AF2384D8DF72}"/>
          </ac:spMkLst>
        </pc:spChg>
      </pc:sldChg>
      <pc:sldChg chg="modSp mod">
        <pc:chgData name="Lei Li" userId="ef082f19-97a4-40f7-8ec1-0e91bb2b2192" providerId="ADAL" clId="{D96C12F8-0119-EB4D-8EF5-C9906BFF56B0}" dt="2020-12-28T15:37:10.766" v="3837" actId="20577"/>
        <pc:sldMkLst>
          <pc:docMk/>
          <pc:sldMk cId="2686351654" sldId="260"/>
        </pc:sldMkLst>
        <pc:spChg chg="mod">
          <ac:chgData name="Lei Li" userId="ef082f19-97a4-40f7-8ec1-0e91bb2b2192" providerId="ADAL" clId="{D96C12F8-0119-EB4D-8EF5-C9906BFF56B0}" dt="2020-12-28T15:37:10.766" v="3837" actId="20577"/>
          <ac:spMkLst>
            <pc:docMk/>
            <pc:sldMk cId="2686351654" sldId="260"/>
            <ac:spMk id="3" creationId="{DBE6C686-1D63-F045-B38D-E7FD311172C3}"/>
          </ac:spMkLst>
        </pc:spChg>
      </pc:sldChg>
      <pc:sldChg chg="addSp modSp new mod">
        <pc:chgData name="Lei Li" userId="ef082f19-97a4-40f7-8ec1-0e91bb2b2192" providerId="ADAL" clId="{D96C12F8-0119-EB4D-8EF5-C9906BFF56B0}" dt="2020-12-27T22:24:44.752" v="171" actId="1076"/>
        <pc:sldMkLst>
          <pc:docMk/>
          <pc:sldMk cId="3781207994" sldId="266"/>
        </pc:sldMkLst>
        <pc:spChg chg="mod">
          <ac:chgData name="Lei Li" userId="ef082f19-97a4-40f7-8ec1-0e91bb2b2192" providerId="ADAL" clId="{D96C12F8-0119-EB4D-8EF5-C9906BFF56B0}" dt="2020-12-27T22:10:53.963" v="68" actId="20577"/>
          <ac:spMkLst>
            <pc:docMk/>
            <pc:sldMk cId="3781207994" sldId="266"/>
            <ac:spMk id="2" creationId="{A9DCA9F4-BED3-D142-8A94-72F69F5D5A80}"/>
          </ac:spMkLst>
        </pc:spChg>
        <pc:spChg chg="mod">
          <ac:chgData name="Lei Li" userId="ef082f19-97a4-40f7-8ec1-0e91bb2b2192" providerId="ADAL" clId="{D96C12F8-0119-EB4D-8EF5-C9906BFF56B0}" dt="2020-12-27T22:23:20.868" v="107" actId="20577"/>
          <ac:spMkLst>
            <pc:docMk/>
            <pc:sldMk cId="3781207994" sldId="266"/>
            <ac:spMk id="3" creationId="{134FDFC6-F410-844B-842F-24F18A83B09A}"/>
          </ac:spMkLst>
        </pc:spChg>
        <pc:spChg chg="add mod">
          <ac:chgData name="Lei Li" userId="ef082f19-97a4-40f7-8ec1-0e91bb2b2192" providerId="ADAL" clId="{D96C12F8-0119-EB4D-8EF5-C9906BFF56B0}" dt="2020-12-27T22:24:44.752" v="171" actId="1076"/>
          <ac:spMkLst>
            <pc:docMk/>
            <pc:sldMk cId="3781207994" sldId="266"/>
            <ac:spMk id="6" creationId="{D16A8486-A750-434D-87B0-DA93F4E6B3D6}"/>
          </ac:spMkLst>
        </pc:spChg>
        <pc:picChg chg="add mod">
          <ac:chgData name="Lei Li" userId="ef082f19-97a4-40f7-8ec1-0e91bb2b2192" providerId="ADAL" clId="{D96C12F8-0119-EB4D-8EF5-C9906BFF56B0}" dt="2020-12-27T22:24:14.278" v="149" actId="962"/>
          <ac:picMkLst>
            <pc:docMk/>
            <pc:sldMk cId="3781207994" sldId="266"/>
            <ac:picMk id="1026" creationId="{A1363987-C7D7-5D46-9785-5AE25A2BEB44}"/>
          </ac:picMkLst>
        </pc:picChg>
      </pc:sldChg>
      <pc:sldChg chg="del">
        <pc:chgData name="Lei Li" userId="ef082f19-97a4-40f7-8ec1-0e91bb2b2192" providerId="ADAL" clId="{D96C12F8-0119-EB4D-8EF5-C9906BFF56B0}" dt="2020-12-27T20:24:24.834" v="15" actId="2696"/>
        <pc:sldMkLst>
          <pc:docMk/>
          <pc:sldMk cId="3853145088" sldId="266"/>
        </pc:sldMkLst>
      </pc:sldChg>
      <pc:sldChg chg="del">
        <pc:chgData name="Lei Li" userId="ef082f19-97a4-40f7-8ec1-0e91bb2b2192" providerId="ADAL" clId="{D96C12F8-0119-EB4D-8EF5-C9906BFF56B0}" dt="2020-12-27T20:24:24.998" v="16" actId="2696"/>
        <pc:sldMkLst>
          <pc:docMk/>
          <pc:sldMk cId="2670290099" sldId="267"/>
        </pc:sldMkLst>
      </pc:sldChg>
      <pc:sldChg chg="modSp new mod">
        <pc:chgData name="Lei Li" userId="ef082f19-97a4-40f7-8ec1-0e91bb2b2192" providerId="ADAL" clId="{D96C12F8-0119-EB4D-8EF5-C9906BFF56B0}" dt="2020-12-28T00:21:43.491" v="1058" actId="114"/>
        <pc:sldMkLst>
          <pc:docMk/>
          <pc:sldMk cId="3668818462" sldId="267"/>
        </pc:sldMkLst>
        <pc:spChg chg="mod">
          <ac:chgData name="Lei Li" userId="ef082f19-97a4-40f7-8ec1-0e91bb2b2192" providerId="ADAL" clId="{D96C12F8-0119-EB4D-8EF5-C9906BFF56B0}" dt="2020-12-27T22:25:56.888" v="235" actId="313"/>
          <ac:spMkLst>
            <pc:docMk/>
            <pc:sldMk cId="3668818462" sldId="267"/>
            <ac:spMk id="2" creationId="{E5BDBE2D-6E87-8645-91FF-BA6D8B6E3F43}"/>
          </ac:spMkLst>
        </pc:spChg>
        <pc:spChg chg="mod">
          <ac:chgData name="Lei Li" userId="ef082f19-97a4-40f7-8ec1-0e91bb2b2192" providerId="ADAL" clId="{D96C12F8-0119-EB4D-8EF5-C9906BFF56B0}" dt="2020-12-28T00:21:43.491" v="1058" actId="114"/>
          <ac:spMkLst>
            <pc:docMk/>
            <pc:sldMk cId="3668818462" sldId="267"/>
            <ac:spMk id="3" creationId="{86F21F02-3383-F846-B342-AE2D46D1A63A}"/>
          </ac:spMkLst>
        </pc:spChg>
      </pc:sldChg>
      <pc:sldChg chg="addSp modSp new mod">
        <pc:chgData name="Lei Li" userId="ef082f19-97a4-40f7-8ec1-0e91bb2b2192" providerId="ADAL" clId="{D96C12F8-0119-EB4D-8EF5-C9906BFF56B0}" dt="2020-12-27T22:32:00.987" v="390" actId="1076"/>
        <pc:sldMkLst>
          <pc:docMk/>
          <pc:sldMk cId="2061594971" sldId="268"/>
        </pc:sldMkLst>
        <pc:spChg chg="mod">
          <ac:chgData name="Lei Li" userId="ef082f19-97a4-40f7-8ec1-0e91bb2b2192" providerId="ADAL" clId="{D96C12F8-0119-EB4D-8EF5-C9906BFF56B0}" dt="2020-12-27T22:29:51.520" v="335" actId="20577"/>
          <ac:spMkLst>
            <pc:docMk/>
            <pc:sldMk cId="2061594971" sldId="268"/>
            <ac:spMk id="2" creationId="{247AB85F-584A-3746-ADAF-EC9E7AF0D873}"/>
          </ac:spMkLst>
        </pc:spChg>
        <pc:spChg chg="mod">
          <ac:chgData name="Lei Li" userId="ef082f19-97a4-40f7-8ec1-0e91bb2b2192" providerId="ADAL" clId="{D96C12F8-0119-EB4D-8EF5-C9906BFF56B0}" dt="2020-12-27T22:30:53.503" v="338" actId="20577"/>
          <ac:spMkLst>
            <pc:docMk/>
            <pc:sldMk cId="2061594971" sldId="268"/>
            <ac:spMk id="3" creationId="{99212203-1F63-E045-9381-81D1258ABBA5}"/>
          </ac:spMkLst>
        </pc:spChg>
        <pc:spChg chg="add mod">
          <ac:chgData name="Lei Li" userId="ef082f19-97a4-40f7-8ec1-0e91bb2b2192" providerId="ADAL" clId="{D96C12F8-0119-EB4D-8EF5-C9906BFF56B0}" dt="2020-12-27T22:32:00.987" v="390" actId="1076"/>
          <ac:spMkLst>
            <pc:docMk/>
            <pc:sldMk cId="2061594971" sldId="268"/>
            <ac:spMk id="6" creationId="{212B5223-57D4-334C-9826-9F26E609DC30}"/>
          </ac:spMkLst>
        </pc:spChg>
        <pc:picChg chg="add mod">
          <ac:chgData name="Lei Li" userId="ef082f19-97a4-40f7-8ec1-0e91bb2b2192" providerId="ADAL" clId="{D96C12F8-0119-EB4D-8EF5-C9906BFF56B0}" dt="2020-12-27T22:31:25.879" v="371" actId="962"/>
          <ac:picMkLst>
            <pc:docMk/>
            <pc:sldMk cId="2061594971" sldId="268"/>
            <ac:picMk id="2050" creationId="{80DA9DA4-D7DD-744B-ACF6-E8A3A48D8E85}"/>
          </ac:picMkLst>
        </pc:picChg>
      </pc:sldChg>
      <pc:sldChg chg="del">
        <pc:chgData name="Lei Li" userId="ef082f19-97a4-40f7-8ec1-0e91bb2b2192" providerId="ADAL" clId="{D96C12F8-0119-EB4D-8EF5-C9906BFF56B0}" dt="2020-12-27T20:24:25.188" v="17" actId="2696"/>
        <pc:sldMkLst>
          <pc:docMk/>
          <pc:sldMk cId="3715786329" sldId="268"/>
        </pc:sldMkLst>
      </pc:sldChg>
      <pc:sldChg chg="del">
        <pc:chgData name="Lei Li" userId="ef082f19-97a4-40f7-8ec1-0e91bb2b2192" providerId="ADAL" clId="{D96C12F8-0119-EB4D-8EF5-C9906BFF56B0}" dt="2020-12-27T20:24:25.327" v="18" actId="2696"/>
        <pc:sldMkLst>
          <pc:docMk/>
          <pc:sldMk cId="3167216689" sldId="269"/>
        </pc:sldMkLst>
      </pc:sldChg>
      <pc:sldChg chg="modSp new mod">
        <pc:chgData name="Lei Li" userId="ef082f19-97a4-40f7-8ec1-0e91bb2b2192" providerId="ADAL" clId="{D96C12F8-0119-EB4D-8EF5-C9906BFF56B0}" dt="2020-12-27T22:35:27.199" v="469" actId="15"/>
        <pc:sldMkLst>
          <pc:docMk/>
          <pc:sldMk cId="3579148587" sldId="269"/>
        </pc:sldMkLst>
        <pc:spChg chg="mod">
          <ac:chgData name="Lei Li" userId="ef082f19-97a4-40f7-8ec1-0e91bb2b2192" providerId="ADAL" clId="{D96C12F8-0119-EB4D-8EF5-C9906BFF56B0}" dt="2020-12-27T22:32:55.242" v="434" actId="20577"/>
          <ac:spMkLst>
            <pc:docMk/>
            <pc:sldMk cId="3579148587" sldId="269"/>
            <ac:spMk id="2" creationId="{5C54B370-46BB-7F43-849A-2D5391A77FAE}"/>
          </ac:spMkLst>
        </pc:spChg>
        <pc:spChg chg="mod">
          <ac:chgData name="Lei Li" userId="ef082f19-97a4-40f7-8ec1-0e91bb2b2192" providerId="ADAL" clId="{D96C12F8-0119-EB4D-8EF5-C9906BFF56B0}" dt="2020-12-27T22:35:27.199" v="469" actId="15"/>
          <ac:spMkLst>
            <pc:docMk/>
            <pc:sldMk cId="3579148587" sldId="269"/>
            <ac:spMk id="3" creationId="{86F61054-0158-5443-B062-7CD8E09D1CEA}"/>
          </ac:spMkLst>
        </pc:spChg>
      </pc:sldChg>
      <pc:sldChg chg="addSp delSp modSp new mod">
        <pc:chgData name="Lei Li" userId="ef082f19-97a4-40f7-8ec1-0e91bb2b2192" providerId="ADAL" clId="{D96C12F8-0119-EB4D-8EF5-C9906BFF56B0}" dt="2020-12-28T00:07:05.949" v="727" actId="20577"/>
        <pc:sldMkLst>
          <pc:docMk/>
          <pc:sldMk cId="1946284088" sldId="270"/>
        </pc:sldMkLst>
        <pc:spChg chg="mod">
          <ac:chgData name="Lei Li" userId="ef082f19-97a4-40f7-8ec1-0e91bb2b2192" providerId="ADAL" clId="{D96C12F8-0119-EB4D-8EF5-C9906BFF56B0}" dt="2020-12-27T23:58:44.295" v="482"/>
          <ac:spMkLst>
            <pc:docMk/>
            <pc:sldMk cId="1946284088" sldId="270"/>
            <ac:spMk id="2" creationId="{228C1EF4-68B5-BB4B-BA70-B23A90F37BFB}"/>
          </ac:spMkLst>
        </pc:spChg>
        <pc:spChg chg="mod">
          <ac:chgData name="Lei Li" userId="ef082f19-97a4-40f7-8ec1-0e91bb2b2192" providerId="ADAL" clId="{D96C12F8-0119-EB4D-8EF5-C9906BFF56B0}" dt="2020-12-28T00:07:05.949" v="727" actId="20577"/>
          <ac:spMkLst>
            <pc:docMk/>
            <pc:sldMk cId="1946284088" sldId="270"/>
            <ac:spMk id="3" creationId="{3305E546-8468-EF4D-9B58-2542FAFF76E4}"/>
          </ac:spMkLst>
        </pc:spChg>
        <pc:picChg chg="add del mod">
          <ac:chgData name="Lei Li" userId="ef082f19-97a4-40f7-8ec1-0e91bb2b2192" providerId="ADAL" clId="{D96C12F8-0119-EB4D-8EF5-C9906BFF56B0}" dt="2020-12-28T00:04:50.098" v="607" actId="21"/>
          <ac:picMkLst>
            <pc:docMk/>
            <pc:sldMk cId="1946284088" sldId="270"/>
            <ac:picMk id="3074" creationId="{0483A678-9EF8-F04C-8C71-77AEA420C9E0}"/>
          </ac:picMkLst>
        </pc:picChg>
      </pc:sldChg>
      <pc:sldChg chg="del">
        <pc:chgData name="Lei Li" userId="ef082f19-97a4-40f7-8ec1-0e91bb2b2192" providerId="ADAL" clId="{D96C12F8-0119-EB4D-8EF5-C9906BFF56B0}" dt="2020-12-27T20:24:25.526" v="19" actId="2696"/>
        <pc:sldMkLst>
          <pc:docMk/>
          <pc:sldMk cId="4095252923" sldId="270"/>
        </pc:sldMkLst>
      </pc:sldChg>
      <pc:sldChg chg="del">
        <pc:chgData name="Lei Li" userId="ef082f19-97a4-40f7-8ec1-0e91bb2b2192" providerId="ADAL" clId="{D96C12F8-0119-EB4D-8EF5-C9906BFF56B0}" dt="2020-12-27T20:24:25.675" v="20" actId="2696"/>
        <pc:sldMkLst>
          <pc:docMk/>
          <pc:sldMk cId="1483381761" sldId="271"/>
        </pc:sldMkLst>
      </pc:sldChg>
      <pc:sldChg chg="addSp modSp new mod">
        <pc:chgData name="Lei Li" userId="ef082f19-97a4-40f7-8ec1-0e91bb2b2192" providerId="ADAL" clId="{D96C12F8-0119-EB4D-8EF5-C9906BFF56B0}" dt="2020-12-28T00:04:57.955" v="609" actId="14100"/>
        <pc:sldMkLst>
          <pc:docMk/>
          <pc:sldMk cId="2777436646" sldId="271"/>
        </pc:sldMkLst>
        <pc:spChg chg="mod">
          <ac:chgData name="Lei Li" userId="ef082f19-97a4-40f7-8ec1-0e91bb2b2192" providerId="ADAL" clId="{D96C12F8-0119-EB4D-8EF5-C9906BFF56B0}" dt="2020-12-28T00:04:15.411" v="588" actId="20577"/>
          <ac:spMkLst>
            <pc:docMk/>
            <pc:sldMk cId="2777436646" sldId="271"/>
            <ac:spMk id="2" creationId="{FF80CB15-2AD3-4147-AFE2-A0EE5E2B16ED}"/>
          </ac:spMkLst>
        </pc:spChg>
        <pc:spChg chg="mod">
          <ac:chgData name="Lei Li" userId="ef082f19-97a4-40f7-8ec1-0e91bb2b2192" providerId="ADAL" clId="{D96C12F8-0119-EB4D-8EF5-C9906BFF56B0}" dt="2020-12-28T00:04:46.043" v="606"/>
          <ac:spMkLst>
            <pc:docMk/>
            <pc:sldMk cId="2777436646" sldId="271"/>
            <ac:spMk id="3" creationId="{54802808-1945-3E4A-9581-C5545FA2064E}"/>
          </ac:spMkLst>
        </pc:spChg>
        <pc:picChg chg="add mod">
          <ac:chgData name="Lei Li" userId="ef082f19-97a4-40f7-8ec1-0e91bb2b2192" providerId="ADAL" clId="{D96C12F8-0119-EB4D-8EF5-C9906BFF56B0}" dt="2020-12-28T00:04:57.955" v="609" actId="14100"/>
          <ac:picMkLst>
            <pc:docMk/>
            <pc:sldMk cId="2777436646" sldId="271"/>
            <ac:picMk id="6" creationId="{0C30AEE0-69CF-9540-94BF-6FE591B503B6}"/>
          </ac:picMkLst>
        </pc:picChg>
      </pc:sldChg>
      <pc:sldChg chg="addSp delSp modSp new mod ord">
        <pc:chgData name="Lei Li" userId="ef082f19-97a4-40f7-8ec1-0e91bb2b2192" providerId="ADAL" clId="{D96C12F8-0119-EB4D-8EF5-C9906BFF56B0}" dt="2020-12-28T03:06:11.414" v="3761" actId="478"/>
        <pc:sldMkLst>
          <pc:docMk/>
          <pc:sldMk cId="17751773" sldId="272"/>
        </pc:sldMkLst>
        <pc:spChg chg="mod">
          <ac:chgData name="Lei Li" userId="ef082f19-97a4-40f7-8ec1-0e91bb2b2192" providerId="ADAL" clId="{D96C12F8-0119-EB4D-8EF5-C9906BFF56B0}" dt="2020-12-28T00:15:25.195" v="985" actId="27636"/>
          <ac:spMkLst>
            <pc:docMk/>
            <pc:sldMk cId="17751773" sldId="272"/>
            <ac:spMk id="2" creationId="{AD442CC2-B442-E346-8324-AF3F84476531}"/>
          </ac:spMkLst>
        </pc:spChg>
        <pc:spChg chg="mod">
          <ac:chgData name="Lei Li" userId="ef082f19-97a4-40f7-8ec1-0e91bb2b2192" providerId="ADAL" clId="{D96C12F8-0119-EB4D-8EF5-C9906BFF56B0}" dt="2020-12-28T03:05:55.847" v="3760"/>
          <ac:spMkLst>
            <pc:docMk/>
            <pc:sldMk cId="17751773" sldId="272"/>
            <ac:spMk id="3" creationId="{50D5AAB8-9175-5E45-98F1-4E3D5416DA94}"/>
          </ac:spMkLst>
        </pc:spChg>
        <pc:spChg chg="add del mod">
          <ac:chgData name="Lei Li" userId="ef082f19-97a4-40f7-8ec1-0e91bb2b2192" providerId="ADAL" clId="{D96C12F8-0119-EB4D-8EF5-C9906BFF56B0}" dt="2020-12-28T03:06:11.414" v="3761" actId="478"/>
          <ac:spMkLst>
            <pc:docMk/>
            <pc:sldMk cId="17751773" sldId="272"/>
            <ac:spMk id="10" creationId="{43E204AA-08D2-C744-ADB3-AC44B130DC24}"/>
          </ac:spMkLst>
        </pc:spChg>
        <pc:picChg chg="add del mod">
          <ac:chgData name="Lei Li" userId="ef082f19-97a4-40f7-8ec1-0e91bb2b2192" providerId="ADAL" clId="{D96C12F8-0119-EB4D-8EF5-C9906BFF56B0}" dt="2020-12-28T02:57:33.210" v="3741" actId="478"/>
          <ac:picMkLst>
            <pc:docMk/>
            <pc:sldMk cId="17751773" sldId="272"/>
            <ac:picMk id="7" creationId="{BFE950F9-24CA-204A-BB20-B5D72E5C1493}"/>
          </ac:picMkLst>
        </pc:picChg>
        <pc:picChg chg="add del mod">
          <ac:chgData name="Lei Li" userId="ef082f19-97a4-40f7-8ec1-0e91bb2b2192" providerId="ADAL" clId="{D96C12F8-0119-EB4D-8EF5-C9906BFF56B0}" dt="2020-12-28T02:57:35.831" v="3742" actId="478"/>
          <ac:picMkLst>
            <pc:docMk/>
            <pc:sldMk cId="17751773" sldId="272"/>
            <ac:picMk id="9" creationId="{B9E5E1BB-A1E6-724A-8B09-E1318BE7CA68}"/>
          </ac:picMkLst>
        </pc:picChg>
      </pc:sldChg>
      <pc:sldChg chg="del">
        <pc:chgData name="Lei Li" userId="ef082f19-97a4-40f7-8ec1-0e91bb2b2192" providerId="ADAL" clId="{D96C12F8-0119-EB4D-8EF5-C9906BFF56B0}" dt="2020-12-27T20:24:25.857" v="21" actId="2696"/>
        <pc:sldMkLst>
          <pc:docMk/>
          <pc:sldMk cId="1606393577" sldId="272"/>
        </pc:sldMkLst>
      </pc:sldChg>
      <pc:sldChg chg="new del ord">
        <pc:chgData name="Lei Li" userId="ef082f19-97a4-40f7-8ec1-0e91bb2b2192" providerId="ADAL" clId="{D96C12F8-0119-EB4D-8EF5-C9906BFF56B0}" dt="2020-12-28T00:29:59.517" v="1510" actId="2696"/>
        <pc:sldMkLst>
          <pc:docMk/>
          <pc:sldMk cId="270301178" sldId="273"/>
        </pc:sldMkLst>
      </pc:sldChg>
      <pc:sldChg chg="del">
        <pc:chgData name="Lei Li" userId="ef082f19-97a4-40f7-8ec1-0e91bb2b2192" providerId="ADAL" clId="{D96C12F8-0119-EB4D-8EF5-C9906BFF56B0}" dt="2020-12-27T20:24:26.248" v="23" actId="2696"/>
        <pc:sldMkLst>
          <pc:docMk/>
          <pc:sldMk cId="1285718832" sldId="273"/>
        </pc:sldMkLst>
      </pc:sldChg>
      <pc:sldChg chg="del">
        <pc:chgData name="Lei Li" userId="ef082f19-97a4-40f7-8ec1-0e91bb2b2192" providerId="ADAL" clId="{D96C12F8-0119-EB4D-8EF5-C9906BFF56B0}" dt="2020-12-27T20:24:26.587" v="25" actId="2696"/>
        <pc:sldMkLst>
          <pc:docMk/>
          <pc:sldMk cId="634977580" sldId="274"/>
        </pc:sldMkLst>
      </pc:sldChg>
      <pc:sldChg chg="modSp new mod ord">
        <pc:chgData name="Lei Li" userId="ef082f19-97a4-40f7-8ec1-0e91bb2b2192" providerId="ADAL" clId="{D96C12F8-0119-EB4D-8EF5-C9906BFF56B0}" dt="2020-12-28T02:13:26.857" v="2990" actId="20577"/>
        <pc:sldMkLst>
          <pc:docMk/>
          <pc:sldMk cId="820872578" sldId="274"/>
        </pc:sldMkLst>
        <pc:spChg chg="mod">
          <ac:chgData name="Lei Li" userId="ef082f19-97a4-40f7-8ec1-0e91bb2b2192" providerId="ADAL" clId="{D96C12F8-0119-EB4D-8EF5-C9906BFF56B0}" dt="2020-12-28T00:24:05.088" v="1132" actId="313"/>
          <ac:spMkLst>
            <pc:docMk/>
            <pc:sldMk cId="820872578" sldId="274"/>
            <ac:spMk id="2" creationId="{7D1A59BF-4C89-4643-B8E3-78F729878C27}"/>
          </ac:spMkLst>
        </pc:spChg>
        <pc:spChg chg="mod">
          <ac:chgData name="Lei Li" userId="ef082f19-97a4-40f7-8ec1-0e91bb2b2192" providerId="ADAL" clId="{D96C12F8-0119-EB4D-8EF5-C9906BFF56B0}" dt="2020-12-28T02:13:26.857" v="2990" actId="20577"/>
          <ac:spMkLst>
            <pc:docMk/>
            <pc:sldMk cId="820872578" sldId="274"/>
            <ac:spMk id="3" creationId="{494B5C47-0EFC-5B49-841A-C0283DFDF933}"/>
          </ac:spMkLst>
        </pc:spChg>
      </pc:sldChg>
      <pc:sldChg chg="del">
        <pc:chgData name="Lei Li" userId="ef082f19-97a4-40f7-8ec1-0e91bb2b2192" providerId="ADAL" clId="{D96C12F8-0119-EB4D-8EF5-C9906BFF56B0}" dt="2020-12-27T20:24:26.993" v="27" actId="2696"/>
        <pc:sldMkLst>
          <pc:docMk/>
          <pc:sldMk cId="1313557109" sldId="275"/>
        </pc:sldMkLst>
      </pc:sldChg>
      <pc:sldChg chg="addSp modSp new mod ord">
        <pc:chgData name="Lei Li" userId="ef082f19-97a4-40f7-8ec1-0e91bb2b2192" providerId="ADAL" clId="{D96C12F8-0119-EB4D-8EF5-C9906BFF56B0}" dt="2020-12-28T00:33:33.995" v="1569" actId="20578"/>
        <pc:sldMkLst>
          <pc:docMk/>
          <pc:sldMk cId="1348684982" sldId="275"/>
        </pc:sldMkLst>
        <pc:spChg chg="mod">
          <ac:chgData name="Lei Li" userId="ef082f19-97a4-40f7-8ec1-0e91bb2b2192" providerId="ADAL" clId="{D96C12F8-0119-EB4D-8EF5-C9906BFF56B0}" dt="2020-12-28T00:30:36.344" v="1540" actId="20577"/>
          <ac:spMkLst>
            <pc:docMk/>
            <pc:sldMk cId="1348684982" sldId="275"/>
            <ac:spMk id="2" creationId="{CF94C24D-6412-8749-BFA3-657A79FD5858}"/>
          </ac:spMkLst>
        </pc:spChg>
        <pc:spChg chg="add mod">
          <ac:chgData name="Lei Li" userId="ef082f19-97a4-40f7-8ec1-0e91bb2b2192" providerId="ADAL" clId="{D96C12F8-0119-EB4D-8EF5-C9906BFF56B0}" dt="2020-12-28T00:31:58.612" v="1566" actId="1076"/>
          <ac:spMkLst>
            <pc:docMk/>
            <pc:sldMk cId="1348684982" sldId="275"/>
            <ac:spMk id="6" creationId="{8561BCEC-F4CB-A245-A47B-6D261F6BC3EE}"/>
          </ac:spMkLst>
        </pc:spChg>
        <pc:picChg chg="add mod">
          <ac:chgData name="Lei Li" userId="ef082f19-97a4-40f7-8ec1-0e91bb2b2192" providerId="ADAL" clId="{D96C12F8-0119-EB4D-8EF5-C9906BFF56B0}" dt="2020-12-28T00:31:12.353" v="1546" actId="14100"/>
          <ac:picMkLst>
            <pc:docMk/>
            <pc:sldMk cId="1348684982" sldId="275"/>
            <ac:picMk id="5122" creationId="{1BF8EA7F-A31B-D046-8409-27007493CBA1}"/>
          </ac:picMkLst>
        </pc:picChg>
        <pc:picChg chg="add mod">
          <ac:chgData name="Lei Li" userId="ef082f19-97a4-40f7-8ec1-0e91bb2b2192" providerId="ADAL" clId="{D96C12F8-0119-EB4D-8EF5-C9906BFF56B0}" dt="2020-12-28T00:31:15.356" v="1547" actId="1076"/>
          <ac:picMkLst>
            <pc:docMk/>
            <pc:sldMk cId="1348684982" sldId="275"/>
            <ac:picMk id="5124" creationId="{2D015B0E-87B1-6047-AA87-B3E9DC34EE92}"/>
          </ac:picMkLst>
        </pc:picChg>
      </pc:sldChg>
      <pc:sldChg chg="addSp delSp modSp new mod">
        <pc:chgData name="Lei Li" userId="ef082f19-97a4-40f7-8ec1-0e91bb2b2192" providerId="ADAL" clId="{D96C12F8-0119-EB4D-8EF5-C9906BFF56B0}" dt="2020-12-28T00:48:34.810" v="1874" actId="20577"/>
        <pc:sldMkLst>
          <pc:docMk/>
          <pc:sldMk cId="506701415" sldId="276"/>
        </pc:sldMkLst>
        <pc:spChg chg="mod">
          <ac:chgData name="Lei Li" userId="ef082f19-97a4-40f7-8ec1-0e91bb2b2192" providerId="ADAL" clId="{D96C12F8-0119-EB4D-8EF5-C9906BFF56B0}" dt="2020-12-28T00:34:05.615" v="1587" actId="20577"/>
          <ac:spMkLst>
            <pc:docMk/>
            <pc:sldMk cId="506701415" sldId="276"/>
            <ac:spMk id="2" creationId="{32131564-71AB-C647-8C29-51985702CEF1}"/>
          </ac:spMkLst>
        </pc:spChg>
        <pc:spChg chg="add del mod">
          <ac:chgData name="Lei Li" userId="ef082f19-97a4-40f7-8ec1-0e91bb2b2192" providerId="ADAL" clId="{D96C12F8-0119-EB4D-8EF5-C9906BFF56B0}" dt="2020-12-28T00:48:34.810" v="1874" actId="20577"/>
          <ac:spMkLst>
            <pc:docMk/>
            <pc:sldMk cId="506701415" sldId="276"/>
            <ac:spMk id="3" creationId="{EDD15AA3-F59F-E94B-B6F1-9166B84DF280}"/>
          </ac:spMkLst>
        </pc:spChg>
        <pc:spChg chg="add del mod">
          <ac:chgData name="Lei Li" userId="ef082f19-97a4-40f7-8ec1-0e91bb2b2192" providerId="ADAL" clId="{D96C12F8-0119-EB4D-8EF5-C9906BFF56B0}" dt="2020-12-28T00:37:57.836" v="1663"/>
          <ac:spMkLst>
            <pc:docMk/>
            <pc:sldMk cId="506701415" sldId="276"/>
            <ac:spMk id="6" creationId="{CF35AE92-53E8-FE46-BF83-58C7E534F024}"/>
          </ac:spMkLst>
        </pc:spChg>
        <pc:spChg chg="add del mod">
          <ac:chgData name="Lei Li" userId="ef082f19-97a4-40f7-8ec1-0e91bb2b2192" providerId="ADAL" clId="{D96C12F8-0119-EB4D-8EF5-C9906BFF56B0}" dt="2020-12-28T00:37:49.073" v="1659" actId="478"/>
          <ac:spMkLst>
            <pc:docMk/>
            <pc:sldMk cId="506701415" sldId="276"/>
            <ac:spMk id="7" creationId="{9631C193-7130-3746-8595-6B9C9899EDA0}"/>
          </ac:spMkLst>
        </pc:spChg>
        <pc:spChg chg="add del">
          <ac:chgData name="Lei Li" userId="ef082f19-97a4-40f7-8ec1-0e91bb2b2192" providerId="ADAL" clId="{D96C12F8-0119-EB4D-8EF5-C9906BFF56B0}" dt="2020-12-28T00:38:07.937" v="1665"/>
          <ac:spMkLst>
            <pc:docMk/>
            <pc:sldMk cId="506701415" sldId="276"/>
            <ac:spMk id="8" creationId="{57F31F90-62B9-6846-99CB-4B5D183C4B53}"/>
          </ac:spMkLst>
        </pc:spChg>
        <pc:spChg chg="add del">
          <ac:chgData name="Lei Li" userId="ef082f19-97a4-40f7-8ec1-0e91bb2b2192" providerId="ADAL" clId="{D96C12F8-0119-EB4D-8EF5-C9906BFF56B0}" dt="2020-12-28T00:38:28.512" v="1667"/>
          <ac:spMkLst>
            <pc:docMk/>
            <pc:sldMk cId="506701415" sldId="276"/>
            <ac:spMk id="9" creationId="{3AD8FBED-D1E2-494C-800A-09AC641E5A99}"/>
          </ac:spMkLst>
        </pc:spChg>
      </pc:sldChg>
      <pc:sldChg chg="del">
        <pc:chgData name="Lei Li" userId="ef082f19-97a4-40f7-8ec1-0e91bb2b2192" providerId="ADAL" clId="{D96C12F8-0119-EB4D-8EF5-C9906BFF56B0}" dt="2020-12-27T20:24:27.200" v="28" actId="2696"/>
        <pc:sldMkLst>
          <pc:docMk/>
          <pc:sldMk cId="3040185714" sldId="276"/>
        </pc:sldMkLst>
      </pc:sldChg>
      <pc:sldChg chg="del">
        <pc:chgData name="Lei Li" userId="ef082f19-97a4-40f7-8ec1-0e91bb2b2192" providerId="ADAL" clId="{D96C12F8-0119-EB4D-8EF5-C9906BFF56B0}" dt="2020-12-27T20:24:26.408" v="24" actId="2696"/>
        <pc:sldMkLst>
          <pc:docMk/>
          <pc:sldMk cId="1032342719" sldId="277"/>
        </pc:sldMkLst>
      </pc:sldChg>
      <pc:sldChg chg="modSp new mod">
        <pc:chgData name="Lei Li" userId="ef082f19-97a4-40f7-8ec1-0e91bb2b2192" providerId="ADAL" clId="{D96C12F8-0119-EB4D-8EF5-C9906BFF56B0}" dt="2020-12-28T01:43:20.380" v="2315" actId="114"/>
        <pc:sldMkLst>
          <pc:docMk/>
          <pc:sldMk cId="4028183573" sldId="277"/>
        </pc:sldMkLst>
        <pc:spChg chg="mod">
          <ac:chgData name="Lei Li" userId="ef082f19-97a4-40f7-8ec1-0e91bb2b2192" providerId="ADAL" clId="{D96C12F8-0119-EB4D-8EF5-C9906BFF56B0}" dt="2020-12-28T00:49:02.473" v="1892" actId="20577"/>
          <ac:spMkLst>
            <pc:docMk/>
            <pc:sldMk cId="4028183573" sldId="277"/>
            <ac:spMk id="2" creationId="{CE3D029F-1CC1-6149-8C05-8433BC17254E}"/>
          </ac:spMkLst>
        </pc:spChg>
        <pc:spChg chg="mod">
          <ac:chgData name="Lei Li" userId="ef082f19-97a4-40f7-8ec1-0e91bb2b2192" providerId="ADAL" clId="{D96C12F8-0119-EB4D-8EF5-C9906BFF56B0}" dt="2020-12-28T01:43:20.380" v="2315" actId="114"/>
          <ac:spMkLst>
            <pc:docMk/>
            <pc:sldMk cId="4028183573" sldId="277"/>
            <ac:spMk id="3" creationId="{F2BBBA87-B74D-9F4B-94A8-28EA502CBD74}"/>
          </ac:spMkLst>
        </pc:spChg>
      </pc:sldChg>
      <pc:sldChg chg="modSp new mod ord">
        <pc:chgData name="Lei Li" userId="ef082f19-97a4-40f7-8ec1-0e91bb2b2192" providerId="ADAL" clId="{D96C12F8-0119-EB4D-8EF5-C9906BFF56B0}" dt="2020-12-28T01:41:55.005" v="2288" actId="20577"/>
        <pc:sldMkLst>
          <pc:docMk/>
          <pc:sldMk cId="159937586" sldId="278"/>
        </pc:sldMkLst>
        <pc:spChg chg="mod">
          <ac:chgData name="Lei Li" userId="ef082f19-97a4-40f7-8ec1-0e91bb2b2192" providerId="ADAL" clId="{D96C12F8-0119-EB4D-8EF5-C9906BFF56B0}" dt="2020-12-28T01:34:59.650" v="2179" actId="20577"/>
          <ac:spMkLst>
            <pc:docMk/>
            <pc:sldMk cId="159937586" sldId="278"/>
            <ac:spMk id="2" creationId="{A0DD4A8E-64D3-CC4A-A8FF-FFA6F039B155}"/>
          </ac:spMkLst>
        </pc:spChg>
        <pc:spChg chg="mod">
          <ac:chgData name="Lei Li" userId="ef082f19-97a4-40f7-8ec1-0e91bb2b2192" providerId="ADAL" clId="{D96C12F8-0119-EB4D-8EF5-C9906BFF56B0}" dt="2020-12-28T01:41:55.005" v="2288" actId="20577"/>
          <ac:spMkLst>
            <pc:docMk/>
            <pc:sldMk cId="159937586" sldId="278"/>
            <ac:spMk id="3" creationId="{E04C49E7-2732-1A40-AA15-5B70EA241482}"/>
          </ac:spMkLst>
        </pc:spChg>
      </pc:sldChg>
      <pc:sldChg chg="del">
        <pc:chgData name="Lei Li" userId="ef082f19-97a4-40f7-8ec1-0e91bb2b2192" providerId="ADAL" clId="{D96C12F8-0119-EB4D-8EF5-C9906BFF56B0}" dt="2020-12-27T20:24:29.510" v="33" actId="2696"/>
        <pc:sldMkLst>
          <pc:docMk/>
          <pc:sldMk cId="1080393408" sldId="279"/>
        </pc:sldMkLst>
      </pc:sldChg>
      <pc:sldChg chg="modSp new mod">
        <pc:chgData name="Lei Li" userId="ef082f19-97a4-40f7-8ec1-0e91bb2b2192" providerId="ADAL" clId="{D96C12F8-0119-EB4D-8EF5-C9906BFF56B0}" dt="2020-12-28T15:18:46.228" v="3835" actId="20577"/>
        <pc:sldMkLst>
          <pc:docMk/>
          <pc:sldMk cId="2778239094" sldId="279"/>
        </pc:sldMkLst>
        <pc:spChg chg="mod">
          <ac:chgData name="Lei Li" userId="ef082f19-97a4-40f7-8ec1-0e91bb2b2192" providerId="ADAL" clId="{D96C12F8-0119-EB4D-8EF5-C9906BFF56B0}" dt="2020-12-28T01:48:33.684" v="2355" actId="20577"/>
          <ac:spMkLst>
            <pc:docMk/>
            <pc:sldMk cId="2778239094" sldId="279"/>
            <ac:spMk id="2" creationId="{0C99ACD2-53DF-3647-B089-CD75DBBA67FE}"/>
          </ac:spMkLst>
        </pc:spChg>
        <pc:spChg chg="mod">
          <ac:chgData name="Lei Li" userId="ef082f19-97a4-40f7-8ec1-0e91bb2b2192" providerId="ADAL" clId="{D96C12F8-0119-EB4D-8EF5-C9906BFF56B0}" dt="2020-12-28T15:18:46.228" v="3835" actId="20577"/>
          <ac:spMkLst>
            <pc:docMk/>
            <pc:sldMk cId="2778239094" sldId="279"/>
            <ac:spMk id="3" creationId="{08D58F0C-BFA2-8643-B369-9F3D7130BB6B}"/>
          </ac:spMkLst>
        </pc:spChg>
      </pc:sldChg>
      <pc:sldChg chg="del">
        <pc:chgData name="Lei Li" userId="ef082f19-97a4-40f7-8ec1-0e91bb2b2192" providerId="ADAL" clId="{D96C12F8-0119-EB4D-8EF5-C9906BFF56B0}" dt="2020-12-27T20:24:26.167" v="22" actId="2696"/>
        <pc:sldMkLst>
          <pc:docMk/>
          <pc:sldMk cId="208599350" sldId="280"/>
        </pc:sldMkLst>
      </pc:sldChg>
      <pc:sldChg chg="addSp delSp modSp new mod ord">
        <pc:chgData name="Lei Li" userId="ef082f19-97a4-40f7-8ec1-0e91bb2b2192" providerId="ADAL" clId="{D96C12F8-0119-EB4D-8EF5-C9906BFF56B0}" dt="2020-12-28T02:02:58.142" v="2853" actId="20577"/>
        <pc:sldMkLst>
          <pc:docMk/>
          <pc:sldMk cId="1938130422" sldId="280"/>
        </pc:sldMkLst>
        <pc:spChg chg="mod">
          <ac:chgData name="Lei Li" userId="ef082f19-97a4-40f7-8ec1-0e91bb2b2192" providerId="ADAL" clId="{D96C12F8-0119-EB4D-8EF5-C9906BFF56B0}" dt="2020-12-28T01:56:44.257" v="2564" actId="20577"/>
          <ac:spMkLst>
            <pc:docMk/>
            <pc:sldMk cId="1938130422" sldId="280"/>
            <ac:spMk id="2" creationId="{CB1B31C7-42BB-B04A-99A0-33478262A348}"/>
          </ac:spMkLst>
        </pc:spChg>
        <pc:spChg chg="mod">
          <ac:chgData name="Lei Li" userId="ef082f19-97a4-40f7-8ec1-0e91bb2b2192" providerId="ADAL" clId="{D96C12F8-0119-EB4D-8EF5-C9906BFF56B0}" dt="2020-12-28T02:02:58.142" v="2853" actId="20577"/>
          <ac:spMkLst>
            <pc:docMk/>
            <pc:sldMk cId="1938130422" sldId="280"/>
            <ac:spMk id="3" creationId="{64FB089B-8817-DD48-B786-F31BA564718E}"/>
          </ac:spMkLst>
        </pc:spChg>
        <pc:picChg chg="add del mod">
          <ac:chgData name="Lei Li" userId="ef082f19-97a4-40f7-8ec1-0e91bb2b2192" providerId="ADAL" clId="{D96C12F8-0119-EB4D-8EF5-C9906BFF56B0}" dt="2020-12-28T02:00:21.806" v="2700" actId="21"/>
          <ac:picMkLst>
            <pc:docMk/>
            <pc:sldMk cId="1938130422" sldId="280"/>
            <ac:picMk id="7170" creationId="{7DBC68BD-2538-A641-953B-573404460347}"/>
          </ac:picMkLst>
        </pc:picChg>
      </pc:sldChg>
      <pc:sldChg chg="del">
        <pc:chgData name="Lei Li" userId="ef082f19-97a4-40f7-8ec1-0e91bb2b2192" providerId="ADAL" clId="{D96C12F8-0119-EB4D-8EF5-C9906BFF56B0}" dt="2020-12-27T20:24:26.797" v="26" actId="2696"/>
        <pc:sldMkLst>
          <pc:docMk/>
          <pc:sldMk cId="3725209346" sldId="281"/>
        </pc:sldMkLst>
      </pc:sldChg>
      <pc:sldChg chg="addSp delSp modSp new mod ord">
        <pc:chgData name="Lei Li" userId="ef082f19-97a4-40f7-8ec1-0e91bb2b2192" providerId="ADAL" clId="{D96C12F8-0119-EB4D-8EF5-C9906BFF56B0}" dt="2020-12-28T02:19:24.414" v="3221" actId="20577"/>
        <pc:sldMkLst>
          <pc:docMk/>
          <pc:sldMk cId="3773507742" sldId="281"/>
        </pc:sldMkLst>
        <pc:spChg chg="mod">
          <ac:chgData name="Lei Li" userId="ef082f19-97a4-40f7-8ec1-0e91bb2b2192" providerId="ADAL" clId="{D96C12F8-0119-EB4D-8EF5-C9906BFF56B0}" dt="2020-12-28T02:19:21.636" v="3220" actId="20577"/>
          <ac:spMkLst>
            <pc:docMk/>
            <pc:sldMk cId="3773507742" sldId="281"/>
            <ac:spMk id="2" creationId="{62B5F762-DA6D-6948-929A-648E3E406C96}"/>
          </ac:spMkLst>
        </pc:spChg>
        <pc:spChg chg="del">
          <ac:chgData name="Lei Li" userId="ef082f19-97a4-40f7-8ec1-0e91bb2b2192" providerId="ADAL" clId="{D96C12F8-0119-EB4D-8EF5-C9906BFF56B0}" dt="2020-12-28T02:00:24.592" v="2701"/>
          <ac:spMkLst>
            <pc:docMk/>
            <pc:sldMk cId="3773507742" sldId="281"/>
            <ac:spMk id="3" creationId="{FF14DEDF-6AE9-2447-8230-796E564F282B}"/>
          </ac:spMkLst>
        </pc:spChg>
        <pc:spChg chg="add mod">
          <ac:chgData name="Lei Li" userId="ef082f19-97a4-40f7-8ec1-0e91bb2b2192" providerId="ADAL" clId="{D96C12F8-0119-EB4D-8EF5-C9906BFF56B0}" dt="2020-12-28T02:19:24.414" v="3221" actId="20577"/>
          <ac:spMkLst>
            <pc:docMk/>
            <pc:sldMk cId="3773507742" sldId="281"/>
            <ac:spMk id="7" creationId="{64BE2E9D-1385-AE4E-BC30-7F8082A6C575}"/>
          </ac:spMkLst>
        </pc:spChg>
        <pc:picChg chg="add del mod">
          <ac:chgData name="Lei Li" userId="ef082f19-97a4-40f7-8ec1-0e91bb2b2192" providerId="ADAL" clId="{D96C12F8-0119-EB4D-8EF5-C9906BFF56B0}" dt="2020-12-28T02:04:44.835" v="2855" actId="21"/>
          <ac:picMkLst>
            <pc:docMk/>
            <pc:sldMk cId="3773507742" sldId="281"/>
            <ac:picMk id="6" creationId="{CA671863-95BB-014B-9AC3-48CBD626FBD7}"/>
          </ac:picMkLst>
        </pc:picChg>
        <pc:picChg chg="add mod">
          <ac:chgData name="Lei Li" userId="ef082f19-97a4-40f7-8ec1-0e91bb2b2192" providerId="ADAL" clId="{D96C12F8-0119-EB4D-8EF5-C9906BFF56B0}" dt="2020-12-28T02:18:13.263" v="3212" actId="732"/>
          <ac:picMkLst>
            <pc:docMk/>
            <pc:sldMk cId="3773507742" sldId="281"/>
            <ac:picMk id="8194" creationId="{77C13D5D-E5EF-AE48-ADA0-BD0B9B6AECA0}"/>
          </ac:picMkLst>
        </pc:picChg>
      </pc:sldChg>
      <pc:sldChg chg="addSp modSp new mod ord">
        <pc:chgData name="Lei Li" userId="ef082f19-97a4-40f7-8ec1-0e91bb2b2192" providerId="ADAL" clId="{D96C12F8-0119-EB4D-8EF5-C9906BFF56B0}" dt="2020-12-28T02:21:33.737" v="3259" actId="1076"/>
        <pc:sldMkLst>
          <pc:docMk/>
          <pc:sldMk cId="4210475198" sldId="282"/>
        </pc:sldMkLst>
        <pc:spChg chg="mod">
          <ac:chgData name="Lei Li" userId="ef082f19-97a4-40f7-8ec1-0e91bb2b2192" providerId="ADAL" clId="{D96C12F8-0119-EB4D-8EF5-C9906BFF56B0}" dt="2020-12-28T02:05:04.715" v="2859"/>
          <ac:spMkLst>
            <pc:docMk/>
            <pc:sldMk cId="4210475198" sldId="282"/>
            <ac:spMk id="2" creationId="{7E4D9B0C-9C5D-8F48-A57F-6368FA8E4682}"/>
          </ac:spMkLst>
        </pc:spChg>
        <pc:spChg chg="mod">
          <ac:chgData name="Lei Li" userId="ef082f19-97a4-40f7-8ec1-0e91bb2b2192" providerId="ADAL" clId="{D96C12F8-0119-EB4D-8EF5-C9906BFF56B0}" dt="2020-12-28T02:06:17.310" v="2919" actId="20577"/>
          <ac:spMkLst>
            <pc:docMk/>
            <pc:sldMk cId="4210475198" sldId="282"/>
            <ac:spMk id="3" creationId="{69E756A3-6329-E14A-918A-EE049E7D3E5D}"/>
          </ac:spMkLst>
        </pc:spChg>
        <pc:spChg chg="add mod">
          <ac:chgData name="Lei Li" userId="ef082f19-97a4-40f7-8ec1-0e91bb2b2192" providerId="ADAL" clId="{D96C12F8-0119-EB4D-8EF5-C9906BFF56B0}" dt="2020-12-28T02:21:33.737" v="3259" actId="1076"/>
          <ac:spMkLst>
            <pc:docMk/>
            <pc:sldMk cId="4210475198" sldId="282"/>
            <ac:spMk id="7" creationId="{6DE5D9E1-4377-6C41-AA85-47D4A41EA502}"/>
          </ac:spMkLst>
        </pc:spChg>
        <pc:picChg chg="add mod">
          <ac:chgData name="Lei Li" userId="ef082f19-97a4-40f7-8ec1-0e91bb2b2192" providerId="ADAL" clId="{D96C12F8-0119-EB4D-8EF5-C9906BFF56B0}" dt="2020-12-28T02:04:51.792" v="2857" actId="1076"/>
          <ac:picMkLst>
            <pc:docMk/>
            <pc:sldMk cId="4210475198" sldId="282"/>
            <ac:picMk id="6" creationId="{B30C2D30-1E19-E84D-ACC0-C6AA3E4C1FB9}"/>
          </ac:picMkLst>
        </pc:picChg>
      </pc:sldChg>
      <pc:sldChg chg="modSp new mod">
        <pc:chgData name="Lei Li" userId="ef082f19-97a4-40f7-8ec1-0e91bb2b2192" providerId="ADAL" clId="{D96C12F8-0119-EB4D-8EF5-C9906BFF56B0}" dt="2020-12-28T00:10:57.235" v="981" actId="15"/>
        <pc:sldMkLst>
          <pc:docMk/>
          <pc:sldMk cId="347782887" sldId="283"/>
        </pc:sldMkLst>
        <pc:spChg chg="mod">
          <ac:chgData name="Lei Li" userId="ef082f19-97a4-40f7-8ec1-0e91bb2b2192" providerId="ADAL" clId="{D96C12F8-0119-EB4D-8EF5-C9906BFF56B0}" dt="2020-12-28T00:08:01.836" v="750" actId="20577"/>
          <ac:spMkLst>
            <pc:docMk/>
            <pc:sldMk cId="347782887" sldId="283"/>
            <ac:spMk id="2" creationId="{1A563F3F-2EEE-2C40-8C02-D9B6CED7172F}"/>
          </ac:spMkLst>
        </pc:spChg>
        <pc:spChg chg="mod">
          <ac:chgData name="Lei Li" userId="ef082f19-97a4-40f7-8ec1-0e91bb2b2192" providerId="ADAL" clId="{D96C12F8-0119-EB4D-8EF5-C9906BFF56B0}" dt="2020-12-28T00:10:57.235" v="981" actId="15"/>
          <ac:spMkLst>
            <pc:docMk/>
            <pc:sldMk cId="347782887" sldId="283"/>
            <ac:spMk id="3" creationId="{0B5A15F2-CB72-D645-A80E-2094CF0D46ED}"/>
          </ac:spMkLst>
        </pc:spChg>
      </pc:sldChg>
      <pc:sldChg chg="modSp new mod">
        <pc:chgData name="Lei Li" userId="ef082f19-97a4-40f7-8ec1-0e91bb2b2192" providerId="ADAL" clId="{D96C12F8-0119-EB4D-8EF5-C9906BFF56B0}" dt="2020-12-28T01:34:21.572" v="2153" actId="20577"/>
        <pc:sldMkLst>
          <pc:docMk/>
          <pc:sldMk cId="2312622038" sldId="284"/>
        </pc:sldMkLst>
        <pc:spChg chg="mod">
          <ac:chgData name="Lei Li" userId="ef082f19-97a4-40f7-8ec1-0e91bb2b2192" providerId="ADAL" clId="{D96C12F8-0119-EB4D-8EF5-C9906BFF56B0}" dt="2020-12-28T01:23:38.525" v="1931" actId="20577"/>
          <ac:spMkLst>
            <pc:docMk/>
            <pc:sldMk cId="2312622038" sldId="284"/>
            <ac:spMk id="2" creationId="{FE7FD7D5-B429-D84E-9539-220CC815688B}"/>
          </ac:spMkLst>
        </pc:spChg>
        <pc:spChg chg="mod">
          <ac:chgData name="Lei Li" userId="ef082f19-97a4-40f7-8ec1-0e91bb2b2192" providerId="ADAL" clId="{D96C12F8-0119-EB4D-8EF5-C9906BFF56B0}" dt="2020-12-28T01:34:21.572" v="2153" actId="20577"/>
          <ac:spMkLst>
            <pc:docMk/>
            <pc:sldMk cId="2312622038" sldId="284"/>
            <ac:spMk id="3" creationId="{B22ACD03-689A-8F49-AE30-7C7EA6050124}"/>
          </ac:spMkLst>
        </pc:spChg>
      </pc:sldChg>
      <pc:sldChg chg="modSp new mod">
        <pc:chgData name="Lei Li" userId="ef082f19-97a4-40f7-8ec1-0e91bb2b2192" providerId="ADAL" clId="{D96C12F8-0119-EB4D-8EF5-C9906BFF56B0}" dt="2020-12-28T02:29:20.979" v="3431" actId="20577"/>
        <pc:sldMkLst>
          <pc:docMk/>
          <pc:sldMk cId="104407108" sldId="285"/>
        </pc:sldMkLst>
        <pc:spChg chg="mod">
          <ac:chgData name="Lei Li" userId="ef082f19-97a4-40f7-8ec1-0e91bb2b2192" providerId="ADAL" clId="{D96C12F8-0119-EB4D-8EF5-C9906BFF56B0}" dt="2020-12-28T02:29:20.979" v="3431" actId="20577"/>
          <ac:spMkLst>
            <pc:docMk/>
            <pc:sldMk cId="104407108" sldId="285"/>
            <ac:spMk id="2" creationId="{988DC17B-BC35-E742-80CE-845DCB47D438}"/>
          </ac:spMkLst>
        </pc:spChg>
        <pc:spChg chg="mod">
          <ac:chgData name="Lei Li" userId="ef082f19-97a4-40f7-8ec1-0e91bb2b2192" providerId="ADAL" clId="{D96C12F8-0119-EB4D-8EF5-C9906BFF56B0}" dt="2020-12-28T02:29:16.842" v="3430" actId="15"/>
          <ac:spMkLst>
            <pc:docMk/>
            <pc:sldMk cId="104407108" sldId="285"/>
            <ac:spMk id="3" creationId="{BD76F07E-DE64-A14D-A20B-7520EEDF5DD1}"/>
          </ac:spMkLst>
        </pc:spChg>
      </pc:sldChg>
      <pc:sldChg chg="modSp new mod">
        <pc:chgData name="Lei Li" userId="ef082f19-97a4-40f7-8ec1-0e91bb2b2192" providerId="ADAL" clId="{D96C12F8-0119-EB4D-8EF5-C9906BFF56B0}" dt="2020-12-28T02:39:16.915" v="3740" actId="15"/>
        <pc:sldMkLst>
          <pc:docMk/>
          <pc:sldMk cId="4211972649" sldId="286"/>
        </pc:sldMkLst>
        <pc:spChg chg="mod">
          <ac:chgData name="Lei Li" userId="ef082f19-97a4-40f7-8ec1-0e91bb2b2192" providerId="ADAL" clId="{D96C12F8-0119-EB4D-8EF5-C9906BFF56B0}" dt="2020-12-28T02:35:55.124" v="3474" actId="20577"/>
          <ac:spMkLst>
            <pc:docMk/>
            <pc:sldMk cId="4211972649" sldId="286"/>
            <ac:spMk id="2" creationId="{38BDA878-9140-4940-8C33-2A13D9CCCA9F}"/>
          </ac:spMkLst>
        </pc:spChg>
        <pc:spChg chg="mod">
          <ac:chgData name="Lei Li" userId="ef082f19-97a4-40f7-8ec1-0e91bb2b2192" providerId="ADAL" clId="{D96C12F8-0119-EB4D-8EF5-C9906BFF56B0}" dt="2020-12-28T02:39:16.915" v="3740" actId="15"/>
          <ac:spMkLst>
            <pc:docMk/>
            <pc:sldMk cId="4211972649" sldId="286"/>
            <ac:spMk id="3" creationId="{8D2F56EE-6DF4-794F-A013-8DF786E5A429}"/>
          </ac:spMkLst>
        </pc:spChg>
      </pc:sldChg>
      <pc:sldChg chg="modSp new mod">
        <pc:chgData name="Lei Li" userId="ef082f19-97a4-40f7-8ec1-0e91bb2b2192" providerId="ADAL" clId="{D96C12F8-0119-EB4D-8EF5-C9906BFF56B0}" dt="2020-12-28T03:01:55.987" v="3758" actId="113"/>
        <pc:sldMkLst>
          <pc:docMk/>
          <pc:sldMk cId="546945096" sldId="287"/>
        </pc:sldMkLst>
        <pc:spChg chg="mod">
          <ac:chgData name="Lei Li" userId="ef082f19-97a4-40f7-8ec1-0e91bb2b2192" providerId="ADAL" clId="{D96C12F8-0119-EB4D-8EF5-C9906BFF56B0}" dt="2020-12-28T02:59:52.468" v="3747" actId="313"/>
          <ac:spMkLst>
            <pc:docMk/>
            <pc:sldMk cId="546945096" sldId="287"/>
            <ac:spMk id="2" creationId="{A4C34823-EE98-F449-89F9-E3D47220066D}"/>
          </ac:spMkLst>
        </pc:spChg>
        <pc:spChg chg="mod">
          <ac:chgData name="Lei Li" userId="ef082f19-97a4-40f7-8ec1-0e91bb2b2192" providerId="ADAL" clId="{D96C12F8-0119-EB4D-8EF5-C9906BFF56B0}" dt="2020-12-28T03:01:55.987" v="3758" actId="113"/>
          <ac:spMkLst>
            <pc:docMk/>
            <pc:sldMk cId="546945096" sldId="287"/>
            <ac:spMk id="3" creationId="{3E1DAFFA-E90A-C247-BC16-A4F0DC791801}"/>
          </ac:spMkLst>
        </pc:spChg>
      </pc:sldChg>
      <pc:sldChg chg="del">
        <pc:chgData name="Lei Li" userId="ef082f19-97a4-40f7-8ec1-0e91bb2b2192" providerId="ADAL" clId="{D96C12F8-0119-EB4D-8EF5-C9906BFF56B0}" dt="2020-12-27T20:24:27.440" v="29" actId="2696"/>
        <pc:sldMkLst>
          <pc:docMk/>
          <pc:sldMk cId="1046170328" sldId="303"/>
        </pc:sldMkLst>
      </pc:sldChg>
      <pc:sldChg chg="del">
        <pc:chgData name="Lei Li" userId="ef082f19-97a4-40f7-8ec1-0e91bb2b2192" providerId="ADAL" clId="{D96C12F8-0119-EB4D-8EF5-C9906BFF56B0}" dt="2020-12-27T20:24:28.430" v="31" actId="2696"/>
        <pc:sldMkLst>
          <pc:docMk/>
          <pc:sldMk cId="1508322090" sldId="310"/>
        </pc:sldMkLst>
      </pc:sldChg>
      <pc:sldChg chg="del">
        <pc:chgData name="Lei Li" userId="ef082f19-97a4-40f7-8ec1-0e91bb2b2192" providerId="ADAL" clId="{D96C12F8-0119-EB4D-8EF5-C9906BFF56B0}" dt="2020-12-27T20:24:27.969" v="30" actId="2696"/>
        <pc:sldMkLst>
          <pc:docMk/>
          <pc:sldMk cId="4236253323" sldId="323"/>
        </pc:sldMkLst>
      </pc:sldChg>
      <pc:sldChg chg="del">
        <pc:chgData name="Lei Li" userId="ef082f19-97a4-40f7-8ec1-0e91bb2b2192" providerId="ADAL" clId="{D96C12F8-0119-EB4D-8EF5-C9906BFF56B0}" dt="2020-12-27T20:24:28.902" v="32" actId="2696"/>
        <pc:sldMkLst>
          <pc:docMk/>
          <pc:sldMk cId="2320070624" sldId="324"/>
        </pc:sldMkLst>
      </pc:sldChg>
    </pc:docChg>
  </pc:docChgLst>
  <pc:docChgLst>
    <pc:chgData name="Lei Li" userId="ef082f19-97a4-40f7-8ec1-0e91bb2b2192" providerId="ADAL" clId="{D990D87B-EAC3-6C45-921B-A4683293EF68}"/>
    <pc:docChg chg="undo custSel addSld delSld modSld">
      <pc:chgData name="Lei Li" userId="ef082f19-97a4-40f7-8ec1-0e91bb2b2192" providerId="ADAL" clId="{D990D87B-EAC3-6C45-921B-A4683293EF68}" dt="2020-12-25T02:12:53.712" v="2006"/>
      <pc:docMkLst>
        <pc:docMk/>
      </pc:docMkLst>
      <pc:sldChg chg="modSp mod">
        <pc:chgData name="Lei Li" userId="ef082f19-97a4-40f7-8ec1-0e91bb2b2192" providerId="ADAL" clId="{D990D87B-EAC3-6C45-921B-A4683293EF68}" dt="2020-12-24T19:29:33.092" v="18" actId="20577"/>
        <pc:sldMkLst>
          <pc:docMk/>
          <pc:sldMk cId="2503590105" sldId="256"/>
        </pc:sldMkLst>
        <pc:spChg chg="mod">
          <ac:chgData name="Lei Li" userId="ef082f19-97a4-40f7-8ec1-0e91bb2b2192" providerId="ADAL" clId="{D990D87B-EAC3-6C45-921B-A4683293EF68}" dt="2020-12-24T19:29:33.092" v="18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modSp mod">
        <pc:chgData name="Lei Li" userId="ef082f19-97a4-40f7-8ec1-0e91bb2b2192" providerId="ADAL" clId="{D990D87B-EAC3-6C45-921B-A4683293EF68}" dt="2020-12-24T20:00:41.330" v="171"/>
        <pc:sldMkLst>
          <pc:docMk/>
          <pc:sldMk cId="3238765989" sldId="257"/>
        </pc:sldMkLst>
        <pc:spChg chg="mod">
          <ac:chgData name="Lei Li" userId="ef082f19-97a4-40f7-8ec1-0e91bb2b2192" providerId="ADAL" clId="{D990D87B-EAC3-6C45-921B-A4683293EF68}" dt="2020-12-24T19:58:14.485" v="64" actId="20577"/>
          <ac:spMkLst>
            <pc:docMk/>
            <pc:sldMk cId="3238765989" sldId="257"/>
            <ac:spMk id="2" creationId="{83AB6E9D-7E98-7843-AF3C-B09DD2165796}"/>
          </ac:spMkLst>
        </pc:spChg>
        <pc:spChg chg="mod">
          <ac:chgData name="Lei Li" userId="ef082f19-97a4-40f7-8ec1-0e91bb2b2192" providerId="ADAL" clId="{D990D87B-EAC3-6C45-921B-A4683293EF68}" dt="2020-12-24T20:00:41.330" v="171"/>
          <ac:spMkLst>
            <pc:docMk/>
            <pc:sldMk cId="3238765989" sldId="257"/>
            <ac:spMk id="3" creationId="{913DA2BC-5297-5B4B-9D31-77ACA01D6B50}"/>
          </ac:spMkLst>
        </pc:spChg>
      </pc:sldChg>
      <pc:sldChg chg="del">
        <pc:chgData name="Lei Li" userId="ef082f19-97a4-40f7-8ec1-0e91bb2b2192" providerId="ADAL" clId="{D990D87B-EAC3-6C45-921B-A4683293EF68}" dt="2020-12-24T19:59:07.620" v="121" actId="2696"/>
        <pc:sldMkLst>
          <pc:docMk/>
          <pc:sldMk cId="985070985" sldId="258"/>
        </pc:sldMkLst>
      </pc:sldChg>
      <pc:sldChg chg="del">
        <pc:chgData name="Lei Li" userId="ef082f19-97a4-40f7-8ec1-0e91bb2b2192" providerId="ADAL" clId="{D990D87B-EAC3-6C45-921B-A4683293EF68}" dt="2020-12-24T19:59:07.991" v="122" actId="2696"/>
        <pc:sldMkLst>
          <pc:docMk/>
          <pc:sldMk cId="6270038" sldId="259"/>
        </pc:sldMkLst>
      </pc:sldChg>
      <pc:sldChg chg="modSp mod">
        <pc:chgData name="Lei Li" userId="ef082f19-97a4-40f7-8ec1-0e91bb2b2192" providerId="ADAL" clId="{D990D87B-EAC3-6C45-921B-A4683293EF68}" dt="2020-12-25T01:45:37.713" v="1594" actId="20577"/>
        <pc:sldMkLst>
          <pc:docMk/>
          <pc:sldMk cId="2686351654" sldId="260"/>
        </pc:sldMkLst>
        <pc:spChg chg="mod">
          <ac:chgData name="Lei Li" userId="ef082f19-97a4-40f7-8ec1-0e91bb2b2192" providerId="ADAL" clId="{D990D87B-EAC3-6C45-921B-A4683293EF68}" dt="2020-12-25T01:45:37.713" v="1594" actId="20577"/>
          <ac:spMkLst>
            <pc:docMk/>
            <pc:sldMk cId="2686351654" sldId="260"/>
            <ac:spMk id="3" creationId="{DBE6C686-1D63-F045-B38D-E7FD311172C3}"/>
          </ac:spMkLst>
        </pc:spChg>
      </pc:sldChg>
      <pc:sldChg chg="del">
        <pc:chgData name="Lei Li" userId="ef082f19-97a4-40f7-8ec1-0e91bb2b2192" providerId="ADAL" clId="{D990D87B-EAC3-6C45-921B-A4683293EF68}" dt="2020-12-24T19:59:08.387" v="123" actId="2696"/>
        <pc:sldMkLst>
          <pc:docMk/>
          <pc:sldMk cId="3380566987" sldId="261"/>
        </pc:sldMkLst>
      </pc:sldChg>
      <pc:sldChg chg="addSp delSp modSp new mod">
        <pc:chgData name="Lei Li" userId="ef082f19-97a4-40f7-8ec1-0e91bb2b2192" providerId="ADAL" clId="{D990D87B-EAC3-6C45-921B-A4683293EF68}" dt="2020-12-24T20:47:05.163" v="1495" actId="13244"/>
        <pc:sldMkLst>
          <pc:docMk/>
          <pc:sldMk cId="3500994766" sldId="261"/>
        </pc:sldMkLst>
        <pc:spChg chg="mod ord">
          <ac:chgData name="Lei Li" userId="ef082f19-97a4-40f7-8ec1-0e91bb2b2192" providerId="ADAL" clId="{D990D87B-EAC3-6C45-921B-A4683293EF68}" dt="2020-12-24T20:47:05.163" v="1495" actId="13244"/>
          <ac:spMkLst>
            <pc:docMk/>
            <pc:sldMk cId="3500994766" sldId="261"/>
            <ac:spMk id="2" creationId="{06FE93B2-E8D3-D043-9046-6B4D9B86F328}"/>
          </ac:spMkLst>
        </pc:spChg>
        <pc:spChg chg="del mod">
          <ac:chgData name="Lei Li" userId="ef082f19-97a4-40f7-8ec1-0e91bb2b2192" providerId="ADAL" clId="{D990D87B-EAC3-6C45-921B-A4683293EF68}" dt="2020-12-24T20:01:26.429" v="178" actId="478"/>
          <ac:spMkLst>
            <pc:docMk/>
            <pc:sldMk cId="3500994766" sldId="261"/>
            <ac:spMk id="3" creationId="{2DB268F4-037A-D149-91C3-DEE6EBB0738D}"/>
          </ac:spMkLst>
        </pc:spChg>
        <pc:spChg chg="add del mod">
          <ac:chgData name="Lei Li" userId="ef082f19-97a4-40f7-8ec1-0e91bb2b2192" providerId="ADAL" clId="{D990D87B-EAC3-6C45-921B-A4683293EF68}" dt="2020-12-24T20:45:39.129" v="1493" actId="478"/>
          <ac:spMkLst>
            <pc:docMk/>
            <pc:sldMk cId="3500994766" sldId="261"/>
            <ac:spMk id="6" creationId="{E28F42E3-ABAA-8E48-BE3B-01B35E3C5BD3}"/>
          </ac:spMkLst>
        </pc:spChg>
        <pc:spChg chg="add mod">
          <ac:chgData name="Lei Li" userId="ef082f19-97a4-40f7-8ec1-0e91bb2b2192" providerId="ADAL" clId="{D990D87B-EAC3-6C45-921B-A4683293EF68}" dt="2020-12-24T20:01:37.757" v="181" actId="14100"/>
          <ac:spMkLst>
            <pc:docMk/>
            <pc:sldMk cId="3500994766" sldId="261"/>
            <ac:spMk id="7" creationId="{3403F235-D2C9-B54E-949C-6B4185746E36}"/>
          </ac:spMkLst>
        </pc:spChg>
        <pc:picChg chg="add mod">
          <ac:chgData name="Lei Li" userId="ef082f19-97a4-40f7-8ec1-0e91bb2b2192" providerId="ADAL" clId="{D990D87B-EAC3-6C45-921B-A4683293EF68}" dt="2020-12-24T20:46:57.188" v="1494" actId="13244"/>
          <ac:picMkLst>
            <pc:docMk/>
            <pc:sldMk cId="3500994766" sldId="261"/>
            <ac:picMk id="1025" creationId="{A56A8F55-EB1F-0843-A300-4084550154A8}"/>
          </ac:picMkLst>
        </pc:picChg>
      </pc:sldChg>
      <pc:sldChg chg="modSp new mod">
        <pc:chgData name="Lei Li" userId="ef082f19-97a4-40f7-8ec1-0e91bb2b2192" providerId="ADAL" clId="{D990D87B-EAC3-6C45-921B-A4683293EF68}" dt="2020-12-24T20:04:51.101" v="269"/>
        <pc:sldMkLst>
          <pc:docMk/>
          <pc:sldMk cId="365834913" sldId="262"/>
        </pc:sldMkLst>
        <pc:spChg chg="mod">
          <ac:chgData name="Lei Li" userId="ef082f19-97a4-40f7-8ec1-0e91bb2b2192" providerId="ADAL" clId="{D990D87B-EAC3-6C45-921B-A4683293EF68}" dt="2020-12-24T20:04:51.101" v="269"/>
          <ac:spMkLst>
            <pc:docMk/>
            <pc:sldMk cId="365834913" sldId="262"/>
            <ac:spMk id="2" creationId="{CA64FA89-6527-654E-AB3F-0220F4C4ADB0}"/>
          </ac:spMkLst>
        </pc:spChg>
        <pc:spChg chg="mod">
          <ac:chgData name="Lei Li" userId="ef082f19-97a4-40f7-8ec1-0e91bb2b2192" providerId="ADAL" clId="{D990D87B-EAC3-6C45-921B-A4683293EF68}" dt="2020-12-24T20:04:33.256" v="268" actId="20577"/>
          <ac:spMkLst>
            <pc:docMk/>
            <pc:sldMk cId="365834913" sldId="262"/>
            <ac:spMk id="3" creationId="{83A0C4F1-C1D3-CB44-B402-DEE2AD3B87A2}"/>
          </ac:spMkLst>
        </pc:spChg>
      </pc:sldChg>
      <pc:sldChg chg="del">
        <pc:chgData name="Lei Li" userId="ef082f19-97a4-40f7-8ec1-0e91bb2b2192" providerId="ADAL" clId="{D990D87B-EAC3-6C45-921B-A4683293EF68}" dt="2020-12-24T19:59:08.758" v="124" actId="2696"/>
        <pc:sldMkLst>
          <pc:docMk/>
          <pc:sldMk cId="2734512738" sldId="262"/>
        </pc:sldMkLst>
      </pc:sldChg>
      <pc:sldChg chg="modSp new mod">
        <pc:chgData name="Lei Li" userId="ef082f19-97a4-40f7-8ec1-0e91bb2b2192" providerId="ADAL" clId="{D990D87B-EAC3-6C45-921B-A4683293EF68}" dt="2020-12-24T20:10:23.306" v="638" actId="20577"/>
        <pc:sldMkLst>
          <pc:docMk/>
          <pc:sldMk cId="345660090" sldId="263"/>
        </pc:sldMkLst>
        <pc:spChg chg="mod">
          <ac:chgData name="Lei Li" userId="ef082f19-97a4-40f7-8ec1-0e91bb2b2192" providerId="ADAL" clId="{D990D87B-EAC3-6C45-921B-A4683293EF68}" dt="2020-12-24T20:05:43.561" v="302" actId="20577"/>
          <ac:spMkLst>
            <pc:docMk/>
            <pc:sldMk cId="345660090" sldId="263"/>
            <ac:spMk id="2" creationId="{FF1B1EF4-BFA9-924D-AE9C-5D6A04AA28CF}"/>
          </ac:spMkLst>
        </pc:spChg>
        <pc:spChg chg="mod">
          <ac:chgData name="Lei Li" userId="ef082f19-97a4-40f7-8ec1-0e91bb2b2192" providerId="ADAL" clId="{D990D87B-EAC3-6C45-921B-A4683293EF68}" dt="2020-12-24T20:10:23.306" v="638" actId="20577"/>
          <ac:spMkLst>
            <pc:docMk/>
            <pc:sldMk cId="345660090" sldId="263"/>
            <ac:spMk id="3" creationId="{8F27CAE9-7E52-D442-8FF4-219B850CE7E3}"/>
          </ac:spMkLst>
        </pc:spChg>
      </pc:sldChg>
      <pc:sldChg chg="del">
        <pc:chgData name="Lei Li" userId="ef082f19-97a4-40f7-8ec1-0e91bb2b2192" providerId="ADAL" clId="{D990D87B-EAC3-6C45-921B-A4683293EF68}" dt="2020-12-24T19:59:09.109" v="125" actId="2696"/>
        <pc:sldMkLst>
          <pc:docMk/>
          <pc:sldMk cId="2996870701" sldId="263"/>
        </pc:sldMkLst>
      </pc:sldChg>
      <pc:sldChg chg="modSp new mod">
        <pc:chgData name="Lei Li" userId="ef082f19-97a4-40f7-8ec1-0e91bb2b2192" providerId="ADAL" clId="{D990D87B-EAC3-6C45-921B-A4683293EF68}" dt="2020-12-24T20:16:15.392" v="751" actId="20577"/>
        <pc:sldMkLst>
          <pc:docMk/>
          <pc:sldMk cId="721456740" sldId="264"/>
        </pc:sldMkLst>
        <pc:spChg chg="mod">
          <ac:chgData name="Lei Li" userId="ef082f19-97a4-40f7-8ec1-0e91bb2b2192" providerId="ADAL" clId="{D990D87B-EAC3-6C45-921B-A4683293EF68}" dt="2020-12-24T20:16:15.392" v="751" actId="20577"/>
          <ac:spMkLst>
            <pc:docMk/>
            <pc:sldMk cId="721456740" sldId="264"/>
            <ac:spMk id="2" creationId="{99EE7008-ECA5-E448-805F-69FCD106CDA8}"/>
          </ac:spMkLst>
        </pc:spChg>
        <pc:spChg chg="mod">
          <ac:chgData name="Lei Li" userId="ef082f19-97a4-40f7-8ec1-0e91bb2b2192" providerId="ADAL" clId="{D990D87B-EAC3-6C45-921B-A4683293EF68}" dt="2020-12-24T20:12:43.224" v="737" actId="20577"/>
          <ac:spMkLst>
            <pc:docMk/>
            <pc:sldMk cId="721456740" sldId="264"/>
            <ac:spMk id="3" creationId="{D833B91C-1B15-4D4A-A02A-A59FC369B00A}"/>
          </ac:spMkLst>
        </pc:spChg>
      </pc:sldChg>
      <pc:sldChg chg="del">
        <pc:chgData name="Lei Li" userId="ef082f19-97a4-40f7-8ec1-0e91bb2b2192" providerId="ADAL" clId="{D990D87B-EAC3-6C45-921B-A4683293EF68}" dt="2020-12-24T19:59:09.696" v="126" actId="2696"/>
        <pc:sldMkLst>
          <pc:docMk/>
          <pc:sldMk cId="1766044234" sldId="264"/>
        </pc:sldMkLst>
      </pc:sldChg>
      <pc:sldChg chg="addSp delSp modSp new mod">
        <pc:chgData name="Lei Li" userId="ef082f19-97a4-40f7-8ec1-0e91bb2b2192" providerId="ADAL" clId="{D990D87B-EAC3-6C45-921B-A4683293EF68}" dt="2020-12-24T20:47:45.640" v="1498" actId="478"/>
        <pc:sldMkLst>
          <pc:docMk/>
          <pc:sldMk cId="3108800988" sldId="265"/>
        </pc:sldMkLst>
        <pc:spChg chg="mod ord">
          <ac:chgData name="Lei Li" userId="ef082f19-97a4-40f7-8ec1-0e91bb2b2192" providerId="ADAL" clId="{D990D87B-EAC3-6C45-921B-A4683293EF68}" dt="2020-12-24T20:47:33.009" v="1496" actId="13244"/>
          <ac:spMkLst>
            <pc:docMk/>
            <pc:sldMk cId="3108800988" sldId="265"/>
            <ac:spMk id="2" creationId="{BFAE0E53-B501-4143-A6E1-2C0825E28548}"/>
          </ac:spMkLst>
        </pc:spChg>
        <pc:spChg chg="del">
          <ac:chgData name="Lei Li" userId="ef082f19-97a4-40f7-8ec1-0e91bb2b2192" providerId="ADAL" clId="{D990D87B-EAC3-6C45-921B-A4683293EF68}" dt="2020-12-24T20:47:45.640" v="1498" actId="478"/>
          <ac:spMkLst>
            <pc:docMk/>
            <pc:sldMk cId="3108800988" sldId="265"/>
            <ac:spMk id="3" creationId="{5101031D-CC8C-814A-B2E5-7D4763F723BD}"/>
          </ac:spMkLst>
        </pc:spChg>
        <pc:spChg chg="add mod ord">
          <ac:chgData name="Lei Li" userId="ef082f19-97a4-40f7-8ec1-0e91bb2b2192" providerId="ADAL" clId="{D990D87B-EAC3-6C45-921B-A4683293EF68}" dt="2020-12-24T20:47:38.227" v="1497" actId="13244"/>
          <ac:spMkLst>
            <pc:docMk/>
            <pc:sldMk cId="3108800988" sldId="265"/>
            <ac:spMk id="7" creationId="{D904A06A-4291-B343-ACCC-6B356EAC66BE}"/>
          </ac:spMkLst>
        </pc:spChg>
        <pc:picChg chg="add mod">
          <ac:chgData name="Lei Li" userId="ef082f19-97a4-40f7-8ec1-0e91bb2b2192" providerId="ADAL" clId="{D990D87B-EAC3-6C45-921B-A4683293EF68}" dt="2020-12-24T20:16:52.395" v="779" actId="14100"/>
          <ac:picMkLst>
            <pc:docMk/>
            <pc:sldMk cId="3108800988" sldId="265"/>
            <ac:picMk id="6" creationId="{A00FFA4C-C2EE-1741-9DB3-2DF1DEE71230}"/>
          </ac:picMkLst>
        </pc:picChg>
      </pc:sldChg>
      <pc:sldChg chg="del">
        <pc:chgData name="Lei Li" userId="ef082f19-97a4-40f7-8ec1-0e91bb2b2192" providerId="ADAL" clId="{D990D87B-EAC3-6C45-921B-A4683293EF68}" dt="2020-12-24T19:59:10.327" v="127" actId="2696"/>
        <pc:sldMkLst>
          <pc:docMk/>
          <pc:sldMk cId="4006464437" sldId="265"/>
        </pc:sldMkLst>
      </pc:sldChg>
      <pc:sldChg chg="del">
        <pc:chgData name="Lei Li" userId="ef082f19-97a4-40f7-8ec1-0e91bb2b2192" providerId="ADAL" clId="{D990D87B-EAC3-6C45-921B-A4683293EF68}" dt="2020-12-24T19:59:10.843" v="128" actId="2696"/>
        <pc:sldMkLst>
          <pc:docMk/>
          <pc:sldMk cId="1643245134" sldId="266"/>
        </pc:sldMkLst>
      </pc:sldChg>
      <pc:sldChg chg="modSp new mod">
        <pc:chgData name="Lei Li" userId="ef082f19-97a4-40f7-8ec1-0e91bb2b2192" providerId="ADAL" clId="{D990D87B-EAC3-6C45-921B-A4683293EF68}" dt="2020-12-24T20:18:54.882" v="886" actId="20577"/>
        <pc:sldMkLst>
          <pc:docMk/>
          <pc:sldMk cId="3492375759" sldId="266"/>
        </pc:sldMkLst>
        <pc:spChg chg="mod">
          <ac:chgData name="Lei Li" userId="ef082f19-97a4-40f7-8ec1-0e91bb2b2192" providerId="ADAL" clId="{D990D87B-EAC3-6C45-921B-A4683293EF68}" dt="2020-12-24T20:18:06.993" v="804" actId="20577"/>
          <ac:spMkLst>
            <pc:docMk/>
            <pc:sldMk cId="3492375759" sldId="266"/>
            <ac:spMk id="2" creationId="{D5D54AA1-3B09-144A-AB17-7166F7182D90}"/>
          </ac:spMkLst>
        </pc:spChg>
        <pc:spChg chg="mod">
          <ac:chgData name="Lei Li" userId="ef082f19-97a4-40f7-8ec1-0e91bb2b2192" providerId="ADAL" clId="{D990D87B-EAC3-6C45-921B-A4683293EF68}" dt="2020-12-24T20:18:54.882" v="886" actId="20577"/>
          <ac:spMkLst>
            <pc:docMk/>
            <pc:sldMk cId="3492375759" sldId="266"/>
            <ac:spMk id="3" creationId="{F4859F19-A54A-0A4B-A1C4-3A34E4421324}"/>
          </ac:spMkLst>
        </pc:spChg>
      </pc:sldChg>
      <pc:sldChg chg="del">
        <pc:chgData name="Lei Li" userId="ef082f19-97a4-40f7-8ec1-0e91bb2b2192" providerId="ADAL" clId="{D990D87B-EAC3-6C45-921B-A4683293EF68}" dt="2020-12-24T19:59:12.945" v="129" actId="2696"/>
        <pc:sldMkLst>
          <pc:docMk/>
          <pc:sldMk cId="725491644" sldId="267"/>
        </pc:sldMkLst>
      </pc:sldChg>
      <pc:sldChg chg="modSp new mod">
        <pc:chgData name="Lei Li" userId="ef082f19-97a4-40f7-8ec1-0e91bb2b2192" providerId="ADAL" clId="{D990D87B-EAC3-6C45-921B-A4683293EF68}" dt="2020-12-24T20:21:01.861" v="1011" actId="20577"/>
        <pc:sldMkLst>
          <pc:docMk/>
          <pc:sldMk cId="3927935069" sldId="267"/>
        </pc:sldMkLst>
        <pc:spChg chg="mod">
          <ac:chgData name="Lei Li" userId="ef082f19-97a4-40f7-8ec1-0e91bb2b2192" providerId="ADAL" clId="{D990D87B-EAC3-6C45-921B-A4683293EF68}" dt="2020-12-24T20:19:29.313" v="919" actId="20577"/>
          <ac:spMkLst>
            <pc:docMk/>
            <pc:sldMk cId="3927935069" sldId="267"/>
            <ac:spMk id="2" creationId="{1330C207-60DB-B649-9698-A7527E7E908C}"/>
          </ac:spMkLst>
        </pc:spChg>
        <pc:spChg chg="mod">
          <ac:chgData name="Lei Li" userId="ef082f19-97a4-40f7-8ec1-0e91bb2b2192" providerId="ADAL" clId="{D990D87B-EAC3-6C45-921B-A4683293EF68}" dt="2020-12-24T20:21:01.861" v="1011" actId="20577"/>
          <ac:spMkLst>
            <pc:docMk/>
            <pc:sldMk cId="3927935069" sldId="267"/>
            <ac:spMk id="3" creationId="{3C75B8C2-6F0E-254A-AB6E-494B289BD266}"/>
          </ac:spMkLst>
        </pc:spChg>
      </pc:sldChg>
      <pc:sldChg chg="modSp new mod">
        <pc:chgData name="Lei Li" userId="ef082f19-97a4-40f7-8ec1-0e91bb2b2192" providerId="ADAL" clId="{D990D87B-EAC3-6C45-921B-A4683293EF68}" dt="2020-12-24T20:25:02.300" v="1072" actId="20577"/>
        <pc:sldMkLst>
          <pc:docMk/>
          <pc:sldMk cId="1826825211" sldId="268"/>
        </pc:sldMkLst>
        <pc:spChg chg="mod">
          <ac:chgData name="Lei Li" userId="ef082f19-97a4-40f7-8ec1-0e91bb2b2192" providerId="ADAL" clId="{D990D87B-EAC3-6C45-921B-A4683293EF68}" dt="2020-12-24T20:22:08.781" v="1022" actId="20577"/>
          <ac:spMkLst>
            <pc:docMk/>
            <pc:sldMk cId="1826825211" sldId="268"/>
            <ac:spMk id="2" creationId="{5593912D-2B31-8643-9C27-5D662A6C262F}"/>
          </ac:spMkLst>
        </pc:spChg>
        <pc:spChg chg="mod">
          <ac:chgData name="Lei Li" userId="ef082f19-97a4-40f7-8ec1-0e91bb2b2192" providerId="ADAL" clId="{D990D87B-EAC3-6C45-921B-A4683293EF68}" dt="2020-12-24T20:23:16.773" v="1044" actId="20577"/>
          <ac:spMkLst>
            <pc:docMk/>
            <pc:sldMk cId="1826825211" sldId="268"/>
            <ac:spMk id="3" creationId="{73E4A2BD-E8BE-784B-A070-2E2615A6FF80}"/>
          </ac:spMkLst>
        </pc:spChg>
        <pc:spChg chg="mod">
          <ac:chgData name="Lei Li" userId="ef082f19-97a4-40f7-8ec1-0e91bb2b2192" providerId="ADAL" clId="{D990D87B-EAC3-6C45-921B-A4683293EF68}" dt="2020-12-24T20:25:02.300" v="1072" actId="20577"/>
          <ac:spMkLst>
            <pc:docMk/>
            <pc:sldMk cId="1826825211" sldId="268"/>
            <ac:spMk id="4" creationId="{973E1822-418C-FE44-A166-1310B5E52F7E}"/>
          </ac:spMkLst>
        </pc:spChg>
      </pc:sldChg>
      <pc:sldChg chg="modSp new mod">
        <pc:chgData name="Lei Li" userId="ef082f19-97a4-40f7-8ec1-0e91bb2b2192" providerId="ADAL" clId="{D990D87B-EAC3-6C45-921B-A4683293EF68}" dt="2020-12-24T20:35:53.718" v="1320" actId="15"/>
        <pc:sldMkLst>
          <pc:docMk/>
          <pc:sldMk cId="2382408208" sldId="269"/>
        </pc:sldMkLst>
        <pc:spChg chg="mod">
          <ac:chgData name="Lei Li" userId="ef082f19-97a4-40f7-8ec1-0e91bb2b2192" providerId="ADAL" clId="{D990D87B-EAC3-6C45-921B-A4683293EF68}" dt="2020-12-24T20:30:20.604" v="1132" actId="20577"/>
          <ac:spMkLst>
            <pc:docMk/>
            <pc:sldMk cId="2382408208" sldId="269"/>
            <ac:spMk id="2" creationId="{119A0CA7-5726-F442-B2A8-A61A1E6F6F60}"/>
          </ac:spMkLst>
        </pc:spChg>
        <pc:spChg chg="mod">
          <ac:chgData name="Lei Li" userId="ef082f19-97a4-40f7-8ec1-0e91bb2b2192" providerId="ADAL" clId="{D990D87B-EAC3-6C45-921B-A4683293EF68}" dt="2020-12-24T20:35:53.718" v="1320" actId="15"/>
          <ac:spMkLst>
            <pc:docMk/>
            <pc:sldMk cId="2382408208" sldId="269"/>
            <ac:spMk id="3" creationId="{65AC04A9-F2AB-AC46-987A-082D427BF946}"/>
          </ac:spMkLst>
        </pc:spChg>
      </pc:sldChg>
      <pc:sldChg chg="modSp new mod">
        <pc:chgData name="Lei Li" userId="ef082f19-97a4-40f7-8ec1-0e91bb2b2192" providerId="ADAL" clId="{D990D87B-EAC3-6C45-921B-A4683293EF68}" dt="2020-12-25T01:53:22.323" v="1749" actId="20577"/>
        <pc:sldMkLst>
          <pc:docMk/>
          <pc:sldMk cId="1531292215" sldId="270"/>
        </pc:sldMkLst>
        <pc:spChg chg="mod">
          <ac:chgData name="Lei Li" userId="ef082f19-97a4-40f7-8ec1-0e91bb2b2192" providerId="ADAL" clId="{D990D87B-EAC3-6C45-921B-A4683293EF68}" dt="2020-12-25T01:49:02.675" v="1667" actId="20577"/>
          <ac:spMkLst>
            <pc:docMk/>
            <pc:sldMk cId="1531292215" sldId="270"/>
            <ac:spMk id="2" creationId="{9938A2C0-D8EC-9342-806D-185A20980DC0}"/>
          </ac:spMkLst>
        </pc:spChg>
        <pc:spChg chg="mod">
          <ac:chgData name="Lei Li" userId="ef082f19-97a4-40f7-8ec1-0e91bb2b2192" providerId="ADAL" clId="{D990D87B-EAC3-6C45-921B-A4683293EF68}" dt="2020-12-25T01:53:22.323" v="1749" actId="20577"/>
          <ac:spMkLst>
            <pc:docMk/>
            <pc:sldMk cId="1531292215" sldId="270"/>
            <ac:spMk id="3" creationId="{56767234-B07B-0B45-91B3-56EB0FADABFC}"/>
          </ac:spMkLst>
        </pc:spChg>
      </pc:sldChg>
      <pc:sldChg chg="modSp new mod">
        <pc:chgData name="Lei Li" userId="ef082f19-97a4-40f7-8ec1-0e91bb2b2192" providerId="ADAL" clId="{D990D87B-EAC3-6C45-921B-A4683293EF68}" dt="2020-12-25T02:04:16.296" v="1803"/>
        <pc:sldMkLst>
          <pc:docMk/>
          <pc:sldMk cId="2657758910" sldId="271"/>
        </pc:sldMkLst>
        <pc:spChg chg="mod">
          <ac:chgData name="Lei Li" userId="ef082f19-97a4-40f7-8ec1-0e91bb2b2192" providerId="ADAL" clId="{D990D87B-EAC3-6C45-921B-A4683293EF68}" dt="2020-12-25T01:55:59.365" v="1778" actId="20577"/>
          <ac:spMkLst>
            <pc:docMk/>
            <pc:sldMk cId="2657758910" sldId="271"/>
            <ac:spMk id="2" creationId="{5522C9A9-68BF-454F-9DA1-DFF1B7B0FF6A}"/>
          </ac:spMkLst>
        </pc:spChg>
        <pc:spChg chg="mod">
          <ac:chgData name="Lei Li" userId="ef082f19-97a4-40f7-8ec1-0e91bb2b2192" providerId="ADAL" clId="{D990D87B-EAC3-6C45-921B-A4683293EF68}" dt="2020-12-25T02:04:16.296" v="1803"/>
          <ac:spMkLst>
            <pc:docMk/>
            <pc:sldMk cId="2657758910" sldId="271"/>
            <ac:spMk id="3" creationId="{F6E732EE-0941-FA4E-8DB6-64DE61C5D343}"/>
          </ac:spMkLst>
        </pc:spChg>
      </pc:sldChg>
      <pc:sldChg chg="modSp new mod">
        <pc:chgData name="Lei Li" userId="ef082f19-97a4-40f7-8ec1-0e91bb2b2192" providerId="ADAL" clId="{D990D87B-EAC3-6C45-921B-A4683293EF68}" dt="2020-12-25T02:12:53.712" v="2006"/>
        <pc:sldMkLst>
          <pc:docMk/>
          <pc:sldMk cId="3708039022" sldId="272"/>
        </pc:sldMkLst>
        <pc:spChg chg="mod">
          <ac:chgData name="Lei Li" userId="ef082f19-97a4-40f7-8ec1-0e91bb2b2192" providerId="ADAL" clId="{D990D87B-EAC3-6C45-921B-A4683293EF68}" dt="2020-12-25T02:08:45.854" v="1883" actId="20577"/>
          <ac:spMkLst>
            <pc:docMk/>
            <pc:sldMk cId="3708039022" sldId="272"/>
            <ac:spMk id="2" creationId="{A5FAC74D-4496-A44B-B712-D9E794462532}"/>
          </ac:spMkLst>
        </pc:spChg>
        <pc:spChg chg="mod">
          <ac:chgData name="Lei Li" userId="ef082f19-97a4-40f7-8ec1-0e91bb2b2192" providerId="ADAL" clId="{D990D87B-EAC3-6C45-921B-A4683293EF68}" dt="2020-12-25T02:12:53.712" v="2006"/>
          <ac:spMkLst>
            <pc:docMk/>
            <pc:sldMk cId="3708039022" sldId="272"/>
            <ac:spMk id="3" creationId="{F9BAEBF4-E607-874D-AEA0-595AEE089830}"/>
          </ac:spMkLst>
        </pc:spChg>
      </pc:sldChg>
    </pc:docChg>
  </pc:docChgLst>
  <pc:docChgLst>
    <pc:chgData name="Lei Li" userId="ef082f19-97a4-40f7-8ec1-0e91bb2b2192" providerId="ADAL" clId="{9AF72F56-A7B9-CC41-B691-D26BE4E2C501}"/>
    <pc:docChg chg="undo custSel addSld delSld modSld">
      <pc:chgData name="Lei Li" userId="ef082f19-97a4-40f7-8ec1-0e91bb2b2192" providerId="ADAL" clId="{9AF72F56-A7B9-CC41-B691-D26BE4E2C501}" dt="2020-12-25T19:47:14.724" v="2529" actId="20577"/>
      <pc:docMkLst>
        <pc:docMk/>
      </pc:docMkLst>
      <pc:sldChg chg="modSp mod">
        <pc:chgData name="Lei Li" userId="ef082f19-97a4-40f7-8ec1-0e91bb2b2192" providerId="ADAL" clId="{9AF72F56-A7B9-CC41-B691-D26BE4E2C501}" dt="2020-12-25T13:47:12.888" v="16" actId="20577"/>
        <pc:sldMkLst>
          <pc:docMk/>
          <pc:sldMk cId="2503590105" sldId="256"/>
        </pc:sldMkLst>
        <pc:spChg chg="mod">
          <ac:chgData name="Lei Li" userId="ef082f19-97a4-40f7-8ec1-0e91bb2b2192" providerId="ADAL" clId="{9AF72F56-A7B9-CC41-B691-D26BE4E2C501}" dt="2020-12-25T13:47:12.888" v="16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modSp mod">
        <pc:chgData name="Lei Li" userId="ef082f19-97a4-40f7-8ec1-0e91bb2b2192" providerId="ADAL" clId="{9AF72F56-A7B9-CC41-B691-D26BE4E2C501}" dt="2020-12-25T14:14:31.752" v="893" actId="20577"/>
        <pc:sldMkLst>
          <pc:docMk/>
          <pc:sldMk cId="3238765989" sldId="257"/>
        </pc:sldMkLst>
        <pc:spChg chg="mod">
          <ac:chgData name="Lei Li" userId="ef082f19-97a4-40f7-8ec1-0e91bb2b2192" providerId="ADAL" clId="{9AF72F56-A7B9-CC41-B691-D26BE4E2C501}" dt="2020-12-25T13:47:40.370" v="31" actId="20577"/>
          <ac:spMkLst>
            <pc:docMk/>
            <pc:sldMk cId="3238765989" sldId="257"/>
            <ac:spMk id="2" creationId="{83AB6E9D-7E98-7843-AF3C-B09DD2165796}"/>
          </ac:spMkLst>
        </pc:spChg>
        <pc:spChg chg="mod">
          <ac:chgData name="Lei Li" userId="ef082f19-97a4-40f7-8ec1-0e91bb2b2192" providerId="ADAL" clId="{9AF72F56-A7B9-CC41-B691-D26BE4E2C501}" dt="2020-12-25T14:14:31.752" v="893" actId="20577"/>
          <ac:spMkLst>
            <pc:docMk/>
            <pc:sldMk cId="3238765989" sldId="257"/>
            <ac:spMk id="3" creationId="{913DA2BC-5297-5B4B-9D31-77ACA01D6B50}"/>
          </ac:spMkLst>
        </pc:spChg>
      </pc:sldChg>
      <pc:sldChg chg="modSp mod">
        <pc:chgData name="Lei Li" userId="ef082f19-97a4-40f7-8ec1-0e91bb2b2192" providerId="ADAL" clId="{9AF72F56-A7B9-CC41-B691-D26BE4E2C501}" dt="2020-12-25T19:47:14.724" v="2529" actId="20577"/>
        <pc:sldMkLst>
          <pc:docMk/>
          <pc:sldMk cId="2686351654" sldId="260"/>
        </pc:sldMkLst>
        <pc:spChg chg="mod">
          <ac:chgData name="Lei Li" userId="ef082f19-97a4-40f7-8ec1-0e91bb2b2192" providerId="ADAL" clId="{9AF72F56-A7B9-CC41-B691-D26BE4E2C501}" dt="2020-12-25T19:47:14.724" v="2529" actId="20577"/>
          <ac:spMkLst>
            <pc:docMk/>
            <pc:sldMk cId="2686351654" sldId="260"/>
            <ac:spMk id="3" creationId="{DBE6C686-1D63-F045-B38D-E7FD311172C3}"/>
          </ac:spMkLst>
        </pc:spChg>
        <pc:spChg chg="mod">
          <ac:chgData name="Lei Li" userId="ef082f19-97a4-40f7-8ec1-0e91bb2b2192" providerId="ADAL" clId="{9AF72F56-A7B9-CC41-B691-D26BE4E2C501}" dt="2020-12-25T14:12:51.296" v="754" actId="20577"/>
          <ac:spMkLst>
            <pc:docMk/>
            <pc:sldMk cId="2686351654" sldId="260"/>
            <ac:spMk id="4" creationId="{8B3A8982-831D-4044-98F5-59948BCF7646}"/>
          </ac:spMkLst>
        </pc:spChg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500994766" sldId="261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65834913" sldId="262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45660090" sldId="263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721456740" sldId="264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108800988" sldId="265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492375759" sldId="266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927935069" sldId="267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1826825211" sldId="268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2382408208" sldId="269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1531292215" sldId="270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2657758910" sldId="271"/>
        </pc:sldMkLst>
      </pc:sldChg>
      <pc:sldChg chg="del">
        <pc:chgData name="Lei Li" userId="ef082f19-97a4-40f7-8ec1-0e91bb2b2192" providerId="ADAL" clId="{9AF72F56-A7B9-CC41-B691-D26BE4E2C501}" dt="2020-12-25T14:07:14.274" v="662" actId="2696"/>
        <pc:sldMkLst>
          <pc:docMk/>
          <pc:sldMk cId="3708039022" sldId="272"/>
        </pc:sldMkLst>
      </pc:sldChg>
      <pc:sldChg chg="addSp delSp modSp new mod">
        <pc:chgData name="Lei Li" userId="ef082f19-97a4-40f7-8ec1-0e91bb2b2192" providerId="ADAL" clId="{9AF72F56-A7B9-CC41-B691-D26BE4E2C501}" dt="2020-12-25T13:59:30.951" v="370" actId="962"/>
        <pc:sldMkLst>
          <pc:docMk/>
          <pc:sldMk cId="2243392386" sldId="273"/>
        </pc:sldMkLst>
        <pc:spChg chg="mod">
          <ac:chgData name="Lei Li" userId="ef082f19-97a4-40f7-8ec1-0e91bb2b2192" providerId="ADAL" clId="{9AF72F56-A7B9-CC41-B691-D26BE4E2C501}" dt="2020-12-25T13:56:21.272" v="226" actId="20577"/>
          <ac:spMkLst>
            <pc:docMk/>
            <pc:sldMk cId="2243392386" sldId="273"/>
            <ac:spMk id="2" creationId="{4C095608-0F4F-8141-9E68-359463CB4281}"/>
          </ac:spMkLst>
        </pc:spChg>
        <pc:spChg chg="del">
          <ac:chgData name="Lei Li" userId="ef082f19-97a4-40f7-8ec1-0e91bb2b2192" providerId="ADAL" clId="{9AF72F56-A7B9-CC41-B691-D26BE4E2C501}" dt="2020-12-25T13:52:55.053" v="164" actId="478"/>
          <ac:spMkLst>
            <pc:docMk/>
            <pc:sldMk cId="2243392386" sldId="273"/>
            <ac:spMk id="3" creationId="{A976C37E-F3EE-144E-BE80-D4AC786B1249}"/>
          </ac:spMkLst>
        </pc:spChg>
        <pc:spChg chg="mod">
          <ac:chgData name="Lei Li" userId="ef082f19-97a4-40f7-8ec1-0e91bb2b2192" providerId="ADAL" clId="{9AF72F56-A7B9-CC41-B691-D26BE4E2C501}" dt="2020-12-25T13:57:15.071" v="246" actId="20577"/>
          <ac:spMkLst>
            <pc:docMk/>
            <pc:sldMk cId="2243392386" sldId="273"/>
            <ac:spMk id="4" creationId="{87C7806C-DC0D-8C4A-9C8B-9B773CF17F1B}"/>
          </ac:spMkLst>
        </pc:spChg>
        <pc:picChg chg="add del mod">
          <ac:chgData name="Lei Li" userId="ef082f19-97a4-40f7-8ec1-0e91bb2b2192" providerId="ADAL" clId="{9AF72F56-A7B9-CC41-B691-D26BE4E2C501}" dt="2020-12-25T13:53:58.225" v="166" actId="478"/>
          <ac:picMkLst>
            <pc:docMk/>
            <pc:sldMk cId="2243392386" sldId="273"/>
            <ac:picMk id="1026" creationId="{9A30DBC7-2A78-844C-9E3D-9890ACCE40B0}"/>
          </ac:picMkLst>
        </pc:picChg>
        <pc:picChg chg="add mod">
          <ac:chgData name="Lei Li" userId="ef082f19-97a4-40f7-8ec1-0e91bb2b2192" providerId="ADAL" clId="{9AF72F56-A7B9-CC41-B691-D26BE4E2C501}" dt="2020-12-25T13:59:30.951" v="370" actId="962"/>
          <ac:picMkLst>
            <pc:docMk/>
            <pc:sldMk cId="2243392386" sldId="273"/>
            <ac:picMk id="1028" creationId="{AC6DA916-BFA7-554B-BED7-1823AEB33514}"/>
          </ac:picMkLst>
        </pc:picChg>
      </pc:sldChg>
      <pc:sldChg chg="addSp delSp modSp new mod">
        <pc:chgData name="Lei Li" userId="ef082f19-97a4-40f7-8ec1-0e91bb2b2192" providerId="ADAL" clId="{9AF72F56-A7B9-CC41-B691-D26BE4E2C501}" dt="2020-12-25T14:19:28.665" v="987" actId="20577"/>
        <pc:sldMkLst>
          <pc:docMk/>
          <pc:sldMk cId="2271961417" sldId="274"/>
        </pc:sldMkLst>
        <pc:spChg chg="mod">
          <ac:chgData name="Lei Li" userId="ef082f19-97a4-40f7-8ec1-0e91bb2b2192" providerId="ADAL" clId="{9AF72F56-A7B9-CC41-B691-D26BE4E2C501}" dt="2020-12-25T14:10:50.953" v="706" actId="20577"/>
          <ac:spMkLst>
            <pc:docMk/>
            <pc:sldMk cId="2271961417" sldId="274"/>
            <ac:spMk id="2" creationId="{77A89397-2F18-1142-A2F8-5B2A49A2CE30}"/>
          </ac:spMkLst>
        </pc:spChg>
        <pc:spChg chg="del">
          <ac:chgData name="Lei Li" userId="ef082f19-97a4-40f7-8ec1-0e91bb2b2192" providerId="ADAL" clId="{9AF72F56-A7B9-CC41-B691-D26BE4E2C501}" dt="2020-12-25T14:12:08.660" v="707"/>
          <ac:spMkLst>
            <pc:docMk/>
            <pc:sldMk cId="2271961417" sldId="274"/>
            <ac:spMk id="3" creationId="{682343F7-FAA5-D04C-932C-A5556F71055B}"/>
          </ac:spMkLst>
        </pc:spChg>
        <pc:spChg chg="add mod ord">
          <ac:chgData name="Lei Li" userId="ef082f19-97a4-40f7-8ec1-0e91bb2b2192" providerId="ADAL" clId="{9AF72F56-A7B9-CC41-B691-D26BE4E2C501}" dt="2020-12-25T14:19:28.665" v="987" actId="20577"/>
          <ac:spMkLst>
            <pc:docMk/>
            <pc:sldMk cId="2271961417" sldId="274"/>
            <ac:spMk id="8" creationId="{5DDF102B-8706-9D41-8FE8-C8B4400EA77D}"/>
          </ac:spMkLst>
        </pc:spChg>
        <pc:picChg chg="add mod">
          <ac:chgData name="Lei Li" userId="ef082f19-97a4-40f7-8ec1-0e91bb2b2192" providerId="ADAL" clId="{9AF72F56-A7B9-CC41-B691-D26BE4E2C501}" dt="2020-12-25T14:15:56.896" v="957" actId="962"/>
          <ac:picMkLst>
            <pc:docMk/>
            <pc:sldMk cId="2271961417" sldId="274"/>
            <ac:picMk id="7" creationId="{23C3D130-F04B-924C-9BCD-DCD5518EFB2B}"/>
          </ac:picMkLst>
        </pc:picChg>
      </pc:sldChg>
      <pc:sldChg chg="addSp delSp modSp new mod">
        <pc:chgData name="Lei Li" userId="ef082f19-97a4-40f7-8ec1-0e91bb2b2192" providerId="ADAL" clId="{9AF72F56-A7B9-CC41-B691-D26BE4E2C501}" dt="2020-12-25T14:27:18.786" v="1099" actId="962"/>
        <pc:sldMkLst>
          <pc:docMk/>
          <pc:sldMk cId="886838117" sldId="275"/>
        </pc:sldMkLst>
        <pc:spChg chg="mod">
          <ac:chgData name="Lei Li" userId="ef082f19-97a4-40f7-8ec1-0e91bb2b2192" providerId="ADAL" clId="{9AF72F56-A7B9-CC41-B691-D26BE4E2C501}" dt="2020-12-25T14:26:23.077" v="995" actId="27636"/>
          <ac:spMkLst>
            <pc:docMk/>
            <pc:sldMk cId="886838117" sldId="275"/>
            <ac:spMk id="2" creationId="{34FC688E-1C0B-BB42-91BC-EA4940B79034}"/>
          </ac:spMkLst>
        </pc:spChg>
        <pc:spChg chg="del">
          <ac:chgData name="Lei Li" userId="ef082f19-97a4-40f7-8ec1-0e91bb2b2192" providerId="ADAL" clId="{9AF72F56-A7B9-CC41-B691-D26BE4E2C501}" dt="2020-12-25T14:26:35.350" v="996"/>
          <ac:spMkLst>
            <pc:docMk/>
            <pc:sldMk cId="886838117" sldId="275"/>
            <ac:spMk id="3" creationId="{44BD5215-585F-CB4D-8402-C430AE2ACF70}"/>
          </ac:spMkLst>
        </pc:spChg>
        <pc:spChg chg="add mod">
          <ac:chgData name="Lei Li" userId="ef082f19-97a4-40f7-8ec1-0e91bb2b2192" providerId="ADAL" clId="{9AF72F56-A7B9-CC41-B691-D26BE4E2C501}" dt="2020-12-25T14:26:53.594" v="1001"/>
          <ac:spMkLst>
            <pc:docMk/>
            <pc:sldMk cId="886838117" sldId="275"/>
            <ac:spMk id="8" creationId="{40F96558-A203-1D4D-9D01-126A9E73015E}"/>
          </ac:spMkLst>
        </pc:spChg>
        <pc:picChg chg="add mod">
          <ac:chgData name="Lei Li" userId="ef082f19-97a4-40f7-8ec1-0e91bb2b2192" providerId="ADAL" clId="{9AF72F56-A7B9-CC41-B691-D26BE4E2C501}" dt="2020-12-25T14:27:18.786" v="1099" actId="962"/>
          <ac:picMkLst>
            <pc:docMk/>
            <pc:sldMk cId="886838117" sldId="275"/>
            <ac:picMk id="7" creationId="{C63D2A8E-35BE-C945-BAB9-0CFC7ED944F8}"/>
          </ac:picMkLst>
        </pc:picChg>
      </pc:sldChg>
      <pc:sldChg chg="modSp new mod">
        <pc:chgData name="Lei Li" userId="ef082f19-97a4-40f7-8ec1-0e91bb2b2192" providerId="ADAL" clId="{9AF72F56-A7B9-CC41-B691-D26BE4E2C501}" dt="2020-12-25T14:29:54.279" v="1202" actId="20577"/>
        <pc:sldMkLst>
          <pc:docMk/>
          <pc:sldMk cId="3461795000" sldId="276"/>
        </pc:sldMkLst>
        <pc:spChg chg="mod">
          <ac:chgData name="Lei Li" userId="ef082f19-97a4-40f7-8ec1-0e91bb2b2192" providerId="ADAL" clId="{9AF72F56-A7B9-CC41-B691-D26BE4E2C501}" dt="2020-12-25T14:27:47.063" v="1111" actId="20577"/>
          <ac:spMkLst>
            <pc:docMk/>
            <pc:sldMk cId="3461795000" sldId="276"/>
            <ac:spMk id="2" creationId="{59E33FA9-94F8-6D4C-9183-3D004B2869AC}"/>
          </ac:spMkLst>
        </pc:spChg>
        <pc:spChg chg="mod">
          <ac:chgData name="Lei Li" userId="ef082f19-97a4-40f7-8ec1-0e91bb2b2192" providerId="ADAL" clId="{9AF72F56-A7B9-CC41-B691-D26BE4E2C501}" dt="2020-12-25T14:29:54.279" v="1202" actId="20577"/>
          <ac:spMkLst>
            <pc:docMk/>
            <pc:sldMk cId="3461795000" sldId="276"/>
            <ac:spMk id="3" creationId="{BB3170C2-560A-3D41-A49D-78C3028F254A}"/>
          </ac:spMkLst>
        </pc:spChg>
      </pc:sldChg>
      <pc:sldChg chg="modSp new mod">
        <pc:chgData name="Lei Li" userId="ef082f19-97a4-40f7-8ec1-0e91bb2b2192" providerId="ADAL" clId="{9AF72F56-A7B9-CC41-B691-D26BE4E2C501}" dt="2020-12-25T14:39:35.007" v="1288" actId="20577"/>
        <pc:sldMkLst>
          <pc:docMk/>
          <pc:sldMk cId="1865562979" sldId="277"/>
        </pc:sldMkLst>
        <pc:spChg chg="mod">
          <ac:chgData name="Lei Li" userId="ef082f19-97a4-40f7-8ec1-0e91bb2b2192" providerId="ADAL" clId="{9AF72F56-A7B9-CC41-B691-D26BE4E2C501}" dt="2020-12-25T14:34:27.729" v="1216" actId="20577"/>
          <ac:spMkLst>
            <pc:docMk/>
            <pc:sldMk cId="1865562979" sldId="277"/>
            <ac:spMk id="2" creationId="{EBAA0294-9666-CA44-856A-4CBA5C726E5B}"/>
          </ac:spMkLst>
        </pc:spChg>
        <pc:spChg chg="mod">
          <ac:chgData name="Lei Li" userId="ef082f19-97a4-40f7-8ec1-0e91bb2b2192" providerId="ADAL" clId="{9AF72F56-A7B9-CC41-B691-D26BE4E2C501}" dt="2020-12-25T14:39:35.007" v="1288" actId="20577"/>
          <ac:spMkLst>
            <pc:docMk/>
            <pc:sldMk cId="1865562979" sldId="277"/>
            <ac:spMk id="3" creationId="{2366E696-6E32-D249-B779-78A9EBA8D9B2}"/>
          </ac:spMkLst>
        </pc:spChg>
      </pc:sldChg>
      <pc:sldChg chg="modSp new mod">
        <pc:chgData name="Lei Li" userId="ef082f19-97a4-40f7-8ec1-0e91bb2b2192" providerId="ADAL" clId="{9AF72F56-A7B9-CC41-B691-D26BE4E2C501}" dt="2020-12-25T14:44:37.062" v="1656" actId="15"/>
        <pc:sldMkLst>
          <pc:docMk/>
          <pc:sldMk cId="1284609544" sldId="278"/>
        </pc:sldMkLst>
        <pc:spChg chg="mod">
          <ac:chgData name="Lei Li" userId="ef082f19-97a4-40f7-8ec1-0e91bb2b2192" providerId="ADAL" clId="{9AF72F56-A7B9-CC41-B691-D26BE4E2C501}" dt="2020-12-25T14:37:46.321" v="1265" actId="27636"/>
          <ac:spMkLst>
            <pc:docMk/>
            <pc:sldMk cId="1284609544" sldId="278"/>
            <ac:spMk id="2" creationId="{FCBB5095-5AFB-3840-AD9E-F118D3237959}"/>
          </ac:spMkLst>
        </pc:spChg>
        <pc:spChg chg="mod">
          <ac:chgData name="Lei Li" userId="ef082f19-97a4-40f7-8ec1-0e91bb2b2192" providerId="ADAL" clId="{9AF72F56-A7B9-CC41-B691-D26BE4E2C501}" dt="2020-12-25T14:44:37.062" v="1656" actId="15"/>
          <ac:spMkLst>
            <pc:docMk/>
            <pc:sldMk cId="1284609544" sldId="278"/>
            <ac:spMk id="3" creationId="{1EEE53AB-54A9-0A4A-9C81-FAA742C655CE}"/>
          </ac:spMkLst>
        </pc:spChg>
      </pc:sldChg>
      <pc:sldChg chg="modSp new mod">
        <pc:chgData name="Lei Li" userId="ef082f19-97a4-40f7-8ec1-0e91bb2b2192" providerId="ADAL" clId="{9AF72F56-A7B9-CC41-B691-D26BE4E2C501}" dt="2020-12-25T14:49:17.716" v="1896" actId="15"/>
        <pc:sldMkLst>
          <pc:docMk/>
          <pc:sldMk cId="1452675489" sldId="279"/>
        </pc:sldMkLst>
        <pc:spChg chg="mod">
          <ac:chgData name="Lei Li" userId="ef082f19-97a4-40f7-8ec1-0e91bb2b2192" providerId="ADAL" clId="{9AF72F56-A7B9-CC41-B691-D26BE4E2C501}" dt="2020-12-25T14:45:42.319" v="1696" actId="313"/>
          <ac:spMkLst>
            <pc:docMk/>
            <pc:sldMk cId="1452675489" sldId="279"/>
            <ac:spMk id="2" creationId="{80C9D243-1479-A34C-B034-14E3A1379A75}"/>
          </ac:spMkLst>
        </pc:spChg>
        <pc:spChg chg="mod">
          <ac:chgData name="Lei Li" userId="ef082f19-97a4-40f7-8ec1-0e91bb2b2192" providerId="ADAL" clId="{9AF72F56-A7B9-CC41-B691-D26BE4E2C501}" dt="2020-12-25T14:49:17.716" v="1896" actId="15"/>
          <ac:spMkLst>
            <pc:docMk/>
            <pc:sldMk cId="1452675489" sldId="279"/>
            <ac:spMk id="3" creationId="{A1D9D12C-8FD3-EE41-A5AB-D5DE7A6B9F6B}"/>
          </ac:spMkLst>
        </pc:spChg>
      </pc:sldChg>
      <pc:sldChg chg="modSp new mod">
        <pc:chgData name="Lei Li" userId="ef082f19-97a4-40f7-8ec1-0e91bb2b2192" providerId="ADAL" clId="{9AF72F56-A7B9-CC41-B691-D26BE4E2C501}" dt="2020-12-25T15:06:43.972" v="1946" actId="15"/>
        <pc:sldMkLst>
          <pc:docMk/>
          <pc:sldMk cId="4136327083" sldId="280"/>
        </pc:sldMkLst>
        <pc:spChg chg="mod">
          <ac:chgData name="Lei Li" userId="ef082f19-97a4-40f7-8ec1-0e91bb2b2192" providerId="ADAL" clId="{9AF72F56-A7B9-CC41-B691-D26BE4E2C501}" dt="2020-12-25T15:03:08.728" v="1903" actId="20577"/>
          <ac:spMkLst>
            <pc:docMk/>
            <pc:sldMk cId="4136327083" sldId="280"/>
            <ac:spMk id="2" creationId="{DAAC0EA9-1CC1-FE40-B37E-86943D046679}"/>
          </ac:spMkLst>
        </pc:spChg>
        <pc:spChg chg="mod">
          <ac:chgData name="Lei Li" userId="ef082f19-97a4-40f7-8ec1-0e91bb2b2192" providerId="ADAL" clId="{9AF72F56-A7B9-CC41-B691-D26BE4E2C501}" dt="2020-12-25T15:06:43.972" v="1946" actId="15"/>
          <ac:spMkLst>
            <pc:docMk/>
            <pc:sldMk cId="4136327083" sldId="280"/>
            <ac:spMk id="3" creationId="{0E955EEF-02F3-1B47-AA40-9EFFF8588363}"/>
          </ac:spMkLst>
        </pc:spChg>
      </pc:sldChg>
      <pc:sldChg chg="addSp delSp modSp new mod">
        <pc:chgData name="Lei Li" userId="ef082f19-97a4-40f7-8ec1-0e91bb2b2192" providerId="ADAL" clId="{9AF72F56-A7B9-CC41-B691-D26BE4E2C501}" dt="2020-12-25T15:08:39.655" v="1996" actId="962"/>
        <pc:sldMkLst>
          <pc:docMk/>
          <pc:sldMk cId="1972338574" sldId="281"/>
        </pc:sldMkLst>
        <pc:spChg chg="mod">
          <ac:chgData name="Lei Li" userId="ef082f19-97a4-40f7-8ec1-0e91bb2b2192" providerId="ADAL" clId="{9AF72F56-A7B9-CC41-B691-D26BE4E2C501}" dt="2020-12-25T15:07:32.201" v="1987" actId="20577"/>
          <ac:spMkLst>
            <pc:docMk/>
            <pc:sldMk cId="1972338574" sldId="281"/>
            <ac:spMk id="2" creationId="{FF00520A-C927-5B47-A5E6-651C63747B8A}"/>
          </ac:spMkLst>
        </pc:spChg>
        <pc:spChg chg="del">
          <ac:chgData name="Lei Li" userId="ef082f19-97a4-40f7-8ec1-0e91bb2b2192" providerId="ADAL" clId="{9AF72F56-A7B9-CC41-B691-D26BE4E2C501}" dt="2020-12-25T15:07:52.970" v="1988"/>
          <ac:spMkLst>
            <pc:docMk/>
            <pc:sldMk cId="1972338574" sldId="281"/>
            <ac:spMk id="3" creationId="{9F7C8E2A-309A-2C44-92C2-06141B569246}"/>
          </ac:spMkLst>
        </pc:spChg>
        <pc:spChg chg="add mod">
          <ac:chgData name="Lei Li" userId="ef082f19-97a4-40f7-8ec1-0e91bb2b2192" providerId="ADAL" clId="{9AF72F56-A7B9-CC41-B691-D26BE4E2C501}" dt="2020-12-25T15:08:17.385" v="1994"/>
          <ac:spMkLst>
            <pc:docMk/>
            <pc:sldMk cId="1972338574" sldId="281"/>
            <ac:spMk id="8" creationId="{A0D9B940-CDB4-D143-B876-09D0DEFF6ACD}"/>
          </ac:spMkLst>
        </pc:spChg>
        <pc:picChg chg="add mod">
          <ac:chgData name="Lei Li" userId="ef082f19-97a4-40f7-8ec1-0e91bb2b2192" providerId="ADAL" clId="{9AF72F56-A7B9-CC41-B691-D26BE4E2C501}" dt="2020-12-25T15:08:39.655" v="1996" actId="962"/>
          <ac:picMkLst>
            <pc:docMk/>
            <pc:sldMk cId="1972338574" sldId="281"/>
            <ac:picMk id="7" creationId="{A39EF36E-001F-C941-B6F6-0958D8479215}"/>
          </ac:picMkLst>
        </pc:picChg>
      </pc:sldChg>
      <pc:sldChg chg="modSp new mod">
        <pc:chgData name="Lei Li" userId="ef082f19-97a4-40f7-8ec1-0e91bb2b2192" providerId="ADAL" clId="{9AF72F56-A7B9-CC41-B691-D26BE4E2C501}" dt="2020-12-25T15:12:07.595" v="2118" actId="15"/>
        <pc:sldMkLst>
          <pc:docMk/>
          <pc:sldMk cId="2952590177" sldId="282"/>
        </pc:sldMkLst>
        <pc:spChg chg="mod">
          <ac:chgData name="Lei Li" userId="ef082f19-97a4-40f7-8ec1-0e91bb2b2192" providerId="ADAL" clId="{9AF72F56-A7B9-CC41-B691-D26BE4E2C501}" dt="2020-12-25T15:10:04.964" v="2023" actId="20577"/>
          <ac:spMkLst>
            <pc:docMk/>
            <pc:sldMk cId="2952590177" sldId="282"/>
            <ac:spMk id="2" creationId="{B0929FA3-42AC-4F48-8187-A00940546E73}"/>
          </ac:spMkLst>
        </pc:spChg>
        <pc:spChg chg="mod">
          <ac:chgData name="Lei Li" userId="ef082f19-97a4-40f7-8ec1-0e91bb2b2192" providerId="ADAL" clId="{9AF72F56-A7B9-CC41-B691-D26BE4E2C501}" dt="2020-12-25T15:12:07.595" v="2118" actId="15"/>
          <ac:spMkLst>
            <pc:docMk/>
            <pc:sldMk cId="2952590177" sldId="282"/>
            <ac:spMk id="3" creationId="{5CF02166-0DD2-6E4A-A9F7-B44BBD736CA8}"/>
          </ac:spMkLst>
        </pc:spChg>
      </pc:sldChg>
      <pc:sldChg chg="modSp new mod">
        <pc:chgData name="Lei Li" userId="ef082f19-97a4-40f7-8ec1-0e91bb2b2192" providerId="ADAL" clId="{9AF72F56-A7B9-CC41-B691-D26BE4E2C501}" dt="2020-12-25T15:15:11.954" v="2151"/>
        <pc:sldMkLst>
          <pc:docMk/>
          <pc:sldMk cId="1535416256" sldId="283"/>
        </pc:sldMkLst>
        <pc:spChg chg="mod">
          <ac:chgData name="Lei Li" userId="ef082f19-97a4-40f7-8ec1-0e91bb2b2192" providerId="ADAL" clId="{9AF72F56-A7B9-CC41-B691-D26BE4E2C501}" dt="2020-12-25T15:12:53.483" v="2127"/>
          <ac:spMkLst>
            <pc:docMk/>
            <pc:sldMk cId="1535416256" sldId="283"/>
            <ac:spMk id="2" creationId="{2DAFD649-BFE6-2E41-ADB5-33C5FED3D628}"/>
          </ac:spMkLst>
        </pc:spChg>
        <pc:spChg chg="mod">
          <ac:chgData name="Lei Li" userId="ef082f19-97a4-40f7-8ec1-0e91bb2b2192" providerId="ADAL" clId="{9AF72F56-A7B9-CC41-B691-D26BE4E2C501}" dt="2020-12-25T15:15:11.954" v="2151"/>
          <ac:spMkLst>
            <pc:docMk/>
            <pc:sldMk cId="1535416256" sldId="283"/>
            <ac:spMk id="3" creationId="{1002F51C-9107-1848-A3B5-C5D3E6620630}"/>
          </ac:spMkLst>
        </pc:spChg>
      </pc:sldChg>
      <pc:sldChg chg="addSp delSp modSp new mod">
        <pc:chgData name="Lei Li" userId="ef082f19-97a4-40f7-8ec1-0e91bb2b2192" providerId="ADAL" clId="{9AF72F56-A7B9-CC41-B691-D26BE4E2C501}" dt="2020-12-25T15:18:02.456" v="2210"/>
        <pc:sldMkLst>
          <pc:docMk/>
          <pc:sldMk cId="4100137317" sldId="284"/>
        </pc:sldMkLst>
        <pc:spChg chg="mod">
          <ac:chgData name="Lei Li" userId="ef082f19-97a4-40f7-8ec1-0e91bb2b2192" providerId="ADAL" clId="{9AF72F56-A7B9-CC41-B691-D26BE4E2C501}" dt="2020-12-25T15:16:56.093" v="2154" actId="27636"/>
          <ac:spMkLst>
            <pc:docMk/>
            <pc:sldMk cId="4100137317" sldId="284"/>
            <ac:spMk id="2" creationId="{0229C118-6728-7042-AC13-0CB0E55B5286}"/>
          </ac:spMkLst>
        </pc:spChg>
        <pc:spChg chg="del">
          <ac:chgData name="Lei Li" userId="ef082f19-97a4-40f7-8ec1-0e91bb2b2192" providerId="ADAL" clId="{9AF72F56-A7B9-CC41-B691-D26BE4E2C501}" dt="2020-12-25T15:17:21.565" v="2155"/>
          <ac:spMkLst>
            <pc:docMk/>
            <pc:sldMk cId="4100137317" sldId="284"/>
            <ac:spMk id="3" creationId="{6B95B323-F1C9-AC4E-A417-AFCB6EE89C74}"/>
          </ac:spMkLst>
        </pc:spChg>
        <pc:spChg chg="add mod">
          <ac:chgData name="Lei Li" userId="ef082f19-97a4-40f7-8ec1-0e91bb2b2192" providerId="ADAL" clId="{9AF72F56-A7B9-CC41-B691-D26BE4E2C501}" dt="2020-12-25T15:18:02.456" v="2210"/>
          <ac:spMkLst>
            <pc:docMk/>
            <pc:sldMk cId="4100137317" sldId="284"/>
            <ac:spMk id="8" creationId="{D38D85E1-BD4D-BA47-956B-E05CB8E42AB0}"/>
          </ac:spMkLst>
        </pc:spChg>
        <pc:picChg chg="add mod">
          <ac:chgData name="Lei Li" userId="ef082f19-97a4-40f7-8ec1-0e91bb2b2192" providerId="ADAL" clId="{9AF72F56-A7B9-CC41-B691-D26BE4E2C501}" dt="2020-12-25T15:17:49.723" v="2209" actId="962"/>
          <ac:picMkLst>
            <pc:docMk/>
            <pc:sldMk cId="4100137317" sldId="284"/>
            <ac:picMk id="7" creationId="{747A498B-B5D6-4A4C-AF9D-4AD849F2961D}"/>
          </ac:picMkLst>
        </pc:picChg>
      </pc:sldChg>
      <pc:sldChg chg="addSp delSp modSp new mod">
        <pc:chgData name="Lei Li" userId="ef082f19-97a4-40f7-8ec1-0e91bb2b2192" providerId="ADAL" clId="{9AF72F56-A7B9-CC41-B691-D26BE4E2C501}" dt="2020-12-25T15:19:56.794" v="2295" actId="962"/>
        <pc:sldMkLst>
          <pc:docMk/>
          <pc:sldMk cId="3901943431" sldId="285"/>
        </pc:sldMkLst>
        <pc:spChg chg="mod">
          <ac:chgData name="Lei Li" userId="ef082f19-97a4-40f7-8ec1-0e91bb2b2192" providerId="ADAL" clId="{9AF72F56-A7B9-CC41-B691-D26BE4E2C501}" dt="2020-12-25T15:18:55.325" v="2244" actId="20577"/>
          <ac:spMkLst>
            <pc:docMk/>
            <pc:sldMk cId="3901943431" sldId="285"/>
            <ac:spMk id="2" creationId="{9825E4CC-19A5-8D45-9BC7-1E66F25DE1CA}"/>
          </ac:spMkLst>
        </pc:spChg>
        <pc:spChg chg="del">
          <ac:chgData name="Lei Li" userId="ef082f19-97a4-40f7-8ec1-0e91bb2b2192" providerId="ADAL" clId="{9AF72F56-A7B9-CC41-B691-D26BE4E2C501}" dt="2020-12-25T15:19:28.473" v="2246"/>
          <ac:spMkLst>
            <pc:docMk/>
            <pc:sldMk cId="3901943431" sldId="285"/>
            <ac:spMk id="3" creationId="{E1B9EC66-3E1E-1D46-A351-5D1E3364BA55}"/>
          </ac:spMkLst>
        </pc:spChg>
        <pc:spChg chg="add mod">
          <ac:chgData name="Lei Li" userId="ef082f19-97a4-40f7-8ec1-0e91bb2b2192" providerId="ADAL" clId="{9AF72F56-A7B9-CC41-B691-D26BE4E2C501}" dt="2020-12-25T15:19:08.775" v="2245"/>
          <ac:spMkLst>
            <pc:docMk/>
            <pc:sldMk cId="3901943431" sldId="285"/>
            <ac:spMk id="6" creationId="{D5F4C55A-A9A3-2546-8307-A1C17FE16F2C}"/>
          </ac:spMkLst>
        </pc:spChg>
        <pc:picChg chg="add mod">
          <ac:chgData name="Lei Li" userId="ef082f19-97a4-40f7-8ec1-0e91bb2b2192" providerId="ADAL" clId="{9AF72F56-A7B9-CC41-B691-D26BE4E2C501}" dt="2020-12-25T15:19:56.794" v="2295" actId="962"/>
          <ac:picMkLst>
            <pc:docMk/>
            <pc:sldMk cId="3901943431" sldId="285"/>
            <ac:picMk id="8" creationId="{D3A35172-9934-3049-8A10-2624E98EFAE6}"/>
          </ac:picMkLst>
        </pc:picChg>
      </pc:sldChg>
      <pc:sldChg chg="modSp new mod">
        <pc:chgData name="Lei Li" userId="ef082f19-97a4-40f7-8ec1-0e91bb2b2192" providerId="ADAL" clId="{9AF72F56-A7B9-CC41-B691-D26BE4E2C501}" dt="2020-12-25T15:21:46.975" v="2323" actId="20577"/>
        <pc:sldMkLst>
          <pc:docMk/>
          <pc:sldMk cId="484395841" sldId="286"/>
        </pc:sldMkLst>
        <pc:spChg chg="mod">
          <ac:chgData name="Lei Li" userId="ef082f19-97a4-40f7-8ec1-0e91bb2b2192" providerId="ADAL" clId="{9AF72F56-A7B9-CC41-B691-D26BE4E2C501}" dt="2020-12-25T15:21:11.788" v="2304" actId="20577"/>
          <ac:spMkLst>
            <pc:docMk/>
            <pc:sldMk cId="484395841" sldId="286"/>
            <ac:spMk id="2" creationId="{99223438-8E9B-0846-8901-D11BAE6E0F3D}"/>
          </ac:spMkLst>
        </pc:spChg>
        <pc:spChg chg="mod">
          <ac:chgData name="Lei Li" userId="ef082f19-97a4-40f7-8ec1-0e91bb2b2192" providerId="ADAL" clId="{9AF72F56-A7B9-CC41-B691-D26BE4E2C501}" dt="2020-12-25T15:21:46.975" v="2323" actId="20577"/>
          <ac:spMkLst>
            <pc:docMk/>
            <pc:sldMk cId="484395841" sldId="286"/>
            <ac:spMk id="3" creationId="{B34A121A-2C6B-AF45-9055-54B585F9A2B1}"/>
          </ac:spMkLst>
        </pc:spChg>
      </pc:sldChg>
      <pc:sldChg chg="modSp new mod">
        <pc:chgData name="Lei Li" userId="ef082f19-97a4-40f7-8ec1-0e91bb2b2192" providerId="ADAL" clId="{9AF72F56-A7B9-CC41-B691-D26BE4E2C501}" dt="2020-12-25T15:28:10.931" v="2470" actId="20577"/>
        <pc:sldMkLst>
          <pc:docMk/>
          <pc:sldMk cId="1627866833" sldId="287"/>
        </pc:sldMkLst>
        <pc:spChg chg="mod">
          <ac:chgData name="Lei Li" userId="ef082f19-97a4-40f7-8ec1-0e91bb2b2192" providerId="ADAL" clId="{9AF72F56-A7B9-CC41-B691-D26BE4E2C501}" dt="2020-12-25T15:23:01.243" v="2330" actId="20577"/>
          <ac:spMkLst>
            <pc:docMk/>
            <pc:sldMk cId="1627866833" sldId="287"/>
            <ac:spMk id="2" creationId="{61352C29-82C4-9E41-A487-AAC779C912A4}"/>
          </ac:spMkLst>
        </pc:spChg>
        <pc:spChg chg="mod">
          <ac:chgData name="Lei Li" userId="ef082f19-97a4-40f7-8ec1-0e91bb2b2192" providerId="ADAL" clId="{9AF72F56-A7B9-CC41-B691-D26BE4E2C501}" dt="2020-12-25T15:28:10.931" v="2470" actId="20577"/>
          <ac:spMkLst>
            <pc:docMk/>
            <pc:sldMk cId="1627866833" sldId="287"/>
            <ac:spMk id="3" creationId="{C2650C58-4925-BF43-8C68-EA096C52FD20}"/>
          </ac:spMkLst>
        </pc:spChg>
      </pc:sldChg>
      <pc:sldChg chg="modSp new mod">
        <pc:chgData name="Lei Li" userId="ef082f19-97a4-40f7-8ec1-0e91bb2b2192" providerId="ADAL" clId="{9AF72F56-A7B9-CC41-B691-D26BE4E2C501}" dt="2020-12-25T15:29:59.653" v="2492" actId="20577"/>
        <pc:sldMkLst>
          <pc:docMk/>
          <pc:sldMk cId="368676669" sldId="288"/>
        </pc:sldMkLst>
        <pc:spChg chg="mod">
          <ac:chgData name="Lei Li" userId="ef082f19-97a4-40f7-8ec1-0e91bb2b2192" providerId="ADAL" clId="{9AF72F56-A7B9-CC41-B691-D26BE4E2C501}" dt="2020-12-25T15:28:55.454" v="2482" actId="20577"/>
          <ac:spMkLst>
            <pc:docMk/>
            <pc:sldMk cId="368676669" sldId="288"/>
            <ac:spMk id="2" creationId="{94591021-CE0E-BC4F-9257-953CBCC0B81C}"/>
          </ac:spMkLst>
        </pc:spChg>
        <pc:spChg chg="mod">
          <ac:chgData name="Lei Li" userId="ef082f19-97a4-40f7-8ec1-0e91bb2b2192" providerId="ADAL" clId="{9AF72F56-A7B9-CC41-B691-D26BE4E2C501}" dt="2020-12-25T15:29:59.653" v="2492" actId="20577"/>
          <ac:spMkLst>
            <pc:docMk/>
            <pc:sldMk cId="368676669" sldId="288"/>
            <ac:spMk id="3" creationId="{1F4805D0-C567-4440-AF61-AF3467B63A60}"/>
          </ac:spMkLst>
        </pc:spChg>
      </pc:sldChg>
      <pc:sldChg chg="modSp new mod">
        <pc:chgData name="Lei Li" userId="ef082f19-97a4-40f7-8ec1-0e91bb2b2192" providerId="ADAL" clId="{9AF72F56-A7B9-CC41-B691-D26BE4E2C501}" dt="2020-12-25T15:32:33.795" v="2522" actId="20577"/>
        <pc:sldMkLst>
          <pc:docMk/>
          <pc:sldMk cId="1224762236" sldId="289"/>
        </pc:sldMkLst>
        <pc:spChg chg="mod">
          <ac:chgData name="Lei Li" userId="ef082f19-97a4-40f7-8ec1-0e91bb2b2192" providerId="ADAL" clId="{9AF72F56-A7B9-CC41-B691-D26BE4E2C501}" dt="2020-12-25T15:32:33.795" v="2522" actId="20577"/>
          <ac:spMkLst>
            <pc:docMk/>
            <pc:sldMk cId="1224762236" sldId="289"/>
            <ac:spMk id="2" creationId="{BF50F049-762E-3E43-9857-70BBBF0F961B}"/>
          </ac:spMkLst>
        </pc:spChg>
        <pc:spChg chg="mod">
          <ac:chgData name="Lei Li" userId="ef082f19-97a4-40f7-8ec1-0e91bb2b2192" providerId="ADAL" clId="{9AF72F56-A7B9-CC41-B691-D26BE4E2C501}" dt="2020-12-25T15:32:15.412" v="2516" actId="255"/>
          <ac:spMkLst>
            <pc:docMk/>
            <pc:sldMk cId="1224762236" sldId="289"/>
            <ac:spMk id="3" creationId="{D40D37AE-7646-3C45-A589-1AB6587F3B60}"/>
          </ac:spMkLst>
        </pc:spChg>
      </pc:sldChg>
    </pc:docChg>
  </pc:docChgLst>
  <pc:docChgLst>
    <pc:chgData name="Lei Li" userId="ef082f19-97a4-40f7-8ec1-0e91bb2b2192" providerId="ADAL" clId="{44714B17-2887-7848-98A6-6C043C85B7AA}"/>
    <pc:docChg chg="custSel addSld modSld">
      <pc:chgData name="Lei Li" userId="ef082f19-97a4-40f7-8ec1-0e91bb2b2192" providerId="ADAL" clId="{44714B17-2887-7848-98A6-6C043C85B7AA}" dt="2020-12-31T01:07:00.016" v="254" actId="20577"/>
      <pc:docMkLst>
        <pc:docMk/>
      </pc:docMkLst>
      <pc:sldChg chg="modSp mod">
        <pc:chgData name="Lei Li" userId="ef082f19-97a4-40f7-8ec1-0e91bb2b2192" providerId="ADAL" clId="{44714B17-2887-7848-98A6-6C043C85B7AA}" dt="2020-12-30T22:19:46.898" v="0" actId="20577"/>
        <pc:sldMkLst>
          <pc:docMk/>
          <pc:sldMk cId="2503590105" sldId="256"/>
        </pc:sldMkLst>
        <pc:spChg chg="mod">
          <ac:chgData name="Lei Li" userId="ef082f19-97a4-40f7-8ec1-0e91bb2b2192" providerId="ADAL" clId="{44714B17-2887-7848-98A6-6C043C85B7AA}" dt="2020-12-30T22:19:46.898" v="0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modSp new mod">
        <pc:chgData name="Lei Li" userId="ef082f19-97a4-40f7-8ec1-0e91bb2b2192" providerId="ADAL" clId="{44714B17-2887-7848-98A6-6C043C85B7AA}" dt="2020-12-31T01:07:00.016" v="254" actId="20577"/>
        <pc:sldMkLst>
          <pc:docMk/>
          <pc:sldMk cId="509550900" sldId="286"/>
        </pc:sldMkLst>
        <pc:spChg chg="mod">
          <ac:chgData name="Lei Li" userId="ef082f19-97a4-40f7-8ec1-0e91bb2b2192" providerId="ADAL" clId="{44714B17-2887-7848-98A6-6C043C85B7AA}" dt="2020-12-31T01:03:43.609" v="2"/>
          <ac:spMkLst>
            <pc:docMk/>
            <pc:sldMk cId="509550900" sldId="286"/>
            <ac:spMk id="2" creationId="{CA2CDC53-AB73-864C-858A-4C070FF29B2A}"/>
          </ac:spMkLst>
        </pc:spChg>
        <pc:spChg chg="mod">
          <ac:chgData name="Lei Li" userId="ef082f19-97a4-40f7-8ec1-0e91bb2b2192" providerId="ADAL" clId="{44714B17-2887-7848-98A6-6C043C85B7AA}" dt="2020-12-31T01:07:00.016" v="254" actId="20577"/>
          <ac:spMkLst>
            <pc:docMk/>
            <pc:sldMk cId="509550900" sldId="286"/>
            <ac:spMk id="3" creationId="{C6969491-BEC9-C24B-8D5F-312FBCE8E018}"/>
          </ac:spMkLst>
        </pc:spChg>
      </pc:sldChg>
    </pc:docChg>
  </pc:docChgLst>
  <pc:docChgLst>
    <pc:chgData name="Lei Li" userId="ef082f19-97a4-40f7-8ec1-0e91bb2b2192" providerId="ADAL" clId="{B3426BA5-69F8-7542-9BD5-97FA48E9AC94}"/>
    <pc:docChg chg="undo custSel addSld delSld modSld">
      <pc:chgData name="Lei Li" userId="ef082f19-97a4-40f7-8ec1-0e91bb2b2192" providerId="ADAL" clId="{B3426BA5-69F8-7542-9BD5-97FA48E9AC94}" dt="2020-12-26T19:11:51.648" v="1475" actId="1076"/>
      <pc:docMkLst>
        <pc:docMk/>
      </pc:docMkLst>
      <pc:sldChg chg="modSp mod">
        <pc:chgData name="Lei Li" userId="ef082f19-97a4-40f7-8ec1-0e91bb2b2192" providerId="ADAL" clId="{B3426BA5-69F8-7542-9BD5-97FA48E9AC94}" dt="2020-12-26T16:24:06.373" v="73" actId="20577"/>
        <pc:sldMkLst>
          <pc:docMk/>
          <pc:sldMk cId="2503590105" sldId="256"/>
        </pc:sldMkLst>
        <pc:spChg chg="mod">
          <ac:chgData name="Lei Li" userId="ef082f19-97a4-40f7-8ec1-0e91bb2b2192" providerId="ADAL" clId="{B3426BA5-69F8-7542-9BD5-97FA48E9AC94}" dt="2020-12-26T16:24:06.373" v="73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del">
        <pc:chgData name="Lei Li" userId="ef082f19-97a4-40f7-8ec1-0e91bb2b2192" providerId="ADAL" clId="{B3426BA5-69F8-7542-9BD5-97FA48E9AC94}" dt="2020-12-26T16:36:19.948" v="459" actId="2696"/>
        <pc:sldMkLst>
          <pc:docMk/>
          <pc:sldMk cId="3238765989" sldId="257"/>
        </pc:sldMkLst>
      </pc:sldChg>
      <pc:sldChg chg="modSp add del mod">
        <pc:chgData name="Lei Li" userId="ef082f19-97a4-40f7-8ec1-0e91bb2b2192" providerId="ADAL" clId="{B3426BA5-69F8-7542-9BD5-97FA48E9AC94}" dt="2020-12-26T16:36:26.465" v="477" actId="2696"/>
        <pc:sldMkLst>
          <pc:docMk/>
          <pc:sldMk cId="2686351654" sldId="260"/>
        </pc:sldMkLst>
        <pc:spChg chg="mod">
          <ac:chgData name="Lei Li" userId="ef082f19-97a4-40f7-8ec1-0e91bb2b2192" providerId="ADAL" clId="{B3426BA5-69F8-7542-9BD5-97FA48E9AC94}" dt="2020-12-26T16:35:30.410" v="457" actId="20577"/>
          <ac:spMkLst>
            <pc:docMk/>
            <pc:sldMk cId="2686351654" sldId="260"/>
            <ac:spMk id="3" creationId="{DBE6C686-1D63-F045-B38D-E7FD311172C3}"/>
          </ac:spMkLst>
        </pc:spChg>
      </pc:sldChg>
      <pc:sldChg chg="addSp modSp add mod">
        <pc:chgData name="Lei Li" userId="ef082f19-97a4-40f7-8ec1-0e91bb2b2192" providerId="ADAL" clId="{B3426BA5-69F8-7542-9BD5-97FA48E9AC94}" dt="2020-12-26T16:31:14.988" v="388" actId="962"/>
        <pc:sldMkLst>
          <pc:docMk/>
          <pc:sldMk cId="1501327649" sldId="265"/>
        </pc:sldMkLst>
        <pc:spChg chg="add mod">
          <ac:chgData name="Lei Li" userId="ef082f19-97a4-40f7-8ec1-0e91bb2b2192" providerId="ADAL" clId="{B3426BA5-69F8-7542-9BD5-97FA48E9AC94}" dt="2020-12-26T16:31:14.988" v="388" actId="962"/>
          <ac:spMkLst>
            <pc:docMk/>
            <pc:sldMk cId="1501327649" sldId="265"/>
            <ac:spMk id="3" creationId="{FA68097E-337B-9746-83CA-6590371DEBBC}"/>
          </ac:spMkLst>
        </pc:spChg>
      </pc:sldChg>
      <pc:sldChg chg="modSp new mod">
        <pc:chgData name="Lei Li" userId="ef082f19-97a4-40f7-8ec1-0e91bb2b2192" providerId="ADAL" clId="{B3426BA5-69F8-7542-9BD5-97FA48E9AC94}" dt="2020-12-26T16:37:17.035" v="557" actId="20577"/>
        <pc:sldMkLst>
          <pc:docMk/>
          <pc:sldMk cId="1356622284" sldId="266"/>
        </pc:sldMkLst>
        <pc:spChg chg="mod">
          <ac:chgData name="Lei Li" userId="ef082f19-97a4-40f7-8ec1-0e91bb2b2192" providerId="ADAL" clId="{B3426BA5-69F8-7542-9BD5-97FA48E9AC94}" dt="2020-12-26T16:36:45.964" v="513" actId="20577"/>
          <ac:spMkLst>
            <pc:docMk/>
            <pc:sldMk cId="1356622284" sldId="266"/>
            <ac:spMk id="2" creationId="{89FF9E50-7920-2E48-B388-5F6C88301A2E}"/>
          </ac:spMkLst>
        </pc:spChg>
        <pc:spChg chg="mod">
          <ac:chgData name="Lei Li" userId="ef082f19-97a4-40f7-8ec1-0e91bb2b2192" providerId="ADAL" clId="{B3426BA5-69F8-7542-9BD5-97FA48E9AC94}" dt="2020-12-26T16:37:17.035" v="557" actId="20577"/>
          <ac:spMkLst>
            <pc:docMk/>
            <pc:sldMk cId="1356622284" sldId="266"/>
            <ac:spMk id="3" creationId="{4B97AD2E-860F-9940-B358-625E2FA4DDED}"/>
          </ac:spMkLst>
        </pc:spChg>
      </pc:sldChg>
      <pc:sldChg chg="addSp delSp modSp new mod">
        <pc:chgData name="Lei Li" userId="ef082f19-97a4-40f7-8ec1-0e91bb2b2192" providerId="ADAL" clId="{B3426BA5-69F8-7542-9BD5-97FA48E9AC94}" dt="2020-12-26T16:39:30.201" v="614" actId="14100"/>
        <pc:sldMkLst>
          <pc:docMk/>
          <pc:sldMk cId="3485201458" sldId="267"/>
        </pc:sldMkLst>
        <pc:spChg chg="mod">
          <ac:chgData name="Lei Li" userId="ef082f19-97a4-40f7-8ec1-0e91bb2b2192" providerId="ADAL" clId="{B3426BA5-69F8-7542-9BD5-97FA48E9AC94}" dt="2020-12-26T16:37:34.608" v="574" actId="20577"/>
          <ac:spMkLst>
            <pc:docMk/>
            <pc:sldMk cId="3485201458" sldId="267"/>
            <ac:spMk id="2" creationId="{55407BB1-0D7E-B648-9085-72B941AE1F6B}"/>
          </ac:spMkLst>
        </pc:spChg>
        <pc:spChg chg="del mod">
          <ac:chgData name="Lei Li" userId="ef082f19-97a4-40f7-8ec1-0e91bb2b2192" providerId="ADAL" clId="{B3426BA5-69F8-7542-9BD5-97FA48E9AC94}" dt="2020-12-26T16:37:49.264" v="577" actId="478"/>
          <ac:spMkLst>
            <pc:docMk/>
            <pc:sldMk cId="3485201458" sldId="267"/>
            <ac:spMk id="3" creationId="{2664655D-2488-FD4E-B685-C54CA0152440}"/>
          </ac:spMkLst>
        </pc:spChg>
        <pc:spChg chg="add mod">
          <ac:chgData name="Lei Li" userId="ef082f19-97a4-40f7-8ec1-0e91bb2b2192" providerId="ADAL" clId="{B3426BA5-69F8-7542-9BD5-97FA48E9AC94}" dt="2020-12-26T16:37:45.526" v="576" actId="1076"/>
          <ac:spMkLst>
            <pc:docMk/>
            <pc:sldMk cId="3485201458" sldId="267"/>
            <ac:spMk id="6" creationId="{538D5D41-BE1F-5145-A688-B226D4A07281}"/>
          </ac:spMkLst>
        </pc:spChg>
        <pc:spChg chg="add mod">
          <ac:chgData name="Lei Li" userId="ef082f19-97a4-40f7-8ec1-0e91bb2b2192" providerId="ADAL" clId="{B3426BA5-69F8-7542-9BD5-97FA48E9AC94}" dt="2020-12-26T16:39:17.651" v="612" actId="1076"/>
          <ac:spMkLst>
            <pc:docMk/>
            <pc:sldMk cId="3485201458" sldId="267"/>
            <ac:spMk id="7" creationId="{13547718-12F1-E947-B687-F8DDA6170162}"/>
          </ac:spMkLst>
        </pc:spChg>
        <pc:picChg chg="add mod">
          <ac:chgData name="Lei Li" userId="ef082f19-97a4-40f7-8ec1-0e91bb2b2192" providerId="ADAL" clId="{B3426BA5-69F8-7542-9BD5-97FA48E9AC94}" dt="2020-12-26T16:39:30.201" v="614" actId="14100"/>
          <ac:picMkLst>
            <pc:docMk/>
            <pc:sldMk cId="3485201458" sldId="267"/>
            <ac:picMk id="1025" creationId="{DDEA6174-602C-6749-8AE1-09C79FAE55DF}"/>
          </ac:picMkLst>
        </pc:picChg>
      </pc:sldChg>
      <pc:sldChg chg="modSp new mod">
        <pc:chgData name="Lei Li" userId="ef082f19-97a4-40f7-8ec1-0e91bb2b2192" providerId="ADAL" clId="{B3426BA5-69F8-7542-9BD5-97FA48E9AC94}" dt="2020-12-26T16:40:36.535" v="636" actId="20577"/>
        <pc:sldMkLst>
          <pc:docMk/>
          <pc:sldMk cId="603760346" sldId="268"/>
        </pc:sldMkLst>
        <pc:spChg chg="mod">
          <ac:chgData name="Lei Li" userId="ef082f19-97a4-40f7-8ec1-0e91bb2b2192" providerId="ADAL" clId="{B3426BA5-69F8-7542-9BD5-97FA48E9AC94}" dt="2020-12-26T16:40:06.313" v="621"/>
          <ac:spMkLst>
            <pc:docMk/>
            <pc:sldMk cId="603760346" sldId="268"/>
            <ac:spMk id="2" creationId="{8F7EA50E-1629-AE42-89B4-3CDB461D04A0}"/>
          </ac:spMkLst>
        </pc:spChg>
        <pc:spChg chg="mod">
          <ac:chgData name="Lei Li" userId="ef082f19-97a4-40f7-8ec1-0e91bb2b2192" providerId="ADAL" clId="{B3426BA5-69F8-7542-9BD5-97FA48E9AC94}" dt="2020-12-26T16:40:36.535" v="636" actId="20577"/>
          <ac:spMkLst>
            <pc:docMk/>
            <pc:sldMk cId="603760346" sldId="268"/>
            <ac:spMk id="3" creationId="{F06A94F3-9FBC-CF4D-9679-596F5BE0A224}"/>
          </ac:spMkLst>
        </pc:spChg>
      </pc:sldChg>
      <pc:sldChg chg="modSp new mod">
        <pc:chgData name="Lei Li" userId="ef082f19-97a4-40f7-8ec1-0e91bb2b2192" providerId="ADAL" clId="{B3426BA5-69F8-7542-9BD5-97FA48E9AC94}" dt="2020-12-26T16:42:22.010" v="786" actId="15"/>
        <pc:sldMkLst>
          <pc:docMk/>
          <pc:sldMk cId="1719065277" sldId="269"/>
        </pc:sldMkLst>
        <pc:spChg chg="mod">
          <ac:chgData name="Lei Li" userId="ef082f19-97a4-40f7-8ec1-0e91bb2b2192" providerId="ADAL" clId="{B3426BA5-69F8-7542-9BD5-97FA48E9AC94}" dt="2020-12-26T16:41:04.981" v="669" actId="20577"/>
          <ac:spMkLst>
            <pc:docMk/>
            <pc:sldMk cId="1719065277" sldId="269"/>
            <ac:spMk id="2" creationId="{BEA7E1FE-87F0-2F4A-A4D6-C0CEF421BCDC}"/>
          </ac:spMkLst>
        </pc:spChg>
        <pc:spChg chg="mod">
          <ac:chgData name="Lei Li" userId="ef082f19-97a4-40f7-8ec1-0e91bb2b2192" providerId="ADAL" clId="{B3426BA5-69F8-7542-9BD5-97FA48E9AC94}" dt="2020-12-26T16:42:22.010" v="786" actId="15"/>
          <ac:spMkLst>
            <pc:docMk/>
            <pc:sldMk cId="1719065277" sldId="269"/>
            <ac:spMk id="3" creationId="{87DD4D22-AC5D-3B48-97A1-C05B86974A26}"/>
          </ac:spMkLst>
        </pc:spChg>
      </pc:sldChg>
      <pc:sldChg chg="modSp new mod">
        <pc:chgData name="Lei Li" userId="ef082f19-97a4-40f7-8ec1-0e91bb2b2192" providerId="ADAL" clId="{B3426BA5-69F8-7542-9BD5-97FA48E9AC94}" dt="2020-12-26T16:43:31.111" v="841" actId="20577"/>
        <pc:sldMkLst>
          <pc:docMk/>
          <pc:sldMk cId="1873416173" sldId="270"/>
        </pc:sldMkLst>
        <pc:spChg chg="mod">
          <ac:chgData name="Lei Li" userId="ef082f19-97a4-40f7-8ec1-0e91bb2b2192" providerId="ADAL" clId="{B3426BA5-69F8-7542-9BD5-97FA48E9AC94}" dt="2020-12-26T16:43:00.315" v="787"/>
          <ac:spMkLst>
            <pc:docMk/>
            <pc:sldMk cId="1873416173" sldId="270"/>
            <ac:spMk id="2" creationId="{7487589C-63B7-9243-A302-3C3A8329D49D}"/>
          </ac:spMkLst>
        </pc:spChg>
        <pc:spChg chg="mod">
          <ac:chgData name="Lei Li" userId="ef082f19-97a4-40f7-8ec1-0e91bb2b2192" providerId="ADAL" clId="{B3426BA5-69F8-7542-9BD5-97FA48E9AC94}" dt="2020-12-26T16:43:31.111" v="841" actId="20577"/>
          <ac:spMkLst>
            <pc:docMk/>
            <pc:sldMk cId="1873416173" sldId="270"/>
            <ac:spMk id="3" creationId="{E9194565-E6E3-CB4E-9461-FAA709ADFB84}"/>
          </ac:spMkLst>
        </pc:spChg>
      </pc:sldChg>
      <pc:sldChg chg="modSp new mod">
        <pc:chgData name="Lei Li" userId="ef082f19-97a4-40f7-8ec1-0e91bb2b2192" providerId="ADAL" clId="{B3426BA5-69F8-7542-9BD5-97FA48E9AC94}" dt="2020-12-26T16:44:46.261" v="867"/>
        <pc:sldMkLst>
          <pc:docMk/>
          <pc:sldMk cId="4087111974" sldId="271"/>
        </pc:sldMkLst>
        <pc:spChg chg="mod">
          <ac:chgData name="Lei Li" userId="ef082f19-97a4-40f7-8ec1-0e91bb2b2192" providerId="ADAL" clId="{B3426BA5-69F8-7542-9BD5-97FA48E9AC94}" dt="2020-12-26T16:43:58.154" v="859" actId="20577"/>
          <ac:spMkLst>
            <pc:docMk/>
            <pc:sldMk cId="4087111974" sldId="271"/>
            <ac:spMk id="2" creationId="{3AB78689-BE60-E644-8311-A21123C845A2}"/>
          </ac:spMkLst>
        </pc:spChg>
        <pc:spChg chg="mod">
          <ac:chgData name="Lei Li" userId="ef082f19-97a4-40f7-8ec1-0e91bb2b2192" providerId="ADAL" clId="{B3426BA5-69F8-7542-9BD5-97FA48E9AC94}" dt="2020-12-26T16:44:46.261" v="867"/>
          <ac:spMkLst>
            <pc:docMk/>
            <pc:sldMk cId="4087111974" sldId="271"/>
            <ac:spMk id="3" creationId="{2400E2C1-E72A-8A49-B0C9-5A0E6233B425}"/>
          </ac:spMkLst>
        </pc:spChg>
      </pc:sldChg>
      <pc:sldChg chg="modSp new mod">
        <pc:chgData name="Lei Li" userId="ef082f19-97a4-40f7-8ec1-0e91bb2b2192" providerId="ADAL" clId="{B3426BA5-69F8-7542-9BD5-97FA48E9AC94}" dt="2020-12-26T16:45:35.778" v="886" actId="20577"/>
        <pc:sldMkLst>
          <pc:docMk/>
          <pc:sldMk cId="604105860" sldId="272"/>
        </pc:sldMkLst>
        <pc:spChg chg="mod">
          <ac:chgData name="Lei Li" userId="ef082f19-97a4-40f7-8ec1-0e91bb2b2192" providerId="ADAL" clId="{B3426BA5-69F8-7542-9BD5-97FA48E9AC94}" dt="2020-12-26T16:45:01.184" v="882" actId="20577"/>
          <ac:spMkLst>
            <pc:docMk/>
            <pc:sldMk cId="604105860" sldId="272"/>
            <ac:spMk id="2" creationId="{3DE92347-D696-9344-ACD9-EAFAF90CDB24}"/>
          </ac:spMkLst>
        </pc:spChg>
        <pc:spChg chg="mod">
          <ac:chgData name="Lei Li" userId="ef082f19-97a4-40f7-8ec1-0e91bb2b2192" providerId="ADAL" clId="{B3426BA5-69F8-7542-9BD5-97FA48E9AC94}" dt="2020-12-26T16:45:35.778" v="886" actId="20577"/>
          <ac:spMkLst>
            <pc:docMk/>
            <pc:sldMk cId="604105860" sldId="272"/>
            <ac:spMk id="3" creationId="{2011EB71-C4F3-7840-9EDC-43E3FC1BFAC3}"/>
          </ac:spMkLst>
        </pc:spChg>
      </pc:sldChg>
      <pc:sldChg chg="del">
        <pc:chgData name="Lei Li" userId="ef082f19-97a4-40f7-8ec1-0e91bb2b2192" providerId="ADAL" clId="{B3426BA5-69F8-7542-9BD5-97FA48E9AC94}" dt="2020-12-26T16:36:09.823" v="458" actId="2696"/>
        <pc:sldMkLst>
          <pc:docMk/>
          <pc:sldMk cId="2243392386" sldId="273"/>
        </pc:sldMkLst>
      </pc:sldChg>
      <pc:sldChg chg="modSp new mod">
        <pc:chgData name="Lei Li" userId="ef082f19-97a4-40f7-8ec1-0e91bb2b2192" providerId="ADAL" clId="{B3426BA5-69F8-7542-9BD5-97FA48E9AC94}" dt="2020-12-26T16:49:30.238" v="994" actId="20577"/>
        <pc:sldMkLst>
          <pc:docMk/>
          <pc:sldMk cId="2747483130" sldId="273"/>
        </pc:sldMkLst>
        <pc:spChg chg="mod">
          <ac:chgData name="Lei Li" userId="ef082f19-97a4-40f7-8ec1-0e91bb2b2192" providerId="ADAL" clId="{B3426BA5-69F8-7542-9BD5-97FA48E9AC94}" dt="2020-12-26T16:46:16.702" v="918" actId="20577"/>
          <ac:spMkLst>
            <pc:docMk/>
            <pc:sldMk cId="2747483130" sldId="273"/>
            <ac:spMk id="2" creationId="{0E00396C-B35A-FA4D-8232-BBFDF0F7F90E}"/>
          </ac:spMkLst>
        </pc:spChg>
        <pc:spChg chg="mod">
          <ac:chgData name="Lei Li" userId="ef082f19-97a4-40f7-8ec1-0e91bb2b2192" providerId="ADAL" clId="{B3426BA5-69F8-7542-9BD5-97FA48E9AC94}" dt="2020-12-26T16:49:30.238" v="994" actId="20577"/>
          <ac:spMkLst>
            <pc:docMk/>
            <pc:sldMk cId="2747483130" sldId="273"/>
            <ac:spMk id="3" creationId="{D870E639-8566-BA4B-AA9C-1B7A1F876987}"/>
          </ac:spMkLst>
        </pc:spChg>
      </pc:sldChg>
      <pc:sldChg chg="del">
        <pc:chgData name="Lei Li" userId="ef082f19-97a4-40f7-8ec1-0e91bb2b2192" providerId="ADAL" clId="{B3426BA5-69F8-7542-9BD5-97FA48E9AC94}" dt="2020-12-26T16:36:20.322" v="460" actId="2696"/>
        <pc:sldMkLst>
          <pc:docMk/>
          <pc:sldMk cId="2271961417" sldId="274"/>
        </pc:sldMkLst>
      </pc:sldChg>
      <pc:sldChg chg="modSp new mod">
        <pc:chgData name="Lei Li" userId="ef082f19-97a4-40f7-8ec1-0e91bb2b2192" providerId="ADAL" clId="{B3426BA5-69F8-7542-9BD5-97FA48E9AC94}" dt="2020-12-26T16:54:32.720" v="1196" actId="20577"/>
        <pc:sldMkLst>
          <pc:docMk/>
          <pc:sldMk cId="4199112485" sldId="274"/>
        </pc:sldMkLst>
        <pc:spChg chg="mod">
          <ac:chgData name="Lei Li" userId="ef082f19-97a4-40f7-8ec1-0e91bb2b2192" providerId="ADAL" clId="{B3426BA5-69F8-7542-9BD5-97FA48E9AC94}" dt="2020-12-26T16:52:45.524" v="1009" actId="20577"/>
          <ac:spMkLst>
            <pc:docMk/>
            <pc:sldMk cId="4199112485" sldId="274"/>
            <ac:spMk id="2" creationId="{2E20535C-61C9-3F40-A6AD-4D5AB398E883}"/>
          </ac:spMkLst>
        </pc:spChg>
        <pc:spChg chg="mod">
          <ac:chgData name="Lei Li" userId="ef082f19-97a4-40f7-8ec1-0e91bb2b2192" providerId="ADAL" clId="{B3426BA5-69F8-7542-9BD5-97FA48E9AC94}" dt="2020-12-26T16:54:32.720" v="1196" actId="20577"/>
          <ac:spMkLst>
            <pc:docMk/>
            <pc:sldMk cId="4199112485" sldId="274"/>
            <ac:spMk id="3" creationId="{F82FBBD7-D189-E142-B7CD-390C2B1958B7}"/>
          </ac:spMkLst>
        </pc:spChg>
      </pc:sldChg>
      <pc:sldChg chg="del">
        <pc:chgData name="Lei Li" userId="ef082f19-97a4-40f7-8ec1-0e91bb2b2192" providerId="ADAL" clId="{B3426BA5-69F8-7542-9BD5-97FA48E9AC94}" dt="2020-12-26T16:36:20.744" v="461" actId="2696"/>
        <pc:sldMkLst>
          <pc:docMk/>
          <pc:sldMk cId="886838117" sldId="275"/>
        </pc:sldMkLst>
      </pc:sldChg>
      <pc:sldChg chg="addSp modSp new mod">
        <pc:chgData name="Lei Li" userId="ef082f19-97a4-40f7-8ec1-0e91bb2b2192" providerId="ADAL" clId="{B3426BA5-69F8-7542-9BD5-97FA48E9AC94}" dt="2020-12-26T18:58:39.237" v="1247" actId="20577"/>
        <pc:sldMkLst>
          <pc:docMk/>
          <pc:sldMk cId="4135360591" sldId="275"/>
        </pc:sldMkLst>
        <pc:spChg chg="mod">
          <ac:chgData name="Lei Li" userId="ef082f19-97a4-40f7-8ec1-0e91bb2b2192" providerId="ADAL" clId="{B3426BA5-69F8-7542-9BD5-97FA48E9AC94}" dt="2020-12-26T18:58:39.237" v="1247" actId="20577"/>
          <ac:spMkLst>
            <pc:docMk/>
            <pc:sldMk cId="4135360591" sldId="275"/>
            <ac:spMk id="2" creationId="{09FA26D1-CE81-0649-BD76-FE806FFFCF09}"/>
          </ac:spMkLst>
        </pc:spChg>
        <pc:picChg chg="add mod">
          <ac:chgData name="Lei Li" userId="ef082f19-97a4-40f7-8ec1-0e91bb2b2192" providerId="ADAL" clId="{B3426BA5-69F8-7542-9BD5-97FA48E9AC94}" dt="2020-12-26T18:58:24.330" v="1201" actId="14100"/>
          <ac:picMkLst>
            <pc:docMk/>
            <pc:sldMk cId="4135360591" sldId="275"/>
            <ac:picMk id="2050" creationId="{45CEB419-D848-C54B-8B19-241B5BC1583B}"/>
          </ac:picMkLst>
        </pc:picChg>
      </pc:sldChg>
      <pc:sldChg chg="modSp new mod">
        <pc:chgData name="Lei Li" userId="ef082f19-97a4-40f7-8ec1-0e91bb2b2192" providerId="ADAL" clId="{B3426BA5-69F8-7542-9BD5-97FA48E9AC94}" dt="2020-12-26T19:08:35.909" v="1401"/>
        <pc:sldMkLst>
          <pc:docMk/>
          <pc:sldMk cId="1309878246" sldId="276"/>
        </pc:sldMkLst>
        <pc:spChg chg="mod">
          <ac:chgData name="Lei Li" userId="ef082f19-97a4-40f7-8ec1-0e91bb2b2192" providerId="ADAL" clId="{B3426BA5-69F8-7542-9BD5-97FA48E9AC94}" dt="2020-12-26T18:59:51.982" v="1249"/>
          <ac:spMkLst>
            <pc:docMk/>
            <pc:sldMk cId="1309878246" sldId="276"/>
            <ac:spMk id="2" creationId="{1A74F8A3-8612-3449-ABC4-C2A3DD8B1375}"/>
          </ac:spMkLst>
        </pc:spChg>
        <pc:spChg chg="mod">
          <ac:chgData name="Lei Li" userId="ef082f19-97a4-40f7-8ec1-0e91bb2b2192" providerId="ADAL" clId="{B3426BA5-69F8-7542-9BD5-97FA48E9AC94}" dt="2020-12-26T19:08:35.909" v="1401"/>
          <ac:spMkLst>
            <pc:docMk/>
            <pc:sldMk cId="1309878246" sldId="276"/>
            <ac:spMk id="3" creationId="{19063F5D-7A89-2C44-B833-4FB5EFE0F173}"/>
          </ac:spMkLst>
        </pc:spChg>
      </pc:sldChg>
      <pc:sldChg chg="del">
        <pc:chgData name="Lei Li" userId="ef082f19-97a4-40f7-8ec1-0e91bb2b2192" providerId="ADAL" clId="{B3426BA5-69F8-7542-9BD5-97FA48E9AC94}" dt="2020-12-26T16:36:20.779" v="462" actId="2696"/>
        <pc:sldMkLst>
          <pc:docMk/>
          <pc:sldMk cId="3461795000" sldId="276"/>
        </pc:sldMkLst>
      </pc:sldChg>
      <pc:sldChg chg="del">
        <pc:chgData name="Lei Li" userId="ef082f19-97a4-40f7-8ec1-0e91bb2b2192" providerId="ADAL" clId="{B3426BA5-69F8-7542-9BD5-97FA48E9AC94}" dt="2020-12-26T16:36:20.811" v="463" actId="2696"/>
        <pc:sldMkLst>
          <pc:docMk/>
          <pc:sldMk cId="1865562979" sldId="277"/>
        </pc:sldMkLst>
      </pc:sldChg>
      <pc:sldChg chg="addSp modSp new mod">
        <pc:chgData name="Lei Li" userId="ef082f19-97a4-40f7-8ec1-0e91bb2b2192" providerId="ADAL" clId="{B3426BA5-69F8-7542-9BD5-97FA48E9AC94}" dt="2020-12-26T19:06:40.413" v="1345" actId="962"/>
        <pc:sldMkLst>
          <pc:docMk/>
          <pc:sldMk cId="3851779116" sldId="277"/>
        </pc:sldMkLst>
        <pc:spChg chg="mod">
          <ac:chgData name="Lei Li" userId="ef082f19-97a4-40f7-8ec1-0e91bb2b2192" providerId="ADAL" clId="{B3426BA5-69F8-7542-9BD5-97FA48E9AC94}" dt="2020-12-26T19:06:27.376" v="1343" actId="20577"/>
          <ac:spMkLst>
            <pc:docMk/>
            <pc:sldMk cId="3851779116" sldId="277"/>
            <ac:spMk id="2" creationId="{3C7160AA-1AFE-2849-A63E-8B3021C39FB0}"/>
          </ac:spMkLst>
        </pc:spChg>
        <pc:spChg chg="add mod">
          <ac:chgData name="Lei Li" userId="ef082f19-97a4-40f7-8ec1-0e91bb2b2192" providerId="ADAL" clId="{B3426BA5-69F8-7542-9BD5-97FA48E9AC94}" dt="2020-12-26T19:06:15.553" v="1311" actId="1076"/>
          <ac:spMkLst>
            <pc:docMk/>
            <pc:sldMk cId="3851779116" sldId="277"/>
            <ac:spMk id="6" creationId="{73C73C50-BC03-EB4B-9FC3-9FC5562B724E}"/>
          </ac:spMkLst>
        </pc:spChg>
        <pc:picChg chg="add mod">
          <ac:chgData name="Lei Li" userId="ef082f19-97a4-40f7-8ec1-0e91bb2b2192" providerId="ADAL" clId="{B3426BA5-69F8-7542-9BD5-97FA48E9AC94}" dt="2020-12-26T19:06:40.413" v="1345" actId="962"/>
          <ac:picMkLst>
            <pc:docMk/>
            <pc:sldMk cId="3851779116" sldId="277"/>
            <ac:picMk id="3074" creationId="{EDE43197-DB4B-6B41-8E6E-131F9951EBD9}"/>
          </ac:picMkLst>
        </pc:picChg>
      </pc:sldChg>
      <pc:sldChg chg="del">
        <pc:chgData name="Lei Li" userId="ef082f19-97a4-40f7-8ec1-0e91bb2b2192" providerId="ADAL" clId="{B3426BA5-69F8-7542-9BD5-97FA48E9AC94}" dt="2020-12-26T16:36:21.203" v="464" actId="2696"/>
        <pc:sldMkLst>
          <pc:docMk/>
          <pc:sldMk cId="1284609544" sldId="278"/>
        </pc:sldMkLst>
      </pc:sldChg>
      <pc:sldChg chg="addSp modSp new mod">
        <pc:chgData name="Lei Li" userId="ef082f19-97a4-40f7-8ec1-0e91bb2b2192" providerId="ADAL" clId="{B3426BA5-69F8-7542-9BD5-97FA48E9AC94}" dt="2020-12-26T19:11:51.648" v="1475" actId="1076"/>
        <pc:sldMkLst>
          <pc:docMk/>
          <pc:sldMk cId="3477228418" sldId="278"/>
        </pc:sldMkLst>
        <pc:spChg chg="mod">
          <ac:chgData name="Lei Li" userId="ef082f19-97a4-40f7-8ec1-0e91bb2b2192" providerId="ADAL" clId="{B3426BA5-69F8-7542-9BD5-97FA48E9AC94}" dt="2020-12-26T19:10:36.056" v="1466" actId="313"/>
          <ac:spMkLst>
            <pc:docMk/>
            <pc:sldMk cId="3477228418" sldId="278"/>
            <ac:spMk id="2" creationId="{D10816EE-2B84-2546-A02B-E07F9B5FDAFF}"/>
          </ac:spMkLst>
        </pc:spChg>
        <pc:spChg chg="mod">
          <ac:chgData name="Lei Li" userId="ef082f19-97a4-40f7-8ec1-0e91bb2b2192" providerId="ADAL" clId="{B3426BA5-69F8-7542-9BD5-97FA48E9AC94}" dt="2020-12-26T19:11:48.341" v="1474" actId="20577"/>
          <ac:spMkLst>
            <pc:docMk/>
            <pc:sldMk cId="3477228418" sldId="278"/>
            <ac:spMk id="3" creationId="{41448536-DD25-0646-9CF9-9259068E131D}"/>
          </ac:spMkLst>
        </pc:spChg>
        <pc:picChg chg="add mod">
          <ac:chgData name="Lei Li" userId="ef082f19-97a4-40f7-8ec1-0e91bb2b2192" providerId="ADAL" clId="{B3426BA5-69F8-7542-9BD5-97FA48E9AC94}" dt="2020-12-26T19:11:51.648" v="1475" actId="1076"/>
          <ac:picMkLst>
            <pc:docMk/>
            <pc:sldMk cId="3477228418" sldId="278"/>
            <ac:picMk id="7" creationId="{C719AF79-29C2-E041-9275-C597F671B9F0}"/>
          </ac:picMkLst>
        </pc:picChg>
      </pc:sldChg>
      <pc:sldChg chg="del">
        <pc:chgData name="Lei Li" userId="ef082f19-97a4-40f7-8ec1-0e91bb2b2192" providerId="ADAL" clId="{B3426BA5-69F8-7542-9BD5-97FA48E9AC94}" dt="2020-12-26T16:36:21.239" v="465" actId="2696"/>
        <pc:sldMkLst>
          <pc:docMk/>
          <pc:sldMk cId="1452675489" sldId="279"/>
        </pc:sldMkLst>
      </pc:sldChg>
      <pc:sldChg chg="del">
        <pc:chgData name="Lei Li" userId="ef082f19-97a4-40f7-8ec1-0e91bb2b2192" providerId="ADAL" clId="{B3426BA5-69F8-7542-9BD5-97FA48E9AC94}" dt="2020-12-26T16:36:21.619" v="466" actId="2696"/>
        <pc:sldMkLst>
          <pc:docMk/>
          <pc:sldMk cId="4136327083" sldId="280"/>
        </pc:sldMkLst>
      </pc:sldChg>
      <pc:sldChg chg="del">
        <pc:chgData name="Lei Li" userId="ef082f19-97a4-40f7-8ec1-0e91bb2b2192" providerId="ADAL" clId="{B3426BA5-69F8-7542-9BD5-97FA48E9AC94}" dt="2020-12-26T16:36:21.654" v="467" actId="2696"/>
        <pc:sldMkLst>
          <pc:docMk/>
          <pc:sldMk cId="1972338574" sldId="281"/>
        </pc:sldMkLst>
      </pc:sldChg>
      <pc:sldChg chg="del">
        <pc:chgData name="Lei Li" userId="ef082f19-97a4-40f7-8ec1-0e91bb2b2192" providerId="ADAL" clId="{B3426BA5-69F8-7542-9BD5-97FA48E9AC94}" dt="2020-12-26T16:36:22.033" v="468" actId="2696"/>
        <pc:sldMkLst>
          <pc:docMk/>
          <pc:sldMk cId="2952590177" sldId="282"/>
        </pc:sldMkLst>
      </pc:sldChg>
      <pc:sldChg chg="del">
        <pc:chgData name="Lei Li" userId="ef082f19-97a4-40f7-8ec1-0e91bb2b2192" providerId="ADAL" clId="{B3426BA5-69F8-7542-9BD5-97FA48E9AC94}" dt="2020-12-26T16:36:22.067" v="469" actId="2696"/>
        <pc:sldMkLst>
          <pc:docMk/>
          <pc:sldMk cId="1535416256" sldId="283"/>
        </pc:sldMkLst>
      </pc:sldChg>
      <pc:sldChg chg="del">
        <pc:chgData name="Lei Li" userId="ef082f19-97a4-40f7-8ec1-0e91bb2b2192" providerId="ADAL" clId="{B3426BA5-69F8-7542-9BD5-97FA48E9AC94}" dt="2020-12-26T16:36:22.097" v="470" actId="2696"/>
        <pc:sldMkLst>
          <pc:docMk/>
          <pc:sldMk cId="4100137317" sldId="284"/>
        </pc:sldMkLst>
      </pc:sldChg>
      <pc:sldChg chg="del">
        <pc:chgData name="Lei Li" userId="ef082f19-97a4-40f7-8ec1-0e91bb2b2192" providerId="ADAL" clId="{B3426BA5-69F8-7542-9BD5-97FA48E9AC94}" dt="2020-12-26T16:36:22.476" v="471" actId="2696"/>
        <pc:sldMkLst>
          <pc:docMk/>
          <pc:sldMk cId="3901943431" sldId="285"/>
        </pc:sldMkLst>
      </pc:sldChg>
      <pc:sldChg chg="del">
        <pc:chgData name="Lei Li" userId="ef082f19-97a4-40f7-8ec1-0e91bb2b2192" providerId="ADAL" clId="{B3426BA5-69F8-7542-9BD5-97FA48E9AC94}" dt="2020-12-26T16:36:22.509" v="472" actId="2696"/>
        <pc:sldMkLst>
          <pc:docMk/>
          <pc:sldMk cId="484395841" sldId="286"/>
        </pc:sldMkLst>
      </pc:sldChg>
      <pc:sldChg chg="del">
        <pc:chgData name="Lei Li" userId="ef082f19-97a4-40f7-8ec1-0e91bb2b2192" providerId="ADAL" clId="{B3426BA5-69F8-7542-9BD5-97FA48E9AC94}" dt="2020-12-26T16:36:22.867" v="473" actId="2696"/>
        <pc:sldMkLst>
          <pc:docMk/>
          <pc:sldMk cId="1627866833" sldId="287"/>
        </pc:sldMkLst>
      </pc:sldChg>
      <pc:sldChg chg="del">
        <pc:chgData name="Lei Li" userId="ef082f19-97a4-40f7-8ec1-0e91bb2b2192" providerId="ADAL" clId="{B3426BA5-69F8-7542-9BD5-97FA48E9AC94}" dt="2020-12-26T16:36:22.901" v="474" actId="2696"/>
        <pc:sldMkLst>
          <pc:docMk/>
          <pc:sldMk cId="368676669" sldId="288"/>
        </pc:sldMkLst>
      </pc:sldChg>
      <pc:sldChg chg="del">
        <pc:chgData name="Lei Li" userId="ef082f19-97a4-40f7-8ec1-0e91bb2b2192" providerId="ADAL" clId="{B3426BA5-69F8-7542-9BD5-97FA48E9AC94}" dt="2020-12-26T16:36:23.255" v="475" actId="2696"/>
        <pc:sldMkLst>
          <pc:docMk/>
          <pc:sldMk cId="1224762236" sldId="289"/>
        </pc:sldMkLst>
      </pc:sldChg>
      <pc:sldChg chg="addSp delSp modSp new del mod">
        <pc:chgData name="Lei Li" userId="ef082f19-97a4-40f7-8ec1-0e91bb2b2192" providerId="ADAL" clId="{B3426BA5-69F8-7542-9BD5-97FA48E9AC94}" dt="2020-12-26T16:32:58.437" v="389" actId="2696"/>
        <pc:sldMkLst>
          <pc:docMk/>
          <pc:sldMk cId="234972567" sldId="290"/>
        </pc:sldMkLst>
        <pc:spChg chg="mod">
          <ac:chgData name="Lei Li" userId="ef082f19-97a4-40f7-8ec1-0e91bb2b2192" providerId="ADAL" clId="{B3426BA5-69F8-7542-9BD5-97FA48E9AC94}" dt="2020-12-26T16:24:29.903" v="101" actId="20577"/>
          <ac:spMkLst>
            <pc:docMk/>
            <pc:sldMk cId="234972567" sldId="290"/>
            <ac:spMk id="2" creationId="{6AD939DA-BBAC-5D43-831F-07CBF6617E9D}"/>
          </ac:spMkLst>
        </pc:spChg>
        <pc:spChg chg="del mod">
          <ac:chgData name="Lei Li" userId="ef082f19-97a4-40f7-8ec1-0e91bb2b2192" providerId="ADAL" clId="{B3426BA5-69F8-7542-9BD5-97FA48E9AC94}" dt="2020-12-26T16:24:45.838" v="111" actId="478"/>
          <ac:spMkLst>
            <pc:docMk/>
            <pc:sldMk cId="234972567" sldId="290"/>
            <ac:spMk id="3" creationId="{EA820AC7-F35F-C04E-B6E0-59285EB8CD05}"/>
          </ac:spMkLst>
        </pc:spChg>
        <pc:spChg chg="add del mod">
          <ac:chgData name="Lei Li" userId="ef082f19-97a4-40f7-8ec1-0e91bb2b2192" providerId="ADAL" clId="{B3426BA5-69F8-7542-9BD5-97FA48E9AC94}" dt="2020-12-26T16:25:52.027" v="156" actId="20577"/>
          <ac:spMkLst>
            <pc:docMk/>
            <pc:sldMk cId="234972567" sldId="290"/>
            <ac:spMk id="7" creationId="{67E39EB5-2E6D-9046-8792-95F6AA62F48B}"/>
          </ac:spMkLst>
        </pc:spChg>
        <pc:graphicFrameChg chg="add del mod ord modGraphic">
          <ac:chgData name="Lei Li" userId="ef082f19-97a4-40f7-8ec1-0e91bb2b2192" providerId="ADAL" clId="{B3426BA5-69F8-7542-9BD5-97FA48E9AC94}" dt="2020-12-26T16:25:25.601" v="115" actId="3680"/>
          <ac:graphicFrameMkLst>
            <pc:docMk/>
            <pc:sldMk cId="234972567" sldId="290"/>
            <ac:graphicFrameMk id="8" creationId="{9B1083D0-BF1F-AD42-9DB5-8FE848C6AF9E}"/>
          </ac:graphicFrameMkLst>
        </pc:graphicFrameChg>
      </pc:sldChg>
    </pc:docChg>
  </pc:docChgLst>
  <pc:docChgLst>
    <pc:chgData name="Lei Li" userId="ef082f19-97a4-40f7-8ec1-0e91bb2b2192" providerId="ADAL" clId="{69EDFD10-5084-DD49-ADD5-DD87311A34B2}"/>
    <pc:docChg chg="undo custSel addSld delSld modSld sldOrd">
      <pc:chgData name="Lei Li" userId="ef082f19-97a4-40f7-8ec1-0e91bb2b2192" providerId="ADAL" clId="{69EDFD10-5084-DD49-ADD5-DD87311A34B2}" dt="2020-12-31T16:29:10.070" v="3262" actId="113"/>
      <pc:docMkLst>
        <pc:docMk/>
      </pc:docMkLst>
      <pc:sldChg chg="modSp mod">
        <pc:chgData name="Lei Li" userId="ef082f19-97a4-40f7-8ec1-0e91bb2b2192" providerId="ADAL" clId="{69EDFD10-5084-DD49-ADD5-DD87311A34B2}" dt="2020-12-31T16:29:10.070" v="3262" actId="113"/>
        <pc:sldMkLst>
          <pc:docMk/>
          <pc:sldMk cId="2686351654" sldId="260"/>
        </pc:sldMkLst>
        <pc:spChg chg="mod">
          <ac:chgData name="Lei Li" userId="ef082f19-97a4-40f7-8ec1-0e91bb2b2192" providerId="ADAL" clId="{69EDFD10-5084-DD49-ADD5-DD87311A34B2}" dt="2020-12-31T16:29:10.070" v="3262" actId="113"/>
          <ac:spMkLst>
            <pc:docMk/>
            <pc:sldMk cId="2686351654" sldId="260"/>
            <ac:spMk id="3" creationId="{DBE6C686-1D63-F045-B38D-E7FD311172C3}"/>
          </ac:spMkLst>
        </pc:spChg>
      </pc:sldChg>
      <pc:sldChg chg="addSp delSp modSp new mod">
        <pc:chgData name="Lei Li" userId="ef082f19-97a4-40f7-8ec1-0e91bb2b2192" providerId="ADAL" clId="{69EDFD10-5084-DD49-ADD5-DD87311A34B2}" dt="2020-12-31T14:16:49.825" v="171" actId="20577"/>
        <pc:sldMkLst>
          <pc:docMk/>
          <pc:sldMk cId="3497575219" sldId="266"/>
        </pc:sldMkLst>
        <pc:spChg chg="mod">
          <ac:chgData name="Lei Li" userId="ef082f19-97a4-40f7-8ec1-0e91bb2b2192" providerId="ADAL" clId="{69EDFD10-5084-DD49-ADD5-DD87311A34B2}" dt="2020-12-31T14:06:06.422" v="70" actId="20577"/>
          <ac:spMkLst>
            <pc:docMk/>
            <pc:sldMk cId="3497575219" sldId="266"/>
            <ac:spMk id="2" creationId="{40E35B70-8D6C-7041-B703-AAD139081CBF}"/>
          </ac:spMkLst>
        </pc:spChg>
        <pc:spChg chg="mod">
          <ac:chgData name="Lei Li" userId="ef082f19-97a4-40f7-8ec1-0e91bb2b2192" providerId="ADAL" clId="{69EDFD10-5084-DD49-ADD5-DD87311A34B2}" dt="2020-12-31T14:16:49.825" v="171" actId="20577"/>
          <ac:spMkLst>
            <pc:docMk/>
            <pc:sldMk cId="3497575219" sldId="266"/>
            <ac:spMk id="3" creationId="{C8252742-F201-6E43-95F0-67B8884FAC99}"/>
          </ac:spMkLst>
        </pc:spChg>
        <pc:spChg chg="add mod">
          <ac:chgData name="Lei Li" userId="ef082f19-97a4-40f7-8ec1-0e91bb2b2192" providerId="ADAL" clId="{69EDFD10-5084-DD49-ADD5-DD87311A34B2}" dt="2020-12-31T14:15:26.467" v="141" actId="20577"/>
          <ac:spMkLst>
            <pc:docMk/>
            <pc:sldMk cId="3497575219" sldId="266"/>
            <ac:spMk id="6" creationId="{A1C61BD1-666D-0844-9D20-F0FF8EE9CB9B}"/>
          </ac:spMkLst>
        </pc:spChg>
        <pc:picChg chg="add del mod">
          <ac:chgData name="Lei Li" userId="ef082f19-97a4-40f7-8ec1-0e91bb2b2192" providerId="ADAL" clId="{69EDFD10-5084-DD49-ADD5-DD87311A34B2}" dt="2020-12-31T14:14:36.881" v="133" actId="478"/>
          <ac:picMkLst>
            <pc:docMk/>
            <pc:sldMk cId="3497575219" sldId="266"/>
            <ac:picMk id="1026" creationId="{6FADC331-F379-A347-9CC7-110A66CA273B}"/>
          </ac:picMkLst>
        </pc:picChg>
        <pc:picChg chg="add mod">
          <ac:chgData name="Lei Li" userId="ef082f19-97a4-40f7-8ec1-0e91bb2b2192" providerId="ADAL" clId="{69EDFD10-5084-DD49-ADD5-DD87311A34B2}" dt="2020-12-31T14:15:02.229" v="138" actId="962"/>
          <ac:picMkLst>
            <pc:docMk/>
            <pc:sldMk cId="3497575219" sldId="266"/>
            <ac:picMk id="1028" creationId="{BE392214-97B7-3A46-B231-E94AA7EF0D28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4161802325" sldId="266"/>
        </pc:sldMkLst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760796749" sldId="267"/>
        </pc:sldMkLst>
      </pc:sldChg>
      <pc:sldChg chg="modSp new mod">
        <pc:chgData name="Lei Li" userId="ef082f19-97a4-40f7-8ec1-0e91bb2b2192" providerId="ADAL" clId="{69EDFD10-5084-DD49-ADD5-DD87311A34B2}" dt="2020-12-31T14:03:12.546" v="40" actId="27636"/>
        <pc:sldMkLst>
          <pc:docMk/>
          <pc:sldMk cId="978230550" sldId="267"/>
        </pc:sldMkLst>
        <pc:spChg chg="mod">
          <ac:chgData name="Lei Li" userId="ef082f19-97a4-40f7-8ec1-0e91bb2b2192" providerId="ADAL" clId="{69EDFD10-5084-DD49-ADD5-DD87311A34B2}" dt="2020-12-31T14:01:59.477" v="20"/>
          <ac:spMkLst>
            <pc:docMk/>
            <pc:sldMk cId="978230550" sldId="267"/>
            <ac:spMk id="2" creationId="{EC168180-CB6D-BC49-9313-1B245BE81D38}"/>
          </ac:spMkLst>
        </pc:spChg>
        <pc:spChg chg="mod">
          <ac:chgData name="Lei Li" userId="ef082f19-97a4-40f7-8ec1-0e91bb2b2192" providerId="ADAL" clId="{69EDFD10-5084-DD49-ADD5-DD87311A34B2}" dt="2020-12-31T14:03:12.546" v="40" actId="27636"/>
          <ac:spMkLst>
            <pc:docMk/>
            <pc:sldMk cId="978230550" sldId="267"/>
            <ac:spMk id="3" creationId="{68031E4D-EBA8-4D47-8CEE-45944E21F819}"/>
          </ac:spMkLst>
        </pc:spChg>
      </pc:sldChg>
      <pc:sldChg chg="addSp delSp modSp new mod ord">
        <pc:chgData name="Lei Li" userId="ef082f19-97a4-40f7-8ec1-0e91bb2b2192" providerId="ADAL" clId="{69EDFD10-5084-DD49-ADD5-DD87311A34B2}" dt="2020-12-31T14:13:14.794" v="132"/>
        <pc:sldMkLst>
          <pc:docMk/>
          <pc:sldMk cId="1553196425" sldId="268"/>
        </pc:sldMkLst>
        <pc:spChg chg="mod">
          <ac:chgData name="Lei Li" userId="ef082f19-97a4-40f7-8ec1-0e91bb2b2192" providerId="ADAL" clId="{69EDFD10-5084-DD49-ADD5-DD87311A34B2}" dt="2020-12-31T14:10:08.665" v="126" actId="20577"/>
          <ac:spMkLst>
            <pc:docMk/>
            <pc:sldMk cId="1553196425" sldId="268"/>
            <ac:spMk id="2" creationId="{7472707F-AE3B-214C-B1F3-6A75B01F698A}"/>
          </ac:spMkLst>
        </pc:spChg>
        <pc:spChg chg="del">
          <ac:chgData name="Lei Li" userId="ef082f19-97a4-40f7-8ec1-0e91bb2b2192" providerId="ADAL" clId="{69EDFD10-5084-DD49-ADD5-DD87311A34B2}" dt="2020-12-31T14:12:44.414" v="127"/>
          <ac:spMkLst>
            <pc:docMk/>
            <pc:sldMk cId="1553196425" sldId="268"/>
            <ac:spMk id="3" creationId="{B737EEC6-3C94-BA48-AA5B-4A94D7902AD1}"/>
          </ac:spMkLst>
        </pc:spChg>
        <pc:spChg chg="add mod">
          <ac:chgData name="Lei Li" userId="ef082f19-97a4-40f7-8ec1-0e91bb2b2192" providerId="ADAL" clId="{69EDFD10-5084-DD49-ADD5-DD87311A34B2}" dt="2020-12-31T14:13:14.794" v="132"/>
          <ac:spMkLst>
            <pc:docMk/>
            <pc:sldMk cId="1553196425" sldId="268"/>
            <ac:spMk id="7" creationId="{EC8DCF70-869A-1847-9308-6E59344EC2C1}"/>
          </ac:spMkLst>
        </pc:spChg>
        <pc:picChg chg="add mod">
          <ac:chgData name="Lei Li" userId="ef082f19-97a4-40f7-8ec1-0e91bb2b2192" providerId="ADAL" clId="{69EDFD10-5084-DD49-ADD5-DD87311A34B2}" dt="2020-12-31T14:13:03.310" v="131" actId="1076"/>
          <ac:picMkLst>
            <pc:docMk/>
            <pc:sldMk cId="1553196425" sldId="268"/>
            <ac:picMk id="2050" creationId="{95945C19-4D7D-F14F-8AD9-E5AA8E5EBF0C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1610922966" sldId="268"/>
        </pc:sldMkLst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617986023" sldId="269"/>
        </pc:sldMkLst>
      </pc:sldChg>
      <pc:sldChg chg="modSp new mod">
        <pc:chgData name="Lei Li" userId="ef082f19-97a4-40f7-8ec1-0e91bb2b2192" providerId="ADAL" clId="{69EDFD10-5084-DD49-ADD5-DD87311A34B2}" dt="2020-12-31T14:35:44.216" v="772" actId="1076"/>
        <pc:sldMkLst>
          <pc:docMk/>
          <pc:sldMk cId="3135584468" sldId="269"/>
        </pc:sldMkLst>
        <pc:spChg chg="mod">
          <ac:chgData name="Lei Li" userId="ef082f19-97a4-40f7-8ec1-0e91bb2b2192" providerId="ADAL" clId="{69EDFD10-5084-DD49-ADD5-DD87311A34B2}" dt="2020-12-31T14:35:44.216" v="772" actId="1076"/>
          <ac:spMkLst>
            <pc:docMk/>
            <pc:sldMk cId="3135584468" sldId="269"/>
            <ac:spMk id="2" creationId="{CFE258C1-72F7-8F45-935A-E8D7C160A059}"/>
          </ac:spMkLst>
        </pc:spChg>
        <pc:spChg chg="mod">
          <ac:chgData name="Lei Li" userId="ef082f19-97a4-40f7-8ec1-0e91bb2b2192" providerId="ADAL" clId="{69EDFD10-5084-DD49-ADD5-DD87311A34B2}" dt="2020-12-31T14:26:13.936" v="521" actId="15"/>
          <ac:spMkLst>
            <pc:docMk/>
            <pc:sldMk cId="3135584468" sldId="269"/>
            <ac:spMk id="3" creationId="{D23F40BE-0649-5946-8973-2CC214F043A1}"/>
          </ac:spMkLst>
        </pc:spChg>
      </pc:sldChg>
      <pc:sldChg chg="addSp modSp new mod">
        <pc:chgData name="Lei Li" userId="ef082f19-97a4-40f7-8ec1-0e91bb2b2192" providerId="ADAL" clId="{69EDFD10-5084-DD49-ADD5-DD87311A34B2}" dt="2020-12-31T14:30:42.662" v="722"/>
        <pc:sldMkLst>
          <pc:docMk/>
          <pc:sldMk cId="228133424" sldId="270"/>
        </pc:sldMkLst>
        <pc:spChg chg="mod">
          <ac:chgData name="Lei Li" userId="ef082f19-97a4-40f7-8ec1-0e91bb2b2192" providerId="ADAL" clId="{69EDFD10-5084-DD49-ADD5-DD87311A34B2}" dt="2020-12-31T14:28:06.163" v="541" actId="20577"/>
          <ac:spMkLst>
            <pc:docMk/>
            <pc:sldMk cId="228133424" sldId="270"/>
            <ac:spMk id="2" creationId="{7772F131-BE18-894A-B4A1-19D0A961B98A}"/>
          </ac:spMkLst>
        </pc:spChg>
        <pc:spChg chg="mod">
          <ac:chgData name="Lei Li" userId="ef082f19-97a4-40f7-8ec1-0e91bb2b2192" providerId="ADAL" clId="{69EDFD10-5084-DD49-ADD5-DD87311A34B2}" dt="2020-12-31T14:30:16.014" v="719" actId="1076"/>
          <ac:spMkLst>
            <pc:docMk/>
            <pc:sldMk cId="228133424" sldId="270"/>
            <ac:spMk id="3" creationId="{F6FE600F-BB92-8D4D-8CE9-986B78A95635}"/>
          </ac:spMkLst>
        </pc:spChg>
        <pc:spChg chg="add mod">
          <ac:chgData name="Lei Li" userId="ef082f19-97a4-40f7-8ec1-0e91bb2b2192" providerId="ADAL" clId="{69EDFD10-5084-DD49-ADD5-DD87311A34B2}" dt="2020-12-31T14:30:42.662" v="722"/>
          <ac:spMkLst>
            <pc:docMk/>
            <pc:sldMk cId="228133424" sldId="270"/>
            <ac:spMk id="7" creationId="{412BA72B-CB6B-CD4E-8115-9B141E8FABAF}"/>
          </ac:spMkLst>
        </pc:spChg>
        <pc:picChg chg="add mod">
          <ac:chgData name="Lei Li" userId="ef082f19-97a4-40f7-8ec1-0e91bb2b2192" providerId="ADAL" clId="{69EDFD10-5084-DD49-ADD5-DD87311A34B2}" dt="2020-12-31T14:30:24.755" v="721" actId="1076"/>
          <ac:picMkLst>
            <pc:docMk/>
            <pc:sldMk cId="228133424" sldId="270"/>
            <ac:picMk id="3074" creationId="{8206C7E4-32E1-1345-8FE7-ECB109F00B98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1054474608" sldId="270"/>
        </pc:sldMkLst>
      </pc:sldChg>
      <pc:sldChg chg="modSp new mod">
        <pc:chgData name="Lei Li" userId="ef082f19-97a4-40f7-8ec1-0e91bb2b2192" providerId="ADAL" clId="{69EDFD10-5084-DD49-ADD5-DD87311A34B2}" dt="2020-12-31T14:32:03.019" v="745" actId="12"/>
        <pc:sldMkLst>
          <pc:docMk/>
          <pc:sldMk cId="126109767" sldId="271"/>
        </pc:sldMkLst>
        <pc:spChg chg="mod">
          <ac:chgData name="Lei Li" userId="ef082f19-97a4-40f7-8ec1-0e91bb2b2192" providerId="ADAL" clId="{69EDFD10-5084-DD49-ADD5-DD87311A34B2}" dt="2020-12-31T14:31:07.412" v="725" actId="20577"/>
          <ac:spMkLst>
            <pc:docMk/>
            <pc:sldMk cId="126109767" sldId="271"/>
            <ac:spMk id="2" creationId="{BD17A5A6-0F09-9945-8460-1306F20EF19B}"/>
          </ac:spMkLst>
        </pc:spChg>
        <pc:spChg chg="mod">
          <ac:chgData name="Lei Li" userId="ef082f19-97a4-40f7-8ec1-0e91bb2b2192" providerId="ADAL" clId="{69EDFD10-5084-DD49-ADD5-DD87311A34B2}" dt="2020-12-31T14:32:03.019" v="745" actId="12"/>
          <ac:spMkLst>
            <pc:docMk/>
            <pc:sldMk cId="126109767" sldId="271"/>
            <ac:spMk id="3" creationId="{CCCC9FEB-3984-7C4B-8609-529B643FD2F4}"/>
          </ac:spMkLst>
        </pc:sp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708401064" sldId="271"/>
        </pc:sldMkLst>
      </pc:sldChg>
      <pc:sldChg chg="addSp modSp new mod">
        <pc:chgData name="Lei Li" userId="ef082f19-97a4-40f7-8ec1-0e91bb2b2192" providerId="ADAL" clId="{69EDFD10-5084-DD49-ADD5-DD87311A34B2}" dt="2020-12-31T14:34:43.601" v="769"/>
        <pc:sldMkLst>
          <pc:docMk/>
          <pc:sldMk cId="1318160824" sldId="272"/>
        </pc:sldMkLst>
        <pc:spChg chg="mod">
          <ac:chgData name="Lei Li" userId="ef082f19-97a4-40f7-8ec1-0e91bb2b2192" providerId="ADAL" clId="{69EDFD10-5084-DD49-ADD5-DD87311A34B2}" dt="2020-12-31T14:32:50.378" v="748" actId="20577"/>
          <ac:spMkLst>
            <pc:docMk/>
            <pc:sldMk cId="1318160824" sldId="272"/>
            <ac:spMk id="2" creationId="{902B7EC6-34AE-AA45-910F-5FDF04C1824C}"/>
          </ac:spMkLst>
        </pc:spChg>
        <pc:spChg chg="mod">
          <ac:chgData name="Lei Li" userId="ef082f19-97a4-40f7-8ec1-0e91bb2b2192" providerId="ADAL" clId="{69EDFD10-5084-DD49-ADD5-DD87311A34B2}" dt="2020-12-31T14:34:22.027" v="763" actId="1076"/>
          <ac:spMkLst>
            <pc:docMk/>
            <pc:sldMk cId="1318160824" sldId="272"/>
            <ac:spMk id="3" creationId="{D0F6B76D-4D34-2B4C-A628-A7136876CF40}"/>
          </ac:spMkLst>
        </pc:spChg>
        <pc:spChg chg="add mod">
          <ac:chgData name="Lei Li" userId="ef082f19-97a4-40f7-8ec1-0e91bb2b2192" providerId="ADAL" clId="{69EDFD10-5084-DD49-ADD5-DD87311A34B2}" dt="2020-12-31T14:34:43.601" v="769"/>
          <ac:spMkLst>
            <pc:docMk/>
            <pc:sldMk cId="1318160824" sldId="272"/>
            <ac:spMk id="7" creationId="{13B867D5-B341-914C-ABAE-28010D0DE90B}"/>
          </ac:spMkLst>
        </pc:spChg>
        <pc:picChg chg="add mod">
          <ac:chgData name="Lei Li" userId="ef082f19-97a4-40f7-8ec1-0e91bb2b2192" providerId="ADAL" clId="{69EDFD10-5084-DD49-ADD5-DD87311A34B2}" dt="2020-12-31T14:34:34.402" v="768" actId="1076"/>
          <ac:picMkLst>
            <pc:docMk/>
            <pc:sldMk cId="1318160824" sldId="272"/>
            <ac:picMk id="4098" creationId="{E1B72132-AA0C-024A-B138-014C30AEE675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2904480983" sldId="272"/>
        </pc:sldMkLst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291563375" sldId="273"/>
        </pc:sldMkLst>
      </pc:sldChg>
      <pc:sldChg chg="modSp new mod">
        <pc:chgData name="Lei Li" userId="ef082f19-97a4-40f7-8ec1-0e91bb2b2192" providerId="ADAL" clId="{69EDFD10-5084-DD49-ADD5-DD87311A34B2}" dt="2020-12-31T14:41:24.477" v="1012" actId="15"/>
        <pc:sldMkLst>
          <pc:docMk/>
          <pc:sldMk cId="415077177" sldId="273"/>
        </pc:sldMkLst>
        <pc:spChg chg="mod">
          <ac:chgData name="Lei Li" userId="ef082f19-97a4-40f7-8ec1-0e91bb2b2192" providerId="ADAL" clId="{69EDFD10-5084-DD49-ADD5-DD87311A34B2}" dt="2020-12-31T14:35:54.901" v="773"/>
          <ac:spMkLst>
            <pc:docMk/>
            <pc:sldMk cId="415077177" sldId="273"/>
            <ac:spMk id="2" creationId="{5FE61094-9F8B-9F44-BA94-4937F02C9A6B}"/>
          </ac:spMkLst>
        </pc:spChg>
        <pc:spChg chg="mod">
          <ac:chgData name="Lei Li" userId="ef082f19-97a4-40f7-8ec1-0e91bb2b2192" providerId="ADAL" clId="{69EDFD10-5084-DD49-ADD5-DD87311A34B2}" dt="2020-12-31T14:41:24.477" v="1012" actId="15"/>
          <ac:spMkLst>
            <pc:docMk/>
            <pc:sldMk cId="415077177" sldId="273"/>
            <ac:spMk id="3" creationId="{7A3BC620-8AAF-A04D-90F1-DEFD82D1E568}"/>
          </ac:spMkLst>
        </pc:sp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2600281123" sldId="274"/>
        </pc:sldMkLst>
      </pc:sldChg>
      <pc:sldChg chg="addSp modSp new mod">
        <pc:chgData name="Lei Li" userId="ef082f19-97a4-40f7-8ec1-0e91bb2b2192" providerId="ADAL" clId="{69EDFD10-5084-DD49-ADD5-DD87311A34B2}" dt="2020-12-31T14:47:16.266" v="1087" actId="1076"/>
        <pc:sldMkLst>
          <pc:docMk/>
          <pc:sldMk cId="3222646847" sldId="274"/>
        </pc:sldMkLst>
        <pc:spChg chg="mod">
          <ac:chgData name="Lei Li" userId="ef082f19-97a4-40f7-8ec1-0e91bb2b2192" providerId="ADAL" clId="{69EDFD10-5084-DD49-ADD5-DD87311A34B2}" dt="2020-12-31T14:42:28.733" v="1017" actId="113"/>
          <ac:spMkLst>
            <pc:docMk/>
            <pc:sldMk cId="3222646847" sldId="274"/>
            <ac:spMk id="2" creationId="{FCC323DC-1DE0-424F-ADE1-EA1CEDB3114E}"/>
          </ac:spMkLst>
        </pc:spChg>
        <pc:spChg chg="mod">
          <ac:chgData name="Lei Li" userId="ef082f19-97a4-40f7-8ec1-0e91bb2b2192" providerId="ADAL" clId="{69EDFD10-5084-DD49-ADD5-DD87311A34B2}" dt="2020-12-31T14:47:00.797" v="1085"/>
          <ac:spMkLst>
            <pc:docMk/>
            <pc:sldMk cId="3222646847" sldId="274"/>
            <ac:spMk id="3" creationId="{85E6F9DF-BEF0-2D4D-A518-EE264E3B6B39}"/>
          </ac:spMkLst>
        </pc:spChg>
        <pc:graphicFrameChg chg="add mod modGraphic">
          <ac:chgData name="Lei Li" userId="ef082f19-97a4-40f7-8ec1-0e91bb2b2192" providerId="ADAL" clId="{69EDFD10-5084-DD49-ADD5-DD87311A34B2}" dt="2020-12-31T14:47:16.266" v="1087" actId="1076"/>
          <ac:graphicFrameMkLst>
            <pc:docMk/>
            <pc:sldMk cId="3222646847" sldId="274"/>
            <ac:graphicFrameMk id="6" creationId="{7C611376-38E8-0A4A-99DE-8187E23A1F0E}"/>
          </ac:graphicFrameMkLst>
        </pc:graphicFrameChg>
      </pc:sldChg>
      <pc:sldChg chg="addSp modSp new mod">
        <pc:chgData name="Lei Li" userId="ef082f19-97a4-40f7-8ec1-0e91bb2b2192" providerId="ADAL" clId="{69EDFD10-5084-DD49-ADD5-DD87311A34B2}" dt="2020-12-31T15:21:41.475" v="1487" actId="1076"/>
        <pc:sldMkLst>
          <pc:docMk/>
          <pc:sldMk cId="45722916" sldId="275"/>
        </pc:sldMkLst>
        <pc:spChg chg="mod">
          <ac:chgData name="Lei Li" userId="ef082f19-97a4-40f7-8ec1-0e91bb2b2192" providerId="ADAL" clId="{69EDFD10-5084-DD49-ADD5-DD87311A34B2}" dt="2020-12-31T15:05:35.894" v="1118" actId="20577"/>
          <ac:spMkLst>
            <pc:docMk/>
            <pc:sldMk cId="45722916" sldId="275"/>
            <ac:spMk id="2" creationId="{679A18F6-6F1D-B243-9CDF-5D96027A7CC7}"/>
          </ac:spMkLst>
        </pc:spChg>
        <pc:spChg chg="mod">
          <ac:chgData name="Lei Li" userId="ef082f19-97a4-40f7-8ec1-0e91bb2b2192" providerId="ADAL" clId="{69EDFD10-5084-DD49-ADD5-DD87311A34B2}" dt="2020-12-31T15:20:10.335" v="1425" actId="21"/>
          <ac:spMkLst>
            <pc:docMk/>
            <pc:sldMk cId="45722916" sldId="275"/>
            <ac:spMk id="3" creationId="{3F3B7024-46D6-9849-85AA-1C66B2FC5DD0}"/>
          </ac:spMkLst>
        </pc:spChg>
        <pc:spChg chg="add mod">
          <ac:chgData name="Lei Li" userId="ef082f19-97a4-40f7-8ec1-0e91bb2b2192" providerId="ADAL" clId="{69EDFD10-5084-DD49-ADD5-DD87311A34B2}" dt="2020-12-31T15:21:41.475" v="1487" actId="1076"/>
          <ac:spMkLst>
            <pc:docMk/>
            <pc:sldMk cId="45722916" sldId="275"/>
            <ac:spMk id="6" creationId="{ED14FADA-E18E-D341-BDAC-B44B5409D79E}"/>
          </ac:spMkLst>
        </pc:spChg>
        <pc:picChg chg="add mod">
          <ac:chgData name="Lei Li" userId="ef082f19-97a4-40f7-8ec1-0e91bb2b2192" providerId="ADAL" clId="{69EDFD10-5084-DD49-ADD5-DD87311A34B2}" dt="2020-12-31T15:21:06.698" v="1469" actId="1076"/>
          <ac:picMkLst>
            <pc:docMk/>
            <pc:sldMk cId="45722916" sldId="275"/>
            <ac:picMk id="6146" creationId="{BA9C4993-6084-5842-8945-9DCA90274838}"/>
          </ac:picMkLst>
        </pc:picChg>
      </pc:sldChg>
      <pc:sldChg chg="modSp new mod">
        <pc:chgData name="Lei Li" userId="ef082f19-97a4-40f7-8ec1-0e91bb2b2192" providerId="ADAL" clId="{69EDFD10-5084-DD49-ADD5-DD87311A34B2}" dt="2020-12-31T15:18:13.028" v="1423" actId="15"/>
        <pc:sldMkLst>
          <pc:docMk/>
          <pc:sldMk cId="922632677" sldId="276"/>
        </pc:sldMkLst>
        <pc:spChg chg="mod">
          <ac:chgData name="Lei Li" userId="ef082f19-97a4-40f7-8ec1-0e91bb2b2192" providerId="ADAL" clId="{69EDFD10-5084-DD49-ADD5-DD87311A34B2}" dt="2020-12-31T15:09:33.749" v="1241" actId="20577"/>
          <ac:spMkLst>
            <pc:docMk/>
            <pc:sldMk cId="922632677" sldId="276"/>
            <ac:spMk id="2" creationId="{F42C2AFE-C30C-A54B-BA63-437044FBA170}"/>
          </ac:spMkLst>
        </pc:spChg>
        <pc:spChg chg="mod">
          <ac:chgData name="Lei Li" userId="ef082f19-97a4-40f7-8ec1-0e91bb2b2192" providerId="ADAL" clId="{69EDFD10-5084-DD49-ADD5-DD87311A34B2}" dt="2020-12-31T15:18:13.028" v="1423" actId="15"/>
          <ac:spMkLst>
            <pc:docMk/>
            <pc:sldMk cId="922632677" sldId="276"/>
            <ac:spMk id="3" creationId="{A9D61D7C-448B-4D4E-8F3D-B1B67C2CC58F}"/>
          </ac:spMkLst>
        </pc:spChg>
      </pc:sldChg>
      <pc:sldChg chg="modSp new mod ord">
        <pc:chgData name="Lei Li" userId="ef082f19-97a4-40f7-8ec1-0e91bb2b2192" providerId="ADAL" clId="{69EDFD10-5084-DD49-ADD5-DD87311A34B2}" dt="2020-12-31T15:20:49.427" v="1464" actId="20578"/>
        <pc:sldMkLst>
          <pc:docMk/>
          <pc:sldMk cId="691614238" sldId="277"/>
        </pc:sldMkLst>
        <pc:spChg chg="mod">
          <ac:chgData name="Lei Li" userId="ef082f19-97a4-40f7-8ec1-0e91bb2b2192" providerId="ADAL" clId="{69EDFD10-5084-DD49-ADD5-DD87311A34B2}" dt="2020-12-31T15:20:37.791" v="1462" actId="20577"/>
          <ac:spMkLst>
            <pc:docMk/>
            <pc:sldMk cId="691614238" sldId="277"/>
            <ac:spMk id="2" creationId="{83DE2F07-553A-254D-92D1-B5C61E779308}"/>
          </ac:spMkLst>
        </pc:spChg>
        <pc:spChg chg="mod">
          <ac:chgData name="Lei Li" userId="ef082f19-97a4-40f7-8ec1-0e91bb2b2192" providerId="ADAL" clId="{69EDFD10-5084-DD49-ADD5-DD87311A34B2}" dt="2020-12-31T15:20:43.456" v="1463" actId="14"/>
          <ac:spMkLst>
            <pc:docMk/>
            <pc:sldMk cId="691614238" sldId="277"/>
            <ac:spMk id="3" creationId="{0D336617-F6D2-B047-9E98-11D65D719DD9}"/>
          </ac:spMkLst>
        </pc:sp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2049329859" sldId="277"/>
        </pc:sldMkLst>
      </pc:sldChg>
      <pc:sldChg chg="modSp new mod">
        <pc:chgData name="Lei Li" userId="ef082f19-97a4-40f7-8ec1-0e91bb2b2192" providerId="ADAL" clId="{69EDFD10-5084-DD49-ADD5-DD87311A34B2}" dt="2020-12-31T15:24:46.841" v="1524"/>
        <pc:sldMkLst>
          <pc:docMk/>
          <pc:sldMk cId="19751962" sldId="278"/>
        </pc:sldMkLst>
        <pc:spChg chg="mod">
          <ac:chgData name="Lei Li" userId="ef082f19-97a4-40f7-8ec1-0e91bb2b2192" providerId="ADAL" clId="{69EDFD10-5084-DD49-ADD5-DD87311A34B2}" dt="2020-12-31T15:24:20.221" v="1523" actId="20577"/>
          <ac:spMkLst>
            <pc:docMk/>
            <pc:sldMk cId="19751962" sldId="278"/>
            <ac:spMk id="2" creationId="{B19DAA5B-E75D-5847-A1AC-BBFC84FC6826}"/>
          </ac:spMkLst>
        </pc:spChg>
        <pc:spChg chg="mod">
          <ac:chgData name="Lei Li" userId="ef082f19-97a4-40f7-8ec1-0e91bb2b2192" providerId="ADAL" clId="{69EDFD10-5084-DD49-ADD5-DD87311A34B2}" dt="2020-12-31T15:24:46.841" v="1524"/>
          <ac:spMkLst>
            <pc:docMk/>
            <pc:sldMk cId="19751962" sldId="278"/>
            <ac:spMk id="3" creationId="{9E847C80-CC06-9440-AA80-A2C4FE17ED83}"/>
          </ac:spMkLst>
        </pc:sp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2464185087" sldId="278"/>
        </pc:sldMkLst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1261276226" sldId="279"/>
        </pc:sldMkLst>
      </pc:sldChg>
      <pc:sldChg chg="addSp modSp new mod">
        <pc:chgData name="Lei Li" userId="ef082f19-97a4-40f7-8ec1-0e91bb2b2192" providerId="ADAL" clId="{69EDFD10-5084-DD49-ADD5-DD87311A34B2}" dt="2020-12-31T15:29:34.892" v="1653" actId="20577"/>
        <pc:sldMkLst>
          <pc:docMk/>
          <pc:sldMk cId="3384359376" sldId="279"/>
        </pc:sldMkLst>
        <pc:spChg chg="mod">
          <ac:chgData name="Lei Li" userId="ef082f19-97a4-40f7-8ec1-0e91bb2b2192" providerId="ADAL" clId="{69EDFD10-5084-DD49-ADD5-DD87311A34B2}" dt="2020-12-31T15:25:19.662" v="1525"/>
          <ac:spMkLst>
            <pc:docMk/>
            <pc:sldMk cId="3384359376" sldId="279"/>
            <ac:spMk id="2" creationId="{4C695D30-226A-DB40-8733-EE874A171BF6}"/>
          </ac:spMkLst>
        </pc:spChg>
        <pc:spChg chg="mod">
          <ac:chgData name="Lei Li" userId="ef082f19-97a4-40f7-8ec1-0e91bb2b2192" providerId="ADAL" clId="{69EDFD10-5084-DD49-ADD5-DD87311A34B2}" dt="2020-12-31T15:29:34.892" v="1653" actId="20577"/>
          <ac:spMkLst>
            <pc:docMk/>
            <pc:sldMk cId="3384359376" sldId="279"/>
            <ac:spMk id="3" creationId="{3A245FE7-CA5F-0E43-B534-402374D28AB1}"/>
          </ac:spMkLst>
        </pc:spChg>
        <pc:spChg chg="add mod">
          <ac:chgData name="Lei Li" userId="ef082f19-97a4-40f7-8ec1-0e91bb2b2192" providerId="ADAL" clId="{69EDFD10-5084-DD49-ADD5-DD87311A34B2}" dt="2020-12-31T15:26:10.357" v="1547" actId="1076"/>
          <ac:spMkLst>
            <pc:docMk/>
            <pc:sldMk cId="3384359376" sldId="279"/>
            <ac:spMk id="6" creationId="{DA10FE01-8B7E-3146-8640-748F81BE2560}"/>
          </ac:spMkLst>
        </pc:spChg>
        <pc:picChg chg="add mod">
          <ac:chgData name="Lei Li" userId="ef082f19-97a4-40f7-8ec1-0e91bb2b2192" providerId="ADAL" clId="{69EDFD10-5084-DD49-ADD5-DD87311A34B2}" dt="2020-12-31T15:28:56.933" v="1562" actId="732"/>
          <ac:picMkLst>
            <pc:docMk/>
            <pc:sldMk cId="3384359376" sldId="279"/>
            <ac:picMk id="7170" creationId="{6459FF05-4A4C-5C40-816D-3287728DB269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2878677741" sldId="280"/>
        </pc:sldMkLst>
      </pc:sldChg>
      <pc:sldChg chg="modSp new mod">
        <pc:chgData name="Lei Li" userId="ef082f19-97a4-40f7-8ec1-0e91bb2b2192" providerId="ADAL" clId="{69EDFD10-5084-DD49-ADD5-DD87311A34B2}" dt="2020-12-31T15:31:29.015" v="1726" actId="27636"/>
        <pc:sldMkLst>
          <pc:docMk/>
          <pc:sldMk cId="4209947923" sldId="280"/>
        </pc:sldMkLst>
        <pc:spChg chg="mod">
          <ac:chgData name="Lei Li" userId="ef082f19-97a4-40f7-8ec1-0e91bb2b2192" providerId="ADAL" clId="{69EDFD10-5084-DD49-ADD5-DD87311A34B2}" dt="2020-12-31T15:28:08.313" v="1559" actId="20577"/>
          <ac:spMkLst>
            <pc:docMk/>
            <pc:sldMk cId="4209947923" sldId="280"/>
            <ac:spMk id="2" creationId="{190557F7-2960-3A49-9493-478A35CA1C71}"/>
          </ac:spMkLst>
        </pc:spChg>
        <pc:spChg chg="mod">
          <ac:chgData name="Lei Li" userId="ef082f19-97a4-40f7-8ec1-0e91bb2b2192" providerId="ADAL" clId="{69EDFD10-5084-DD49-ADD5-DD87311A34B2}" dt="2020-12-31T15:31:29.015" v="1726" actId="27636"/>
          <ac:spMkLst>
            <pc:docMk/>
            <pc:sldMk cId="4209947923" sldId="280"/>
            <ac:spMk id="3" creationId="{F4E0D414-3AE1-DD46-B795-01697A0A037C}"/>
          </ac:spMkLst>
        </pc:spChg>
      </pc:sldChg>
      <pc:sldChg chg="modSp new mod">
        <pc:chgData name="Lei Li" userId="ef082f19-97a4-40f7-8ec1-0e91bb2b2192" providerId="ADAL" clId="{69EDFD10-5084-DD49-ADD5-DD87311A34B2}" dt="2020-12-31T15:37:27.240" v="2144" actId="15"/>
        <pc:sldMkLst>
          <pc:docMk/>
          <pc:sldMk cId="2071909738" sldId="281"/>
        </pc:sldMkLst>
        <pc:spChg chg="mod">
          <ac:chgData name="Lei Li" userId="ef082f19-97a4-40f7-8ec1-0e91bb2b2192" providerId="ADAL" clId="{69EDFD10-5084-DD49-ADD5-DD87311A34B2}" dt="2020-12-31T15:31:48.769" v="1727"/>
          <ac:spMkLst>
            <pc:docMk/>
            <pc:sldMk cId="2071909738" sldId="281"/>
            <ac:spMk id="2" creationId="{3E979C00-0C2D-C142-997B-ACBF2F817B69}"/>
          </ac:spMkLst>
        </pc:spChg>
        <pc:spChg chg="mod">
          <ac:chgData name="Lei Li" userId="ef082f19-97a4-40f7-8ec1-0e91bb2b2192" providerId="ADAL" clId="{69EDFD10-5084-DD49-ADD5-DD87311A34B2}" dt="2020-12-31T15:37:27.240" v="2144" actId="15"/>
          <ac:spMkLst>
            <pc:docMk/>
            <pc:sldMk cId="2071909738" sldId="281"/>
            <ac:spMk id="3" creationId="{84F0D582-4619-F14F-8D7E-466BDBA8D07F}"/>
          </ac:spMkLst>
        </pc:sp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3930092573" sldId="281"/>
        </pc:sldMkLst>
      </pc:sldChg>
      <pc:sldChg chg="modSp new mod">
        <pc:chgData name="Lei Li" userId="ef082f19-97a4-40f7-8ec1-0e91bb2b2192" providerId="ADAL" clId="{69EDFD10-5084-DD49-ADD5-DD87311A34B2}" dt="2020-12-31T15:39:55.344" v="2222" actId="27636"/>
        <pc:sldMkLst>
          <pc:docMk/>
          <pc:sldMk cId="3961256379" sldId="282"/>
        </pc:sldMkLst>
        <pc:spChg chg="mod">
          <ac:chgData name="Lei Li" userId="ef082f19-97a4-40f7-8ec1-0e91bb2b2192" providerId="ADAL" clId="{69EDFD10-5084-DD49-ADD5-DD87311A34B2}" dt="2020-12-31T15:38:38.110" v="2151" actId="33524"/>
          <ac:spMkLst>
            <pc:docMk/>
            <pc:sldMk cId="3961256379" sldId="282"/>
            <ac:spMk id="2" creationId="{BC060354-743E-5F4B-9F87-45E2D519FEEB}"/>
          </ac:spMkLst>
        </pc:spChg>
        <pc:spChg chg="mod">
          <ac:chgData name="Lei Li" userId="ef082f19-97a4-40f7-8ec1-0e91bb2b2192" providerId="ADAL" clId="{69EDFD10-5084-DD49-ADD5-DD87311A34B2}" dt="2020-12-31T15:39:55.344" v="2222" actId="27636"/>
          <ac:spMkLst>
            <pc:docMk/>
            <pc:sldMk cId="3961256379" sldId="282"/>
            <ac:spMk id="3" creationId="{34ED40D5-E025-974C-99F8-45FE664F5281}"/>
          </ac:spMkLst>
        </pc:spChg>
      </pc:sldChg>
      <pc:sldChg chg="del">
        <pc:chgData name="Lei Li" userId="ef082f19-97a4-40f7-8ec1-0e91bb2b2192" providerId="ADAL" clId="{69EDFD10-5084-DD49-ADD5-DD87311A34B2}" dt="2020-12-31T14:01:16.334" v="1" actId="2696"/>
        <pc:sldMkLst>
          <pc:docMk/>
          <pc:sldMk cId="3986764181" sldId="282"/>
        </pc:sldMkLst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1977245345" sldId="283"/>
        </pc:sldMkLst>
      </pc:sldChg>
      <pc:sldChg chg="addSp modSp new mod">
        <pc:chgData name="Lei Li" userId="ef082f19-97a4-40f7-8ec1-0e91bb2b2192" providerId="ADAL" clId="{69EDFD10-5084-DD49-ADD5-DD87311A34B2}" dt="2020-12-31T15:42:41.291" v="2305"/>
        <pc:sldMkLst>
          <pc:docMk/>
          <pc:sldMk cId="2309582499" sldId="283"/>
        </pc:sldMkLst>
        <pc:spChg chg="mod">
          <ac:chgData name="Lei Li" userId="ef082f19-97a4-40f7-8ec1-0e91bb2b2192" providerId="ADAL" clId="{69EDFD10-5084-DD49-ADD5-DD87311A34B2}" dt="2020-12-31T15:40:20.204" v="2223"/>
          <ac:spMkLst>
            <pc:docMk/>
            <pc:sldMk cId="2309582499" sldId="283"/>
            <ac:spMk id="2" creationId="{3FA34372-75A6-A34C-9927-0BBD58B4C6CA}"/>
          </ac:spMkLst>
        </pc:spChg>
        <pc:spChg chg="mod">
          <ac:chgData name="Lei Li" userId="ef082f19-97a4-40f7-8ec1-0e91bb2b2192" providerId="ADAL" clId="{69EDFD10-5084-DD49-ADD5-DD87311A34B2}" dt="2020-12-31T15:41:19.101" v="2298" actId="20577"/>
          <ac:spMkLst>
            <pc:docMk/>
            <pc:sldMk cId="2309582499" sldId="283"/>
            <ac:spMk id="3" creationId="{C834C56C-B458-E94D-BB1F-8ED4A509DDFE}"/>
          </ac:spMkLst>
        </pc:spChg>
        <pc:spChg chg="add mod">
          <ac:chgData name="Lei Li" userId="ef082f19-97a4-40f7-8ec1-0e91bb2b2192" providerId="ADAL" clId="{69EDFD10-5084-DD49-ADD5-DD87311A34B2}" dt="2020-12-31T15:42:41.291" v="2305"/>
          <ac:spMkLst>
            <pc:docMk/>
            <pc:sldMk cId="2309582499" sldId="283"/>
            <ac:spMk id="7" creationId="{9ADA4877-0643-E745-A34A-701B0A8DC29C}"/>
          </ac:spMkLst>
        </pc:spChg>
        <pc:picChg chg="add mod">
          <ac:chgData name="Lei Li" userId="ef082f19-97a4-40f7-8ec1-0e91bb2b2192" providerId="ADAL" clId="{69EDFD10-5084-DD49-ADD5-DD87311A34B2}" dt="2020-12-31T15:42:24.712" v="2304" actId="1076"/>
          <ac:picMkLst>
            <pc:docMk/>
            <pc:sldMk cId="2309582499" sldId="283"/>
            <ac:picMk id="8194" creationId="{76D2D5E8-7ABA-1145-A720-9303331C0BAF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1477104714" sldId="284"/>
        </pc:sldMkLst>
      </pc:sldChg>
      <pc:sldChg chg="addSp delSp modSp new mod">
        <pc:chgData name="Lei Li" userId="ef082f19-97a4-40f7-8ec1-0e91bb2b2192" providerId="ADAL" clId="{69EDFD10-5084-DD49-ADD5-DD87311A34B2}" dt="2020-12-31T15:46:43.389" v="2469" actId="20577"/>
        <pc:sldMkLst>
          <pc:docMk/>
          <pc:sldMk cId="3204015597" sldId="284"/>
        </pc:sldMkLst>
        <pc:spChg chg="mod">
          <ac:chgData name="Lei Li" userId="ef082f19-97a4-40f7-8ec1-0e91bb2b2192" providerId="ADAL" clId="{69EDFD10-5084-DD49-ADD5-DD87311A34B2}" dt="2020-12-31T15:43:07.433" v="2306"/>
          <ac:spMkLst>
            <pc:docMk/>
            <pc:sldMk cId="3204015597" sldId="284"/>
            <ac:spMk id="2" creationId="{654153CA-1227-3148-BE97-16F3082E95E2}"/>
          </ac:spMkLst>
        </pc:spChg>
        <pc:spChg chg="mod">
          <ac:chgData name="Lei Li" userId="ef082f19-97a4-40f7-8ec1-0e91bb2b2192" providerId="ADAL" clId="{69EDFD10-5084-DD49-ADD5-DD87311A34B2}" dt="2020-12-31T15:46:43.389" v="2469" actId="20577"/>
          <ac:spMkLst>
            <pc:docMk/>
            <pc:sldMk cId="3204015597" sldId="284"/>
            <ac:spMk id="3" creationId="{C6733FB9-4F2F-D04E-BE4C-71A37CF89E39}"/>
          </ac:spMkLst>
        </pc:spChg>
        <pc:picChg chg="add del mod">
          <ac:chgData name="Lei Li" userId="ef082f19-97a4-40f7-8ec1-0e91bb2b2192" providerId="ADAL" clId="{69EDFD10-5084-DD49-ADD5-DD87311A34B2}" dt="2020-12-31T15:44:40.304" v="2326"/>
          <ac:picMkLst>
            <pc:docMk/>
            <pc:sldMk cId="3204015597" sldId="284"/>
            <ac:picMk id="9218" creationId="{946FB8BE-7EE1-BD4E-86D0-55378F3A9F3E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129276928" sldId="285"/>
        </pc:sldMkLst>
      </pc:sldChg>
      <pc:sldChg chg="addSp modSp new mod">
        <pc:chgData name="Lei Li" userId="ef082f19-97a4-40f7-8ec1-0e91bb2b2192" providerId="ADAL" clId="{69EDFD10-5084-DD49-ADD5-DD87311A34B2}" dt="2020-12-31T15:52:26.968" v="2633"/>
        <pc:sldMkLst>
          <pc:docMk/>
          <pc:sldMk cId="132074916" sldId="285"/>
        </pc:sldMkLst>
        <pc:spChg chg="mod">
          <ac:chgData name="Lei Li" userId="ef082f19-97a4-40f7-8ec1-0e91bb2b2192" providerId="ADAL" clId="{69EDFD10-5084-DD49-ADD5-DD87311A34B2}" dt="2020-12-31T15:47:23.789" v="2470"/>
          <ac:spMkLst>
            <pc:docMk/>
            <pc:sldMk cId="132074916" sldId="285"/>
            <ac:spMk id="2" creationId="{660009B4-BF44-DE48-81F3-5242B88C9972}"/>
          </ac:spMkLst>
        </pc:spChg>
        <pc:spChg chg="mod">
          <ac:chgData name="Lei Li" userId="ef082f19-97a4-40f7-8ec1-0e91bb2b2192" providerId="ADAL" clId="{69EDFD10-5084-DD49-ADD5-DD87311A34B2}" dt="2020-12-31T15:51:39.652" v="2629" actId="15"/>
          <ac:spMkLst>
            <pc:docMk/>
            <pc:sldMk cId="132074916" sldId="285"/>
            <ac:spMk id="3" creationId="{00027C3D-B773-C641-BB72-388A483A5A80}"/>
          </ac:spMkLst>
        </pc:spChg>
        <pc:spChg chg="add mod">
          <ac:chgData name="Lei Li" userId="ef082f19-97a4-40f7-8ec1-0e91bb2b2192" providerId="ADAL" clId="{69EDFD10-5084-DD49-ADD5-DD87311A34B2}" dt="2020-12-31T15:52:26.968" v="2633"/>
          <ac:spMkLst>
            <pc:docMk/>
            <pc:sldMk cId="132074916" sldId="285"/>
            <ac:spMk id="7" creationId="{71FAF3AD-058F-424B-9593-9AC9DFA2C669}"/>
          </ac:spMkLst>
        </pc:spChg>
        <pc:picChg chg="add mod">
          <ac:chgData name="Lei Li" userId="ef082f19-97a4-40f7-8ec1-0e91bb2b2192" providerId="ADAL" clId="{69EDFD10-5084-DD49-ADD5-DD87311A34B2}" dt="2020-12-31T15:52:10.609" v="2632" actId="1076"/>
          <ac:picMkLst>
            <pc:docMk/>
            <pc:sldMk cId="132074916" sldId="285"/>
            <ac:picMk id="10242" creationId="{B166B876-52CC-5C43-A842-4DD7C2C96C93}"/>
          </ac:picMkLst>
        </pc:picChg>
      </pc:sldChg>
      <pc:sldChg chg="del">
        <pc:chgData name="Lei Li" userId="ef082f19-97a4-40f7-8ec1-0e91bb2b2192" providerId="ADAL" clId="{69EDFD10-5084-DD49-ADD5-DD87311A34B2}" dt="2020-12-31T14:01:10.999" v="0" actId="2696"/>
        <pc:sldMkLst>
          <pc:docMk/>
          <pc:sldMk cId="509550900" sldId="286"/>
        </pc:sldMkLst>
      </pc:sldChg>
      <pc:sldChg chg="addSp modSp new mod ord">
        <pc:chgData name="Lei Li" userId="ef082f19-97a4-40f7-8ec1-0e91bb2b2192" providerId="ADAL" clId="{69EDFD10-5084-DD49-ADD5-DD87311A34B2}" dt="2020-12-31T16:18:29.911" v="2766" actId="27636"/>
        <pc:sldMkLst>
          <pc:docMk/>
          <pc:sldMk cId="734128331" sldId="286"/>
        </pc:sldMkLst>
        <pc:spChg chg="mod">
          <ac:chgData name="Lei Li" userId="ef082f19-97a4-40f7-8ec1-0e91bb2b2192" providerId="ADAL" clId="{69EDFD10-5084-DD49-ADD5-DD87311A34B2}" dt="2020-12-31T16:18:29.911" v="2766" actId="27636"/>
          <ac:spMkLst>
            <pc:docMk/>
            <pc:sldMk cId="734128331" sldId="286"/>
            <ac:spMk id="2" creationId="{95BF8A10-D9CE-7046-A2DB-AF9CEFB72E3B}"/>
          </ac:spMkLst>
        </pc:spChg>
        <pc:spChg chg="mod">
          <ac:chgData name="Lei Li" userId="ef082f19-97a4-40f7-8ec1-0e91bb2b2192" providerId="ADAL" clId="{69EDFD10-5084-DD49-ADD5-DD87311A34B2}" dt="2020-12-31T16:16:32.383" v="2758" actId="20577"/>
          <ac:spMkLst>
            <pc:docMk/>
            <pc:sldMk cId="734128331" sldId="286"/>
            <ac:spMk id="3" creationId="{8766E498-58CD-794B-B690-017550F52999}"/>
          </ac:spMkLst>
        </pc:spChg>
        <pc:graphicFrameChg chg="add mod modGraphic">
          <ac:chgData name="Lei Li" userId="ef082f19-97a4-40f7-8ec1-0e91bb2b2192" providerId="ADAL" clId="{69EDFD10-5084-DD49-ADD5-DD87311A34B2}" dt="2020-12-31T16:18:22.728" v="2763" actId="1076"/>
          <ac:graphicFrameMkLst>
            <pc:docMk/>
            <pc:sldMk cId="734128331" sldId="286"/>
            <ac:graphicFrameMk id="6" creationId="{141E2DC0-A86A-AA4A-914D-36F6B8FA5914}"/>
          </ac:graphicFrameMkLst>
        </pc:graphicFrameChg>
      </pc:sldChg>
      <pc:sldChg chg="modSp new mod">
        <pc:chgData name="Lei Li" userId="ef082f19-97a4-40f7-8ec1-0e91bb2b2192" providerId="ADAL" clId="{69EDFD10-5084-DD49-ADD5-DD87311A34B2}" dt="2020-12-31T16:20:05.257" v="2861" actId="20577"/>
        <pc:sldMkLst>
          <pc:docMk/>
          <pc:sldMk cId="3514982569" sldId="287"/>
        </pc:sldMkLst>
        <pc:spChg chg="mod">
          <ac:chgData name="Lei Li" userId="ef082f19-97a4-40f7-8ec1-0e91bb2b2192" providerId="ADAL" clId="{69EDFD10-5084-DD49-ADD5-DD87311A34B2}" dt="2020-12-31T16:20:05.257" v="2861" actId="20577"/>
          <ac:spMkLst>
            <pc:docMk/>
            <pc:sldMk cId="3514982569" sldId="287"/>
            <ac:spMk id="2" creationId="{7136AD70-39A0-D644-8299-C895CD576B80}"/>
          </ac:spMkLst>
        </pc:spChg>
        <pc:spChg chg="mod">
          <ac:chgData name="Lei Li" userId="ef082f19-97a4-40f7-8ec1-0e91bb2b2192" providerId="ADAL" clId="{69EDFD10-5084-DD49-ADD5-DD87311A34B2}" dt="2020-12-31T16:19:38.722" v="2835" actId="27636"/>
          <ac:spMkLst>
            <pc:docMk/>
            <pc:sldMk cId="3514982569" sldId="287"/>
            <ac:spMk id="3" creationId="{59B6B472-09F1-8945-BAF9-908AB8F8CF8D}"/>
          </ac:spMkLst>
        </pc:spChg>
      </pc:sldChg>
      <pc:sldChg chg="modSp new mod">
        <pc:chgData name="Lei Li" userId="ef082f19-97a4-40f7-8ec1-0e91bb2b2192" providerId="ADAL" clId="{69EDFD10-5084-DD49-ADD5-DD87311A34B2}" dt="2020-12-31T16:21:27.671" v="2920" actId="20577"/>
        <pc:sldMkLst>
          <pc:docMk/>
          <pc:sldMk cId="3419611344" sldId="288"/>
        </pc:sldMkLst>
        <pc:spChg chg="mod">
          <ac:chgData name="Lei Li" userId="ef082f19-97a4-40f7-8ec1-0e91bb2b2192" providerId="ADAL" clId="{69EDFD10-5084-DD49-ADD5-DD87311A34B2}" dt="2020-12-31T16:19:59.554" v="2860" actId="20577"/>
          <ac:spMkLst>
            <pc:docMk/>
            <pc:sldMk cId="3419611344" sldId="288"/>
            <ac:spMk id="2" creationId="{BCFA5B2A-6AF3-5043-BF08-E44CD267607B}"/>
          </ac:spMkLst>
        </pc:spChg>
        <pc:spChg chg="mod">
          <ac:chgData name="Lei Li" userId="ef082f19-97a4-40f7-8ec1-0e91bb2b2192" providerId="ADAL" clId="{69EDFD10-5084-DD49-ADD5-DD87311A34B2}" dt="2020-12-31T16:21:27.671" v="2920" actId="20577"/>
          <ac:spMkLst>
            <pc:docMk/>
            <pc:sldMk cId="3419611344" sldId="288"/>
            <ac:spMk id="3" creationId="{D1E7D3E7-88D4-394F-86F6-9C487261A46C}"/>
          </ac:spMkLst>
        </pc:spChg>
      </pc:sldChg>
      <pc:sldChg chg="modSp new mod">
        <pc:chgData name="Lei Li" userId="ef082f19-97a4-40f7-8ec1-0e91bb2b2192" providerId="ADAL" clId="{69EDFD10-5084-DD49-ADD5-DD87311A34B2}" dt="2020-12-31T16:27:34.796" v="3251" actId="20577"/>
        <pc:sldMkLst>
          <pc:docMk/>
          <pc:sldMk cId="3688963370" sldId="289"/>
        </pc:sldMkLst>
        <pc:spChg chg="mod">
          <ac:chgData name="Lei Li" userId="ef082f19-97a4-40f7-8ec1-0e91bb2b2192" providerId="ADAL" clId="{69EDFD10-5084-DD49-ADD5-DD87311A34B2}" dt="2020-12-31T16:22:06.909" v="2948" actId="20577"/>
          <ac:spMkLst>
            <pc:docMk/>
            <pc:sldMk cId="3688963370" sldId="289"/>
            <ac:spMk id="2" creationId="{D625780B-B52A-4B42-83CB-823A39E6BD29}"/>
          </ac:spMkLst>
        </pc:spChg>
        <pc:spChg chg="mod">
          <ac:chgData name="Lei Li" userId="ef082f19-97a4-40f7-8ec1-0e91bb2b2192" providerId="ADAL" clId="{69EDFD10-5084-DD49-ADD5-DD87311A34B2}" dt="2020-12-31T16:27:34.796" v="3251" actId="20577"/>
          <ac:spMkLst>
            <pc:docMk/>
            <pc:sldMk cId="3688963370" sldId="289"/>
            <ac:spMk id="3" creationId="{039A7BD4-775B-544B-8454-A9D7A8FDBC2D}"/>
          </ac:spMkLst>
        </pc:spChg>
      </pc:sldChg>
    </pc:docChg>
  </pc:docChgLst>
  <pc:docChgLst>
    <pc:chgData name="Lei Li" userId="ef082f19-97a4-40f7-8ec1-0e91bb2b2192" providerId="ADAL" clId="{E505F6E1-6C04-4E40-A5F0-1BCDD2526916}"/>
    <pc:docChg chg="undo custSel addSld delSld modSld">
      <pc:chgData name="Lei Li" userId="ef082f19-97a4-40f7-8ec1-0e91bb2b2192" providerId="ADAL" clId="{E505F6E1-6C04-4E40-A5F0-1BCDD2526916}" dt="2020-12-27T15:07:07.463" v="3054" actId="2696"/>
      <pc:docMkLst>
        <pc:docMk/>
      </pc:docMkLst>
      <pc:sldChg chg="modSp mod">
        <pc:chgData name="Lei Li" userId="ef082f19-97a4-40f7-8ec1-0e91bb2b2192" providerId="ADAL" clId="{E505F6E1-6C04-4E40-A5F0-1BCDD2526916}" dt="2020-12-27T02:41:19.715" v="75" actId="20577"/>
        <pc:sldMkLst>
          <pc:docMk/>
          <pc:sldMk cId="2503590105" sldId="256"/>
        </pc:sldMkLst>
        <pc:spChg chg="mod">
          <ac:chgData name="Lei Li" userId="ef082f19-97a4-40f7-8ec1-0e91bb2b2192" providerId="ADAL" clId="{E505F6E1-6C04-4E40-A5F0-1BCDD2526916}" dt="2020-12-27T02:41:19.715" v="75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modSp mod">
        <pc:chgData name="Lei Li" userId="ef082f19-97a4-40f7-8ec1-0e91bb2b2192" providerId="ADAL" clId="{E505F6E1-6C04-4E40-A5F0-1BCDD2526916}" dt="2020-12-27T02:46:44.522" v="150" actId="255"/>
        <pc:sldMkLst>
          <pc:docMk/>
          <pc:sldMk cId="2686351654" sldId="260"/>
        </pc:sldMkLst>
        <pc:spChg chg="mod">
          <ac:chgData name="Lei Li" userId="ef082f19-97a4-40f7-8ec1-0e91bb2b2192" providerId="ADAL" clId="{E505F6E1-6C04-4E40-A5F0-1BCDD2526916}" dt="2020-12-27T02:46:44.522" v="150" actId="255"/>
          <ac:spMkLst>
            <pc:docMk/>
            <pc:sldMk cId="2686351654" sldId="260"/>
            <ac:spMk id="3" creationId="{DBE6C686-1D63-F045-B38D-E7FD311172C3}"/>
          </ac:spMkLst>
        </pc:spChg>
      </pc:sldChg>
      <pc:sldChg chg="del">
        <pc:chgData name="Lei Li" userId="ef082f19-97a4-40f7-8ec1-0e91bb2b2192" providerId="ADAL" clId="{E505F6E1-6C04-4E40-A5F0-1BCDD2526916}" dt="2020-12-27T02:40:24.969" v="28" actId="2696"/>
        <pc:sldMkLst>
          <pc:docMk/>
          <pc:sldMk cId="1356622284" sldId="266"/>
        </pc:sldMkLst>
      </pc:sldChg>
      <pc:sldChg chg="modSp new mod">
        <pc:chgData name="Lei Li" userId="ef082f19-97a4-40f7-8ec1-0e91bb2b2192" providerId="ADAL" clId="{E505F6E1-6C04-4E40-A5F0-1BCDD2526916}" dt="2020-12-27T02:47:22.243" v="187" actId="20577"/>
        <pc:sldMkLst>
          <pc:docMk/>
          <pc:sldMk cId="3853145088" sldId="266"/>
        </pc:sldMkLst>
        <pc:spChg chg="mod">
          <ac:chgData name="Lei Li" userId="ef082f19-97a4-40f7-8ec1-0e91bb2b2192" providerId="ADAL" clId="{E505F6E1-6C04-4E40-A5F0-1BCDD2526916}" dt="2020-12-27T02:42:57.347" v="112" actId="20577"/>
          <ac:spMkLst>
            <pc:docMk/>
            <pc:sldMk cId="3853145088" sldId="266"/>
            <ac:spMk id="2" creationId="{2D57DF7C-32D3-CE46-B605-AD78987FB09C}"/>
          </ac:spMkLst>
        </pc:spChg>
        <pc:spChg chg="mod">
          <ac:chgData name="Lei Li" userId="ef082f19-97a4-40f7-8ec1-0e91bb2b2192" providerId="ADAL" clId="{E505F6E1-6C04-4E40-A5F0-1BCDD2526916}" dt="2020-12-27T02:47:22.243" v="187" actId="20577"/>
          <ac:spMkLst>
            <pc:docMk/>
            <pc:sldMk cId="3853145088" sldId="266"/>
            <ac:spMk id="3" creationId="{C95971AC-7EEE-AB43-A8D6-0F05AFF0D2C8}"/>
          </ac:spMkLst>
        </pc:spChg>
      </pc:sldChg>
      <pc:sldChg chg="modSp new mod">
        <pc:chgData name="Lei Li" userId="ef082f19-97a4-40f7-8ec1-0e91bb2b2192" providerId="ADAL" clId="{E505F6E1-6C04-4E40-A5F0-1BCDD2526916}" dt="2020-12-27T14:45:25.763" v="2307" actId="14"/>
        <pc:sldMkLst>
          <pc:docMk/>
          <pc:sldMk cId="2670290099" sldId="267"/>
        </pc:sldMkLst>
        <pc:spChg chg="mod">
          <ac:chgData name="Lei Li" userId="ef082f19-97a4-40f7-8ec1-0e91bb2b2192" providerId="ADAL" clId="{E505F6E1-6C04-4E40-A5F0-1BCDD2526916}" dt="2020-12-27T02:48:20.975" v="231" actId="20577"/>
          <ac:spMkLst>
            <pc:docMk/>
            <pc:sldMk cId="2670290099" sldId="267"/>
            <ac:spMk id="2" creationId="{E28A08BF-BF92-B346-8EDA-0F21C475F442}"/>
          </ac:spMkLst>
        </pc:spChg>
        <pc:spChg chg="mod">
          <ac:chgData name="Lei Li" userId="ef082f19-97a4-40f7-8ec1-0e91bb2b2192" providerId="ADAL" clId="{E505F6E1-6C04-4E40-A5F0-1BCDD2526916}" dt="2020-12-27T14:45:25.763" v="2307" actId="14"/>
          <ac:spMkLst>
            <pc:docMk/>
            <pc:sldMk cId="2670290099" sldId="267"/>
            <ac:spMk id="3" creationId="{3D409879-4F1B-2147-85A8-50312855E849}"/>
          </ac:spMkLst>
        </pc:spChg>
      </pc:sldChg>
      <pc:sldChg chg="del">
        <pc:chgData name="Lei Li" userId="ef082f19-97a4-40f7-8ec1-0e91bb2b2192" providerId="ADAL" clId="{E505F6E1-6C04-4E40-A5F0-1BCDD2526916}" dt="2020-12-27T02:40:25.216" v="29" actId="2696"/>
        <pc:sldMkLst>
          <pc:docMk/>
          <pc:sldMk cId="3485201458" sldId="267"/>
        </pc:sldMkLst>
      </pc:sldChg>
      <pc:sldChg chg="del">
        <pc:chgData name="Lei Li" userId="ef082f19-97a4-40f7-8ec1-0e91bb2b2192" providerId="ADAL" clId="{E505F6E1-6C04-4E40-A5F0-1BCDD2526916}" dt="2020-12-27T02:40:25.413" v="30" actId="2696"/>
        <pc:sldMkLst>
          <pc:docMk/>
          <pc:sldMk cId="603760346" sldId="268"/>
        </pc:sldMkLst>
      </pc:sldChg>
      <pc:sldChg chg="modSp new mod">
        <pc:chgData name="Lei Li" userId="ef082f19-97a4-40f7-8ec1-0e91bb2b2192" providerId="ADAL" clId="{E505F6E1-6C04-4E40-A5F0-1BCDD2526916}" dt="2020-12-27T03:07:29.856" v="604" actId="20577"/>
        <pc:sldMkLst>
          <pc:docMk/>
          <pc:sldMk cId="3715786329" sldId="268"/>
        </pc:sldMkLst>
        <pc:spChg chg="mod">
          <ac:chgData name="Lei Li" userId="ef082f19-97a4-40f7-8ec1-0e91bb2b2192" providerId="ADAL" clId="{E505F6E1-6C04-4E40-A5F0-1BCDD2526916}" dt="2020-12-27T02:51:01.535" v="454" actId="20577"/>
          <ac:spMkLst>
            <pc:docMk/>
            <pc:sldMk cId="3715786329" sldId="268"/>
            <ac:spMk id="2" creationId="{DE7BD2D7-65CA-9C48-83E8-0DFA65E6873A}"/>
          </ac:spMkLst>
        </pc:spChg>
        <pc:spChg chg="mod">
          <ac:chgData name="Lei Li" userId="ef082f19-97a4-40f7-8ec1-0e91bb2b2192" providerId="ADAL" clId="{E505F6E1-6C04-4E40-A5F0-1BCDD2526916}" dt="2020-12-27T03:07:29.856" v="604" actId="20577"/>
          <ac:spMkLst>
            <pc:docMk/>
            <pc:sldMk cId="3715786329" sldId="268"/>
            <ac:spMk id="3" creationId="{354D0CCE-7F64-F042-906D-94CAE888F118}"/>
          </ac:spMkLst>
        </pc:spChg>
      </pc:sldChg>
      <pc:sldChg chg="del">
        <pc:chgData name="Lei Li" userId="ef082f19-97a4-40f7-8ec1-0e91bb2b2192" providerId="ADAL" clId="{E505F6E1-6C04-4E40-A5F0-1BCDD2526916}" dt="2020-12-27T02:40:25.635" v="31" actId="2696"/>
        <pc:sldMkLst>
          <pc:docMk/>
          <pc:sldMk cId="1719065277" sldId="269"/>
        </pc:sldMkLst>
      </pc:sldChg>
      <pc:sldChg chg="addSp modSp new mod">
        <pc:chgData name="Lei Li" userId="ef082f19-97a4-40f7-8ec1-0e91bb2b2192" providerId="ADAL" clId="{E505F6E1-6C04-4E40-A5F0-1BCDD2526916}" dt="2020-12-27T03:10:56.934" v="768" actId="962"/>
        <pc:sldMkLst>
          <pc:docMk/>
          <pc:sldMk cId="3167216689" sldId="269"/>
        </pc:sldMkLst>
        <pc:spChg chg="mod">
          <ac:chgData name="Lei Li" userId="ef082f19-97a4-40f7-8ec1-0e91bb2b2192" providerId="ADAL" clId="{E505F6E1-6C04-4E40-A5F0-1BCDD2526916}" dt="2020-12-27T03:08:13.313" v="610" actId="20577"/>
          <ac:spMkLst>
            <pc:docMk/>
            <pc:sldMk cId="3167216689" sldId="269"/>
            <ac:spMk id="2" creationId="{93421204-F929-944D-82ED-45294762B986}"/>
          </ac:spMkLst>
        </pc:spChg>
        <pc:spChg chg="mod">
          <ac:chgData name="Lei Li" userId="ef082f19-97a4-40f7-8ec1-0e91bb2b2192" providerId="ADAL" clId="{E505F6E1-6C04-4E40-A5F0-1BCDD2526916}" dt="2020-12-27T03:09:57.193" v="645" actId="14100"/>
          <ac:spMkLst>
            <pc:docMk/>
            <pc:sldMk cId="3167216689" sldId="269"/>
            <ac:spMk id="3" creationId="{C8F376FA-FC8C-AE4B-8910-72034CC49697}"/>
          </ac:spMkLst>
        </pc:spChg>
        <pc:picChg chg="add mod">
          <ac:chgData name="Lei Li" userId="ef082f19-97a4-40f7-8ec1-0e91bb2b2192" providerId="ADAL" clId="{E505F6E1-6C04-4E40-A5F0-1BCDD2526916}" dt="2020-12-27T03:10:56.934" v="768" actId="962"/>
          <ac:picMkLst>
            <pc:docMk/>
            <pc:sldMk cId="3167216689" sldId="269"/>
            <ac:picMk id="1026" creationId="{055B4D4D-439B-894F-A341-7043CD6878B5}"/>
          </ac:picMkLst>
        </pc:picChg>
      </pc:sldChg>
      <pc:sldChg chg="del">
        <pc:chgData name="Lei Li" userId="ef082f19-97a4-40f7-8ec1-0e91bb2b2192" providerId="ADAL" clId="{E505F6E1-6C04-4E40-A5F0-1BCDD2526916}" dt="2020-12-27T02:40:25.796" v="32" actId="2696"/>
        <pc:sldMkLst>
          <pc:docMk/>
          <pc:sldMk cId="1873416173" sldId="270"/>
        </pc:sldMkLst>
      </pc:sldChg>
      <pc:sldChg chg="modSp new mod">
        <pc:chgData name="Lei Li" userId="ef082f19-97a4-40f7-8ec1-0e91bb2b2192" providerId="ADAL" clId="{E505F6E1-6C04-4E40-A5F0-1BCDD2526916}" dt="2020-12-27T03:14:02.912" v="898" actId="20577"/>
        <pc:sldMkLst>
          <pc:docMk/>
          <pc:sldMk cId="4095252923" sldId="270"/>
        </pc:sldMkLst>
        <pc:spChg chg="mod">
          <ac:chgData name="Lei Li" userId="ef082f19-97a4-40f7-8ec1-0e91bb2b2192" providerId="ADAL" clId="{E505F6E1-6C04-4E40-A5F0-1BCDD2526916}" dt="2020-12-27T03:12:32.489" v="874" actId="20577"/>
          <ac:spMkLst>
            <pc:docMk/>
            <pc:sldMk cId="4095252923" sldId="270"/>
            <ac:spMk id="2" creationId="{A22C2C0F-D9E2-3A47-9B77-BC5DCBB2C5EA}"/>
          </ac:spMkLst>
        </pc:spChg>
        <pc:spChg chg="mod">
          <ac:chgData name="Lei Li" userId="ef082f19-97a4-40f7-8ec1-0e91bb2b2192" providerId="ADAL" clId="{E505F6E1-6C04-4E40-A5F0-1BCDD2526916}" dt="2020-12-27T03:14:02.912" v="898" actId="20577"/>
          <ac:spMkLst>
            <pc:docMk/>
            <pc:sldMk cId="4095252923" sldId="270"/>
            <ac:spMk id="3" creationId="{1F8261F2-FC72-1C46-9637-FA9C2F5E9C6A}"/>
          </ac:spMkLst>
        </pc:spChg>
      </pc:sldChg>
      <pc:sldChg chg="modSp new mod">
        <pc:chgData name="Lei Li" userId="ef082f19-97a4-40f7-8ec1-0e91bb2b2192" providerId="ADAL" clId="{E505F6E1-6C04-4E40-A5F0-1BCDD2526916}" dt="2020-12-27T03:15:13.695" v="936" actId="20577"/>
        <pc:sldMkLst>
          <pc:docMk/>
          <pc:sldMk cId="1483381761" sldId="271"/>
        </pc:sldMkLst>
        <pc:spChg chg="mod">
          <ac:chgData name="Lei Li" userId="ef082f19-97a4-40f7-8ec1-0e91bb2b2192" providerId="ADAL" clId="{E505F6E1-6C04-4E40-A5F0-1BCDD2526916}" dt="2020-12-27T03:14:39.455" v="928" actId="20577"/>
          <ac:spMkLst>
            <pc:docMk/>
            <pc:sldMk cId="1483381761" sldId="271"/>
            <ac:spMk id="2" creationId="{1AF50922-78EB-1747-ABF4-BAFBC3362FF1}"/>
          </ac:spMkLst>
        </pc:spChg>
        <pc:spChg chg="mod">
          <ac:chgData name="Lei Li" userId="ef082f19-97a4-40f7-8ec1-0e91bb2b2192" providerId="ADAL" clId="{E505F6E1-6C04-4E40-A5F0-1BCDD2526916}" dt="2020-12-27T03:15:13.695" v="936" actId="20577"/>
          <ac:spMkLst>
            <pc:docMk/>
            <pc:sldMk cId="1483381761" sldId="271"/>
            <ac:spMk id="3" creationId="{3F3C0545-3D01-C142-A6CF-112E1593D2AC}"/>
          </ac:spMkLst>
        </pc:spChg>
      </pc:sldChg>
      <pc:sldChg chg="del">
        <pc:chgData name="Lei Li" userId="ef082f19-97a4-40f7-8ec1-0e91bb2b2192" providerId="ADAL" clId="{E505F6E1-6C04-4E40-A5F0-1BCDD2526916}" dt="2020-12-27T02:40:25.979" v="33" actId="2696"/>
        <pc:sldMkLst>
          <pc:docMk/>
          <pc:sldMk cId="4087111974" sldId="271"/>
        </pc:sldMkLst>
      </pc:sldChg>
      <pc:sldChg chg="del">
        <pc:chgData name="Lei Li" userId="ef082f19-97a4-40f7-8ec1-0e91bb2b2192" providerId="ADAL" clId="{E505F6E1-6C04-4E40-A5F0-1BCDD2526916}" dt="2020-12-27T02:40:26.389" v="35" actId="2696"/>
        <pc:sldMkLst>
          <pc:docMk/>
          <pc:sldMk cId="604105860" sldId="272"/>
        </pc:sldMkLst>
      </pc:sldChg>
      <pc:sldChg chg="modSp new mod">
        <pc:chgData name="Lei Li" userId="ef082f19-97a4-40f7-8ec1-0e91bb2b2192" providerId="ADAL" clId="{E505F6E1-6C04-4E40-A5F0-1BCDD2526916}" dt="2020-12-27T14:50:00.322" v="2353" actId="15"/>
        <pc:sldMkLst>
          <pc:docMk/>
          <pc:sldMk cId="1606393577" sldId="272"/>
        </pc:sldMkLst>
        <pc:spChg chg="mod">
          <ac:chgData name="Lei Li" userId="ef082f19-97a4-40f7-8ec1-0e91bb2b2192" providerId="ADAL" clId="{E505F6E1-6C04-4E40-A5F0-1BCDD2526916}" dt="2020-12-27T03:15:51.040" v="946" actId="20577"/>
          <ac:spMkLst>
            <pc:docMk/>
            <pc:sldMk cId="1606393577" sldId="272"/>
            <ac:spMk id="2" creationId="{3FDE2248-B1A1-8A46-AC17-9EAE7FB02C81}"/>
          </ac:spMkLst>
        </pc:spChg>
        <pc:spChg chg="mod">
          <ac:chgData name="Lei Li" userId="ef082f19-97a4-40f7-8ec1-0e91bb2b2192" providerId="ADAL" clId="{E505F6E1-6C04-4E40-A5F0-1BCDD2526916}" dt="2020-12-27T14:50:00.322" v="2353" actId="15"/>
          <ac:spMkLst>
            <pc:docMk/>
            <pc:sldMk cId="1606393577" sldId="272"/>
            <ac:spMk id="3" creationId="{FF7A5435-AE43-7344-A88F-91AB30885DFF}"/>
          </ac:spMkLst>
        </pc:spChg>
      </pc:sldChg>
      <pc:sldChg chg="modSp new mod">
        <pc:chgData name="Lei Li" userId="ef082f19-97a4-40f7-8ec1-0e91bb2b2192" providerId="ADAL" clId="{E505F6E1-6C04-4E40-A5F0-1BCDD2526916}" dt="2020-12-27T14:23:44.253" v="1537" actId="21"/>
        <pc:sldMkLst>
          <pc:docMk/>
          <pc:sldMk cId="1285718832" sldId="273"/>
        </pc:sldMkLst>
        <pc:spChg chg="mod">
          <ac:chgData name="Lei Li" userId="ef082f19-97a4-40f7-8ec1-0e91bb2b2192" providerId="ADAL" clId="{E505F6E1-6C04-4E40-A5F0-1BCDD2526916}" dt="2020-12-27T03:21:23.408" v="1194" actId="20577"/>
          <ac:spMkLst>
            <pc:docMk/>
            <pc:sldMk cId="1285718832" sldId="273"/>
            <ac:spMk id="2" creationId="{7521A2A5-30A1-6C41-A86D-4159C95902B3}"/>
          </ac:spMkLst>
        </pc:spChg>
        <pc:spChg chg="mod">
          <ac:chgData name="Lei Li" userId="ef082f19-97a4-40f7-8ec1-0e91bb2b2192" providerId="ADAL" clId="{E505F6E1-6C04-4E40-A5F0-1BCDD2526916}" dt="2020-12-27T14:23:44.253" v="1537" actId="21"/>
          <ac:spMkLst>
            <pc:docMk/>
            <pc:sldMk cId="1285718832" sldId="273"/>
            <ac:spMk id="3" creationId="{9763978A-3A6D-2648-AB90-039F351F00BB}"/>
          </ac:spMkLst>
        </pc:spChg>
      </pc:sldChg>
      <pc:sldChg chg="del">
        <pc:chgData name="Lei Li" userId="ef082f19-97a4-40f7-8ec1-0e91bb2b2192" providerId="ADAL" clId="{E505F6E1-6C04-4E40-A5F0-1BCDD2526916}" dt="2020-12-27T02:40:26.605" v="36" actId="2696"/>
        <pc:sldMkLst>
          <pc:docMk/>
          <pc:sldMk cId="2747483130" sldId="273"/>
        </pc:sldMkLst>
      </pc:sldChg>
      <pc:sldChg chg="modSp new mod">
        <pc:chgData name="Lei Li" userId="ef082f19-97a4-40f7-8ec1-0e91bb2b2192" providerId="ADAL" clId="{E505F6E1-6C04-4E40-A5F0-1BCDD2526916}" dt="2020-12-27T14:19:57.886" v="1516" actId="20577"/>
        <pc:sldMkLst>
          <pc:docMk/>
          <pc:sldMk cId="634977580" sldId="274"/>
        </pc:sldMkLst>
        <pc:spChg chg="mod">
          <ac:chgData name="Lei Li" userId="ef082f19-97a4-40f7-8ec1-0e91bb2b2192" providerId="ADAL" clId="{E505F6E1-6C04-4E40-A5F0-1BCDD2526916}" dt="2020-12-27T14:17:12.645" v="1321" actId="20577"/>
          <ac:spMkLst>
            <pc:docMk/>
            <pc:sldMk cId="634977580" sldId="274"/>
            <ac:spMk id="2" creationId="{DE2C108B-1AA8-F642-8206-9C25972EA927}"/>
          </ac:spMkLst>
        </pc:spChg>
        <pc:spChg chg="mod">
          <ac:chgData name="Lei Li" userId="ef082f19-97a4-40f7-8ec1-0e91bb2b2192" providerId="ADAL" clId="{E505F6E1-6C04-4E40-A5F0-1BCDD2526916}" dt="2020-12-27T14:19:57.886" v="1516" actId="20577"/>
          <ac:spMkLst>
            <pc:docMk/>
            <pc:sldMk cId="634977580" sldId="274"/>
            <ac:spMk id="3" creationId="{631B0B91-5C71-DD44-B145-9D76F1A0844A}"/>
          </ac:spMkLst>
        </pc:spChg>
      </pc:sldChg>
      <pc:sldChg chg="del">
        <pc:chgData name="Lei Li" userId="ef082f19-97a4-40f7-8ec1-0e91bb2b2192" providerId="ADAL" clId="{E505F6E1-6C04-4E40-A5F0-1BCDD2526916}" dt="2020-12-27T02:40:26.166" v="34" actId="2696"/>
        <pc:sldMkLst>
          <pc:docMk/>
          <pc:sldMk cId="4199112485" sldId="274"/>
        </pc:sldMkLst>
      </pc:sldChg>
      <pc:sldChg chg="addSp modSp new mod">
        <pc:chgData name="Lei Li" userId="ef082f19-97a4-40f7-8ec1-0e91bb2b2192" providerId="ADAL" clId="{E505F6E1-6C04-4E40-A5F0-1BCDD2526916}" dt="2020-12-27T14:31:59.823" v="1745" actId="20577"/>
        <pc:sldMkLst>
          <pc:docMk/>
          <pc:sldMk cId="1313557109" sldId="275"/>
        </pc:sldMkLst>
        <pc:spChg chg="mod">
          <ac:chgData name="Lei Li" userId="ef082f19-97a4-40f7-8ec1-0e91bb2b2192" providerId="ADAL" clId="{E505F6E1-6C04-4E40-A5F0-1BCDD2526916}" dt="2020-12-27T14:31:59.823" v="1745" actId="20577"/>
          <ac:spMkLst>
            <pc:docMk/>
            <pc:sldMk cId="1313557109" sldId="275"/>
            <ac:spMk id="2" creationId="{DD2E961A-A84C-CC4D-86E5-4DF1C10245D7}"/>
          </ac:spMkLst>
        </pc:spChg>
        <pc:spChg chg="mod">
          <ac:chgData name="Lei Li" userId="ef082f19-97a4-40f7-8ec1-0e91bb2b2192" providerId="ADAL" clId="{E505F6E1-6C04-4E40-A5F0-1BCDD2526916}" dt="2020-12-27T14:31:16.481" v="1719" actId="20578"/>
          <ac:spMkLst>
            <pc:docMk/>
            <pc:sldMk cId="1313557109" sldId="275"/>
            <ac:spMk id="3" creationId="{0D94F84A-E412-9D47-803D-7EFC87BF108A}"/>
          </ac:spMkLst>
        </pc:spChg>
        <pc:spChg chg="add mod">
          <ac:chgData name="Lei Li" userId="ef082f19-97a4-40f7-8ec1-0e91bb2b2192" providerId="ADAL" clId="{E505F6E1-6C04-4E40-A5F0-1BCDD2526916}" dt="2020-12-27T14:31:03.227" v="1712" actId="14100"/>
          <ac:spMkLst>
            <pc:docMk/>
            <pc:sldMk cId="1313557109" sldId="275"/>
            <ac:spMk id="6" creationId="{AD353D70-96CA-9642-864B-3EE03E79F1F0}"/>
          </ac:spMkLst>
        </pc:spChg>
        <pc:picChg chg="add mod">
          <ac:chgData name="Lei Li" userId="ef082f19-97a4-40f7-8ec1-0e91bb2b2192" providerId="ADAL" clId="{E505F6E1-6C04-4E40-A5F0-1BCDD2526916}" dt="2020-12-27T14:31:27.772" v="1722" actId="14100"/>
          <ac:picMkLst>
            <pc:docMk/>
            <pc:sldMk cId="1313557109" sldId="275"/>
            <ac:picMk id="1025" creationId="{9287E204-B1E0-5942-8CD6-5733B01A0AED}"/>
          </ac:picMkLst>
        </pc:picChg>
      </pc:sldChg>
      <pc:sldChg chg="del">
        <pc:chgData name="Lei Li" userId="ef082f19-97a4-40f7-8ec1-0e91bb2b2192" providerId="ADAL" clId="{E505F6E1-6C04-4E40-A5F0-1BCDD2526916}" dt="2020-12-27T02:40:27.393" v="38" actId="2696"/>
        <pc:sldMkLst>
          <pc:docMk/>
          <pc:sldMk cId="4135360591" sldId="275"/>
        </pc:sldMkLst>
      </pc:sldChg>
      <pc:sldChg chg="del">
        <pc:chgData name="Lei Li" userId="ef082f19-97a4-40f7-8ec1-0e91bb2b2192" providerId="ADAL" clId="{E505F6E1-6C04-4E40-A5F0-1BCDD2526916}" dt="2020-12-27T02:40:27.744" v="39" actId="2696"/>
        <pc:sldMkLst>
          <pc:docMk/>
          <pc:sldMk cId="1309878246" sldId="276"/>
        </pc:sldMkLst>
      </pc:sldChg>
      <pc:sldChg chg="modSp new mod">
        <pc:chgData name="Lei Li" userId="ef082f19-97a4-40f7-8ec1-0e91bb2b2192" providerId="ADAL" clId="{E505F6E1-6C04-4E40-A5F0-1BCDD2526916}" dt="2020-12-27T14:36:35.859" v="1910" actId="15"/>
        <pc:sldMkLst>
          <pc:docMk/>
          <pc:sldMk cId="3040185714" sldId="276"/>
        </pc:sldMkLst>
        <pc:spChg chg="mod">
          <ac:chgData name="Lei Li" userId="ef082f19-97a4-40f7-8ec1-0e91bb2b2192" providerId="ADAL" clId="{E505F6E1-6C04-4E40-A5F0-1BCDD2526916}" dt="2020-12-27T14:32:40.850" v="1760" actId="20577"/>
          <ac:spMkLst>
            <pc:docMk/>
            <pc:sldMk cId="3040185714" sldId="276"/>
            <ac:spMk id="2" creationId="{34A139A0-BCE6-994E-A262-11623DEF9BBC}"/>
          </ac:spMkLst>
        </pc:spChg>
        <pc:spChg chg="mod">
          <ac:chgData name="Lei Li" userId="ef082f19-97a4-40f7-8ec1-0e91bb2b2192" providerId="ADAL" clId="{E505F6E1-6C04-4E40-A5F0-1BCDD2526916}" dt="2020-12-27T14:36:35.859" v="1910" actId="15"/>
          <ac:spMkLst>
            <pc:docMk/>
            <pc:sldMk cId="3040185714" sldId="276"/>
            <ac:spMk id="3" creationId="{8400361E-392A-4844-8610-3640AA9F6191}"/>
          </ac:spMkLst>
        </pc:spChg>
      </pc:sldChg>
      <pc:sldChg chg="modSp new mod">
        <pc:chgData name="Lei Li" userId="ef082f19-97a4-40f7-8ec1-0e91bb2b2192" providerId="ADAL" clId="{E505F6E1-6C04-4E40-A5F0-1BCDD2526916}" dt="2020-12-27T14:29:24.041" v="1705" actId="20577"/>
        <pc:sldMkLst>
          <pc:docMk/>
          <pc:sldMk cId="1032342719" sldId="277"/>
        </pc:sldMkLst>
        <pc:spChg chg="mod">
          <ac:chgData name="Lei Li" userId="ef082f19-97a4-40f7-8ec1-0e91bb2b2192" providerId="ADAL" clId="{E505F6E1-6C04-4E40-A5F0-1BCDD2526916}" dt="2020-12-27T14:24:27.026" v="1543"/>
          <ac:spMkLst>
            <pc:docMk/>
            <pc:sldMk cId="1032342719" sldId="277"/>
            <ac:spMk id="2" creationId="{9D1B8570-86B0-2840-AF1F-B8551C49225C}"/>
          </ac:spMkLst>
        </pc:spChg>
        <pc:spChg chg="mod">
          <ac:chgData name="Lei Li" userId="ef082f19-97a4-40f7-8ec1-0e91bb2b2192" providerId="ADAL" clId="{E505F6E1-6C04-4E40-A5F0-1BCDD2526916}" dt="2020-12-27T14:29:24.041" v="1705" actId="20577"/>
          <ac:spMkLst>
            <pc:docMk/>
            <pc:sldMk cId="1032342719" sldId="277"/>
            <ac:spMk id="3" creationId="{727B18F0-ADBD-F949-B46E-D445801EBE8D}"/>
          </ac:spMkLst>
        </pc:spChg>
      </pc:sldChg>
      <pc:sldChg chg="del">
        <pc:chgData name="Lei Li" userId="ef082f19-97a4-40f7-8ec1-0e91bb2b2192" providerId="ADAL" clId="{E505F6E1-6C04-4E40-A5F0-1BCDD2526916}" dt="2020-12-27T02:40:26.865" v="37" actId="2696"/>
        <pc:sldMkLst>
          <pc:docMk/>
          <pc:sldMk cId="3851779116" sldId="277"/>
        </pc:sldMkLst>
      </pc:sldChg>
      <pc:sldChg chg="modSp new del mod">
        <pc:chgData name="Lei Li" userId="ef082f19-97a4-40f7-8ec1-0e91bb2b2192" providerId="ADAL" clId="{E505F6E1-6C04-4E40-A5F0-1BCDD2526916}" dt="2020-12-27T14:59:50.687" v="2492" actId="2696"/>
        <pc:sldMkLst>
          <pc:docMk/>
          <pc:sldMk cId="134537944" sldId="278"/>
        </pc:sldMkLst>
        <pc:spChg chg="mod">
          <ac:chgData name="Lei Li" userId="ef082f19-97a4-40f7-8ec1-0e91bb2b2192" providerId="ADAL" clId="{E505F6E1-6C04-4E40-A5F0-1BCDD2526916}" dt="2020-12-27T14:37:21.168" v="1949" actId="20577"/>
          <ac:spMkLst>
            <pc:docMk/>
            <pc:sldMk cId="134537944" sldId="278"/>
            <ac:spMk id="2" creationId="{EE9077DB-CEB1-9C4C-9674-4BBD6CAE5703}"/>
          </ac:spMkLst>
        </pc:spChg>
        <pc:spChg chg="mod">
          <ac:chgData name="Lei Li" userId="ef082f19-97a4-40f7-8ec1-0e91bb2b2192" providerId="ADAL" clId="{E505F6E1-6C04-4E40-A5F0-1BCDD2526916}" dt="2020-12-27T14:39:31.884" v="2099" actId="20577"/>
          <ac:spMkLst>
            <pc:docMk/>
            <pc:sldMk cId="134537944" sldId="278"/>
            <ac:spMk id="3" creationId="{82E2EC4B-900C-7041-AA1D-4429B72A1319}"/>
          </ac:spMkLst>
        </pc:spChg>
      </pc:sldChg>
      <pc:sldChg chg="del">
        <pc:chgData name="Lei Li" userId="ef082f19-97a4-40f7-8ec1-0e91bb2b2192" providerId="ADAL" clId="{E505F6E1-6C04-4E40-A5F0-1BCDD2526916}" dt="2020-12-27T02:40:28.071" v="40" actId="2696"/>
        <pc:sldMkLst>
          <pc:docMk/>
          <pc:sldMk cId="3477228418" sldId="278"/>
        </pc:sldMkLst>
      </pc:sldChg>
      <pc:sldChg chg="modSp new mod">
        <pc:chgData name="Lei Li" userId="ef082f19-97a4-40f7-8ec1-0e91bb2b2192" providerId="ADAL" clId="{E505F6E1-6C04-4E40-A5F0-1BCDD2526916}" dt="2020-12-27T14:42:53.133" v="2292" actId="15"/>
        <pc:sldMkLst>
          <pc:docMk/>
          <pc:sldMk cId="1080393408" sldId="279"/>
        </pc:sldMkLst>
        <pc:spChg chg="mod">
          <ac:chgData name="Lei Li" userId="ef082f19-97a4-40f7-8ec1-0e91bb2b2192" providerId="ADAL" clId="{E505F6E1-6C04-4E40-A5F0-1BCDD2526916}" dt="2020-12-27T14:39:48.894" v="2131" actId="20577"/>
          <ac:spMkLst>
            <pc:docMk/>
            <pc:sldMk cId="1080393408" sldId="279"/>
            <ac:spMk id="2" creationId="{CB9516A3-DBA3-544E-9CFA-D976B6538868}"/>
          </ac:spMkLst>
        </pc:spChg>
        <pc:spChg chg="mod">
          <ac:chgData name="Lei Li" userId="ef082f19-97a4-40f7-8ec1-0e91bb2b2192" providerId="ADAL" clId="{E505F6E1-6C04-4E40-A5F0-1BCDD2526916}" dt="2020-12-27T14:42:53.133" v="2292" actId="15"/>
          <ac:spMkLst>
            <pc:docMk/>
            <pc:sldMk cId="1080393408" sldId="279"/>
            <ac:spMk id="3" creationId="{A644F578-B5B5-CC4A-986B-049DC3AFCE80}"/>
          </ac:spMkLst>
        </pc:spChg>
      </pc:sldChg>
      <pc:sldChg chg="modSp add mod">
        <pc:chgData name="Lei Li" userId="ef082f19-97a4-40f7-8ec1-0e91bb2b2192" providerId="ADAL" clId="{E505F6E1-6C04-4E40-A5F0-1BCDD2526916}" dt="2020-12-27T14:50:37.355" v="2355" actId="1076"/>
        <pc:sldMkLst>
          <pc:docMk/>
          <pc:sldMk cId="208599350" sldId="280"/>
        </pc:sldMkLst>
        <pc:spChg chg="mod">
          <ac:chgData name="Lei Li" userId="ef082f19-97a4-40f7-8ec1-0e91bb2b2192" providerId="ADAL" clId="{E505F6E1-6C04-4E40-A5F0-1BCDD2526916}" dt="2020-12-27T14:50:37.355" v="2355" actId="1076"/>
          <ac:spMkLst>
            <pc:docMk/>
            <pc:sldMk cId="208599350" sldId="280"/>
            <ac:spMk id="21506" creationId="{7500821B-1F0F-154D-945C-FFDC8E0B5A2A}"/>
          </ac:spMkLst>
        </pc:spChg>
      </pc:sldChg>
      <pc:sldChg chg="modSp add mod">
        <pc:chgData name="Lei Li" userId="ef082f19-97a4-40f7-8ec1-0e91bb2b2192" providerId="ADAL" clId="{E505F6E1-6C04-4E40-A5F0-1BCDD2526916}" dt="2020-12-27T14:56:54.381" v="2452" actId="20577"/>
        <pc:sldMkLst>
          <pc:docMk/>
          <pc:sldMk cId="3725209346" sldId="281"/>
        </pc:sldMkLst>
        <pc:spChg chg="mod">
          <ac:chgData name="Lei Li" userId="ef082f19-97a4-40f7-8ec1-0e91bb2b2192" providerId="ADAL" clId="{E505F6E1-6C04-4E40-A5F0-1BCDD2526916}" dt="2020-12-27T14:55:30.057" v="2415" actId="20577"/>
          <ac:spMkLst>
            <pc:docMk/>
            <pc:sldMk cId="3725209346" sldId="281"/>
            <ac:spMk id="28674" creationId="{E448403F-B243-8A44-8783-73606FAE1C59}"/>
          </ac:spMkLst>
        </pc:spChg>
        <pc:spChg chg="mod">
          <ac:chgData name="Lei Li" userId="ef082f19-97a4-40f7-8ec1-0e91bb2b2192" providerId="ADAL" clId="{E505F6E1-6C04-4E40-A5F0-1BCDD2526916}" dt="2020-12-27T14:56:54.381" v="2452" actId="20577"/>
          <ac:spMkLst>
            <pc:docMk/>
            <pc:sldMk cId="3725209346" sldId="281"/>
            <ac:spMk id="28675" creationId="{390387B2-88F1-234E-B612-51D749EAD659}"/>
          </ac:spMkLst>
        </pc:spChg>
      </pc:sldChg>
      <pc:sldChg chg="modSp new del mod">
        <pc:chgData name="Lei Li" userId="ef082f19-97a4-40f7-8ec1-0e91bb2b2192" providerId="ADAL" clId="{E505F6E1-6C04-4E40-A5F0-1BCDD2526916}" dt="2020-12-27T15:07:07.463" v="3054" actId="2696"/>
        <pc:sldMkLst>
          <pc:docMk/>
          <pc:sldMk cId="3602685643" sldId="282"/>
        </pc:sldMkLst>
        <pc:spChg chg="mod">
          <ac:chgData name="Lei Li" userId="ef082f19-97a4-40f7-8ec1-0e91bb2b2192" providerId="ADAL" clId="{E505F6E1-6C04-4E40-A5F0-1BCDD2526916}" dt="2020-12-27T14:59:13.050" v="2490" actId="20577"/>
          <ac:spMkLst>
            <pc:docMk/>
            <pc:sldMk cId="3602685643" sldId="282"/>
            <ac:spMk id="2" creationId="{39E021A4-A39D-BB45-BBEF-2B8701719714}"/>
          </ac:spMkLst>
        </pc:spChg>
      </pc:sldChg>
      <pc:sldChg chg="modSp add mod">
        <pc:chgData name="Lei Li" userId="ef082f19-97a4-40f7-8ec1-0e91bb2b2192" providerId="ADAL" clId="{E505F6E1-6C04-4E40-A5F0-1BCDD2526916}" dt="2020-12-27T15:00:58.882" v="2591" actId="962"/>
        <pc:sldMkLst>
          <pc:docMk/>
          <pc:sldMk cId="1046170328" sldId="303"/>
        </pc:sldMkLst>
        <pc:spChg chg="mod">
          <ac:chgData name="Lei Li" userId="ef082f19-97a4-40f7-8ec1-0e91bb2b2192" providerId="ADAL" clId="{E505F6E1-6C04-4E40-A5F0-1BCDD2526916}" dt="2020-12-27T15:00:30.231" v="2512" actId="20577"/>
          <ac:spMkLst>
            <pc:docMk/>
            <pc:sldMk cId="1046170328" sldId="303"/>
            <ac:spMk id="39939" creationId="{ED724129-C9DB-1D4B-8CD7-2A12C8AF7D18}"/>
          </ac:spMkLst>
        </pc:spChg>
        <pc:spChg chg="mod">
          <ac:chgData name="Lei Li" userId="ef082f19-97a4-40f7-8ec1-0e91bb2b2192" providerId="ADAL" clId="{E505F6E1-6C04-4E40-A5F0-1BCDD2526916}" dt="2020-12-27T15:00:22.550" v="2510" actId="14100"/>
          <ac:spMkLst>
            <pc:docMk/>
            <pc:sldMk cId="1046170328" sldId="303"/>
            <ac:spMk id="39942" creationId="{AE53E46C-351F-5D44-A7D5-BD0E15F1D679}"/>
          </ac:spMkLst>
        </pc:spChg>
        <pc:picChg chg="mod">
          <ac:chgData name="Lei Li" userId="ef082f19-97a4-40f7-8ec1-0e91bb2b2192" providerId="ADAL" clId="{E505F6E1-6C04-4E40-A5F0-1BCDD2526916}" dt="2020-12-27T15:00:58.882" v="2591" actId="962"/>
          <ac:picMkLst>
            <pc:docMk/>
            <pc:sldMk cId="1046170328" sldId="303"/>
            <ac:picMk id="39941" creationId="{10CFA96A-A11B-5143-9AC3-D28CCD80237F}"/>
          </ac:picMkLst>
        </pc:picChg>
      </pc:sldChg>
      <pc:sldChg chg="modSp add mod">
        <pc:chgData name="Lei Li" userId="ef082f19-97a4-40f7-8ec1-0e91bb2b2192" providerId="ADAL" clId="{E505F6E1-6C04-4E40-A5F0-1BCDD2526916}" dt="2020-12-27T15:03:48.262" v="2811" actId="20577"/>
        <pc:sldMkLst>
          <pc:docMk/>
          <pc:sldMk cId="1508322090" sldId="310"/>
        </pc:sldMkLst>
        <pc:spChg chg="mod">
          <ac:chgData name="Lei Li" userId="ef082f19-97a4-40f7-8ec1-0e91bb2b2192" providerId="ADAL" clId="{E505F6E1-6C04-4E40-A5F0-1BCDD2526916}" dt="2020-12-27T15:02:28.156" v="2697" actId="20577"/>
          <ac:spMkLst>
            <pc:docMk/>
            <pc:sldMk cId="1508322090" sldId="310"/>
            <ac:spMk id="41986" creationId="{0FC7DD34-400D-6946-8923-E8E2EDC4F685}"/>
          </ac:spMkLst>
        </pc:spChg>
        <pc:spChg chg="mod">
          <ac:chgData name="Lei Li" userId="ef082f19-97a4-40f7-8ec1-0e91bb2b2192" providerId="ADAL" clId="{E505F6E1-6C04-4E40-A5F0-1BCDD2526916}" dt="2020-12-27T15:03:03.624" v="2710" actId="1076"/>
          <ac:spMkLst>
            <pc:docMk/>
            <pc:sldMk cId="1508322090" sldId="310"/>
            <ac:spMk id="41987" creationId="{EC3ABD15-FE1F-664A-9AFF-2424D82DC69C}"/>
          </ac:spMkLst>
        </pc:spChg>
        <pc:spChg chg="mod">
          <ac:chgData name="Lei Li" userId="ef082f19-97a4-40f7-8ec1-0e91bb2b2192" providerId="ADAL" clId="{E505F6E1-6C04-4E40-A5F0-1BCDD2526916}" dt="2020-12-27T15:03:48.262" v="2811" actId="20577"/>
          <ac:spMkLst>
            <pc:docMk/>
            <pc:sldMk cId="1508322090" sldId="310"/>
            <ac:spMk id="41990" creationId="{AA4CF9F4-CC17-944F-A41F-C07959C60FBB}"/>
          </ac:spMkLst>
        </pc:spChg>
        <pc:picChg chg="mod">
          <ac:chgData name="Lei Li" userId="ef082f19-97a4-40f7-8ec1-0e91bb2b2192" providerId="ADAL" clId="{E505F6E1-6C04-4E40-A5F0-1BCDD2526916}" dt="2020-12-27T15:03:28.373" v="2795" actId="962"/>
          <ac:picMkLst>
            <pc:docMk/>
            <pc:sldMk cId="1508322090" sldId="310"/>
            <ac:picMk id="41989" creationId="{489AD320-F8AE-AC4C-91BE-D84A88B502C1}"/>
          </ac:picMkLst>
        </pc:picChg>
      </pc:sldChg>
      <pc:sldChg chg="modSp add mod">
        <pc:chgData name="Lei Li" userId="ef082f19-97a4-40f7-8ec1-0e91bb2b2192" providerId="ADAL" clId="{E505F6E1-6C04-4E40-A5F0-1BCDD2526916}" dt="2020-12-27T15:02:00.101" v="2661" actId="14100"/>
        <pc:sldMkLst>
          <pc:docMk/>
          <pc:sldMk cId="4236253323" sldId="323"/>
        </pc:sldMkLst>
        <pc:spChg chg="mod">
          <ac:chgData name="Lei Li" userId="ef082f19-97a4-40f7-8ec1-0e91bb2b2192" providerId="ADAL" clId="{E505F6E1-6C04-4E40-A5F0-1BCDD2526916}" dt="2020-12-27T15:01:09.153" v="2593" actId="14100"/>
          <ac:spMkLst>
            <pc:docMk/>
            <pc:sldMk cId="4236253323" sldId="323"/>
            <ac:spMk id="40963" creationId="{8BED9A6F-9991-2D4B-8AF3-0214E02284F5}"/>
          </ac:spMkLst>
        </pc:spChg>
        <pc:spChg chg="mod">
          <ac:chgData name="Lei Li" userId="ef082f19-97a4-40f7-8ec1-0e91bb2b2192" providerId="ADAL" clId="{E505F6E1-6C04-4E40-A5F0-1BCDD2526916}" dt="2020-12-27T15:02:00.101" v="2661" actId="14100"/>
          <ac:spMkLst>
            <pc:docMk/>
            <pc:sldMk cId="4236253323" sldId="323"/>
            <ac:spMk id="40966" creationId="{F14CFB00-C454-F944-BBDD-98C2741BAD4B}"/>
          </ac:spMkLst>
        </pc:spChg>
        <pc:picChg chg="mod">
          <ac:chgData name="Lei Li" userId="ef082f19-97a4-40f7-8ec1-0e91bb2b2192" providerId="ADAL" clId="{E505F6E1-6C04-4E40-A5F0-1BCDD2526916}" dt="2020-12-27T15:01:27.005" v="2642" actId="962"/>
          <ac:picMkLst>
            <pc:docMk/>
            <pc:sldMk cId="4236253323" sldId="323"/>
            <ac:picMk id="40965" creationId="{AE1CA698-18B9-B941-85A4-9BBAE88D0C80}"/>
          </ac:picMkLst>
        </pc:picChg>
      </pc:sldChg>
      <pc:sldChg chg="addSp delSp modSp add mod">
        <pc:chgData name="Lei Li" userId="ef082f19-97a4-40f7-8ec1-0e91bb2b2192" providerId="ADAL" clId="{E505F6E1-6C04-4E40-A5F0-1BCDD2526916}" dt="2020-12-27T15:07:02.265" v="3053"/>
        <pc:sldMkLst>
          <pc:docMk/>
          <pc:sldMk cId="2320070624" sldId="324"/>
        </pc:sldMkLst>
        <pc:spChg chg="add del mod">
          <ac:chgData name="Lei Li" userId="ef082f19-97a4-40f7-8ec1-0e91bb2b2192" providerId="ADAL" clId="{E505F6E1-6C04-4E40-A5F0-1BCDD2526916}" dt="2020-12-27T15:07:02.265" v="3053"/>
          <ac:spMkLst>
            <pc:docMk/>
            <pc:sldMk cId="2320070624" sldId="324"/>
            <ac:spMk id="2" creationId="{57AD17E4-E79C-BF4A-A76D-306388C0F748}"/>
          </ac:spMkLst>
        </pc:spChg>
        <pc:spChg chg="mod">
          <ac:chgData name="Lei Li" userId="ef082f19-97a4-40f7-8ec1-0e91bb2b2192" providerId="ADAL" clId="{E505F6E1-6C04-4E40-A5F0-1BCDD2526916}" dt="2020-12-27T15:05:43.678" v="2893" actId="20577"/>
          <ac:spMkLst>
            <pc:docMk/>
            <pc:sldMk cId="2320070624" sldId="324"/>
            <ac:spMk id="43010" creationId="{743E56E7-31D9-1C45-B114-9A81A15171FB}"/>
          </ac:spMkLst>
        </pc:spChg>
        <pc:spChg chg="mod">
          <ac:chgData name="Lei Li" userId="ef082f19-97a4-40f7-8ec1-0e91bb2b2192" providerId="ADAL" clId="{E505F6E1-6C04-4E40-A5F0-1BCDD2526916}" dt="2020-12-27T15:04:37.602" v="2871" actId="27636"/>
          <ac:spMkLst>
            <pc:docMk/>
            <pc:sldMk cId="2320070624" sldId="324"/>
            <ac:spMk id="43011" creationId="{4442A265-4FA4-024A-A74E-C0846720CD6B}"/>
          </ac:spMkLst>
        </pc:spChg>
        <pc:spChg chg="mod">
          <ac:chgData name="Lei Li" userId="ef082f19-97a4-40f7-8ec1-0e91bb2b2192" providerId="ADAL" clId="{E505F6E1-6C04-4E40-A5F0-1BCDD2526916}" dt="2020-12-27T15:07:00.973" v="3051" actId="14100"/>
          <ac:spMkLst>
            <pc:docMk/>
            <pc:sldMk cId="2320070624" sldId="324"/>
            <ac:spMk id="43014" creationId="{793D5D65-1576-9546-BE46-758F83F10095}"/>
          </ac:spMkLst>
        </pc:spChg>
        <pc:picChg chg="mod">
          <ac:chgData name="Lei Li" userId="ef082f19-97a4-40f7-8ec1-0e91bb2b2192" providerId="ADAL" clId="{E505F6E1-6C04-4E40-A5F0-1BCDD2526916}" dt="2020-12-27T15:06:22.973" v="3032" actId="962"/>
          <ac:picMkLst>
            <pc:docMk/>
            <pc:sldMk cId="2320070624" sldId="324"/>
            <ac:picMk id="43013" creationId="{B9CC4F08-262B-F944-B13F-9F05EE8A9571}"/>
          </ac:picMkLst>
        </pc:picChg>
      </pc:sldChg>
    </pc:docChg>
  </pc:docChgLst>
  <pc:docChgLst>
    <pc:chgData name="Lei Li" userId="ef082f19-97a4-40f7-8ec1-0e91bb2b2192" providerId="ADAL" clId="{CD12320E-9BC3-E84C-9816-4DA630517125}"/>
    <pc:docChg chg="undo custSel addSld delSld modSld">
      <pc:chgData name="Lei Li" userId="ef082f19-97a4-40f7-8ec1-0e91bb2b2192" providerId="ADAL" clId="{CD12320E-9BC3-E84C-9816-4DA630517125}" dt="2020-12-30T22:05:36.261" v="2547" actId="113"/>
      <pc:docMkLst>
        <pc:docMk/>
      </pc:docMkLst>
      <pc:sldChg chg="modSp mod">
        <pc:chgData name="Lei Li" userId="ef082f19-97a4-40f7-8ec1-0e91bb2b2192" providerId="ADAL" clId="{CD12320E-9BC3-E84C-9816-4DA630517125}" dt="2020-12-30T16:06:32.250" v="8" actId="20577"/>
        <pc:sldMkLst>
          <pc:docMk/>
          <pc:sldMk cId="2503590105" sldId="256"/>
        </pc:sldMkLst>
        <pc:spChg chg="mod">
          <ac:chgData name="Lei Li" userId="ef082f19-97a4-40f7-8ec1-0e91bb2b2192" providerId="ADAL" clId="{CD12320E-9BC3-E84C-9816-4DA630517125}" dt="2020-12-30T16:06:32.250" v="8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modSp add del mod">
        <pc:chgData name="Lei Li" userId="ef082f19-97a4-40f7-8ec1-0e91bb2b2192" providerId="ADAL" clId="{CD12320E-9BC3-E84C-9816-4DA630517125}" dt="2020-12-30T22:05:36.261" v="2547" actId="113"/>
        <pc:sldMkLst>
          <pc:docMk/>
          <pc:sldMk cId="2686351654" sldId="260"/>
        </pc:sldMkLst>
        <pc:spChg chg="mod">
          <ac:chgData name="Lei Li" userId="ef082f19-97a4-40f7-8ec1-0e91bb2b2192" providerId="ADAL" clId="{CD12320E-9BC3-E84C-9816-4DA630517125}" dt="2020-12-30T22:05:36.261" v="2547" actId="113"/>
          <ac:spMkLst>
            <pc:docMk/>
            <pc:sldMk cId="2686351654" sldId="260"/>
            <ac:spMk id="3" creationId="{DBE6C686-1D63-F045-B38D-E7FD311172C3}"/>
          </ac:spMkLst>
        </pc:spChg>
      </pc:sldChg>
      <pc:sldChg chg="modSp mod">
        <pc:chgData name="Lei Li" userId="ef082f19-97a4-40f7-8ec1-0e91bb2b2192" providerId="ADAL" clId="{CD12320E-9BC3-E84C-9816-4DA630517125}" dt="2020-12-30T16:07:05.546" v="14" actId="688"/>
        <pc:sldMkLst>
          <pc:docMk/>
          <pc:sldMk cId="1501327649" sldId="265"/>
        </pc:sldMkLst>
        <pc:spChg chg="mod">
          <ac:chgData name="Lei Li" userId="ef082f19-97a4-40f7-8ec1-0e91bb2b2192" providerId="ADAL" clId="{CD12320E-9BC3-E84C-9816-4DA630517125}" dt="2020-12-30T16:07:05.546" v="14" actId="688"/>
          <ac:spMkLst>
            <pc:docMk/>
            <pc:sldMk cId="1501327649" sldId="265"/>
            <ac:spMk id="3" creationId="{FA68097E-337B-9746-83CA-6590371DEBBC}"/>
          </ac:spMkLst>
        </pc:spChg>
        <pc:picChg chg="mod">
          <ac:chgData name="Lei Li" userId="ef082f19-97a4-40f7-8ec1-0e91bb2b2192" providerId="ADAL" clId="{CD12320E-9BC3-E84C-9816-4DA630517125}" dt="2020-12-30T16:06:49.393" v="10" actId="1076"/>
          <ac:picMkLst>
            <pc:docMk/>
            <pc:sldMk cId="1501327649" sldId="265"/>
            <ac:picMk id="6" creationId="{A00FFA4C-C2EE-1741-9DB3-2DF1DEE71230}"/>
          </ac:picMkLst>
        </pc:picChg>
      </pc:sldChg>
      <pc:sldChg chg="del">
        <pc:chgData name="Lei Li" userId="ef082f19-97a4-40f7-8ec1-0e91bb2b2192" providerId="ADAL" clId="{CD12320E-9BC3-E84C-9816-4DA630517125}" dt="2020-12-30T16:07:12.281" v="15" actId="2696"/>
        <pc:sldMkLst>
          <pc:docMk/>
          <pc:sldMk cId="3781207994" sldId="266"/>
        </pc:sldMkLst>
      </pc:sldChg>
      <pc:sldChg chg="modSp new mod">
        <pc:chgData name="Lei Li" userId="ef082f19-97a4-40f7-8ec1-0e91bb2b2192" providerId="ADAL" clId="{CD12320E-9BC3-E84C-9816-4DA630517125}" dt="2020-12-30T18:45:50.965" v="535" actId="20577"/>
        <pc:sldMkLst>
          <pc:docMk/>
          <pc:sldMk cId="4161802325" sldId="266"/>
        </pc:sldMkLst>
        <pc:spChg chg="mod">
          <ac:chgData name="Lei Li" userId="ef082f19-97a4-40f7-8ec1-0e91bb2b2192" providerId="ADAL" clId="{CD12320E-9BC3-E84C-9816-4DA630517125}" dt="2020-12-30T16:07:56.359" v="59" actId="20577"/>
          <ac:spMkLst>
            <pc:docMk/>
            <pc:sldMk cId="4161802325" sldId="266"/>
            <ac:spMk id="2" creationId="{51B3746C-B00A-8C4E-A444-0FE273EDDFC6}"/>
          </ac:spMkLst>
        </pc:spChg>
        <pc:spChg chg="mod">
          <ac:chgData name="Lei Li" userId="ef082f19-97a4-40f7-8ec1-0e91bb2b2192" providerId="ADAL" clId="{CD12320E-9BC3-E84C-9816-4DA630517125}" dt="2020-12-30T18:45:50.965" v="535" actId="20577"/>
          <ac:spMkLst>
            <pc:docMk/>
            <pc:sldMk cId="4161802325" sldId="266"/>
            <ac:spMk id="3" creationId="{2D170C1F-1DFB-D844-8486-E96D26FE65F6}"/>
          </ac:spMkLst>
        </pc:spChg>
      </pc:sldChg>
      <pc:sldChg chg="addSp modSp new mod">
        <pc:chgData name="Lei Li" userId="ef082f19-97a4-40f7-8ec1-0e91bb2b2192" providerId="ADAL" clId="{CD12320E-9BC3-E84C-9816-4DA630517125}" dt="2020-12-30T16:11:13.481" v="293" actId="20577"/>
        <pc:sldMkLst>
          <pc:docMk/>
          <pc:sldMk cId="760796749" sldId="267"/>
        </pc:sldMkLst>
        <pc:spChg chg="mod">
          <ac:chgData name="Lei Li" userId="ef082f19-97a4-40f7-8ec1-0e91bb2b2192" providerId="ADAL" clId="{CD12320E-9BC3-E84C-9816-4DA630517125}" dt="2020-12-30T16:10:13.725" v="274" actId="20577"/>
          <ac:spMkLst>
            <pc:docMk/>
            <pc:sldMk cId="760796749" sldId="267"/>
            <ac:spMk id="2" creationId="{0AC83076-8756-AF48-8975-DD80528851EB}"/>
          </ac:spMkLst>
        </pc:spChg>
        <pc:spChg chg="add mod">
          <ac:chgData name="Lei Li" userId="ef082f19-97a4-40f7-8ec1-0e91bb2b2192" providerId="ADAL" clId="{CD12320E-9BC3-E84C-9816-4DA630517125}" dt="2020-12-30T16:10:32.917" v="278" actId="1076"/>
          <ac:spMkLst>
            <pc:docMk/>
            <pc:sldMk cId="760796749" sldId="267"/>
            <ac:spMk id="6" creationId="{BE49B6A2-F4FB-7F4A-9B36-9CE803DC086E}"/>
          </ac:spMkLst>
        </pc:spChg>
        <pc:spChg chg="add mod">
          <ac:chgData name="Lei Li" userId="ef082f19-97a4-40f7-8ec1-0e91bb2b2192" providerId="ADAL" clId="{CD12320E-9BC3-E84C-9816-4DA630517125}" dt="2020-12-30T16:11:13.481" v="293" actId="20577"/>
          <ac:spMkLst>
            <pc:docMk/>
            <pc:sldMk cId="760796749" sldId="267"/>
            <ac:spMk id="7" creationId="{C7D2D0E0-335C-284E-BFF9-D379C61D50A7}"/>
          </ac:spMkLst>
        </pc:spChg>
        <pc:picChg chg="add mod">
          <ac:chgData name="Lei Li" userId="ef082f19-97a4-40f7-8ec1-0e91bb2b2192" providerId="ADAL" clId="{CD12320E-9BC3-E84C-9816-4DA630517125}" dt="2020-12-30T16:10:32.917" v="278" actId="1076"/>
          <ac:picMkLst>
            <pc:docMk/>
            <pc:sldMk cId="760796749" sldId="267"/>
            <ac:picMk id="1025" creationId="{B94532DD-44A8-984A-A371-001AF7C02225}"/>
          </ac:picMkLst>
        </pc:picChg>
      </pc:sldChg>
      <pc:sldChg chg="del">
        <pc:chgData name="Lei Li" userId="ef082f19-97a4-40f7-8ec1-0e91bb2b2192" providerId="ADAL" clId="{CD12320E-9BC3-E84C-9816-4DA630517125}" dt="2020-12-30T16:07:12.776" v="17" actId="2696"/>
        <pc:sldMkLst>
          <pc:docMk/>
          <pc:sldMk cId="3668818462" sldId="267"/>
        </pc:sldMkLst>
      </pc:sldChg>
      <pc:sldChg chg="modSp new mod">
        <pc:chgData name="Lei Li" userId="ef082f19-97a4-40f7-8ec1-0e91bb2b2192" providerId="ADAL" clId="{CD12320E-9BC3-E84C-9816-4DA630517125}" dt="2020-12-30T16:23:22.798" v="419" actId="20577"/>
        <pc:sldMkLst>
          <pc:docMk/>
          <pc:sldMk cId="1610922966" sldId="268"/>
        </pc:sldMkLst>
        <pc:spChg chg="mod">
          <ac:chgData name="Lei Li" userId="ef082f19-97a4-40f7-8ec1-0e91bb2b2192" providerId="ADAL" clId="{CD12320E-9BC3-E84C-9816-4DA630517125}" dt="2020-12-30T16:17:14.350" v="331" actId="20577"/>
          <ac:spMkLst>
            <pc:docMk/>
            <pc:sldMk cId="1610922966" sldId="268"/>
            <ac:spMk id="2" creationId="{254568D0-58DD-134E-BD22-D6A685222735}"/>
          </ac:spMkLst>
        </pc:spChg>
        <pc:spChg chg="mod">
          <ac:chgData name="Lei Li" userId="ef082f19-97a4-40f7-8ec1-0e91bb2b2192" providerId="ADAL" clId="{CD12320E-9BC3-E84C-9816-4DA630517125}" dt="2020-12-30T16:23:22.798" v="419" actId="20577"/>
          <ac:spMkLst>
            <pc:docMk/>
            <pc:sldMk cId="1610922966" sldId="268"/>
            <ac:spMk id="3" creationId="{B51C754F-8AFC-5C42-B9F1-5DA099664B61}"/>
          </ac:spMkLst>
        </pc:spChg>
      </pc:sldChg>
      <pc:sldChg chg="del">
        <pc:chgData name="Lei Li" userId="ef082f19-97a4-40f7-8ec1-0e91bb2b2192" providerId="ADAL" clId="{CD12320E-9BC3-E84C-9816-4DA630517125}" dt="2020-12-30T16:07:12.982" v="18" actId="2696"/>
        <pc:sldMkLst>
          <pc:docMk/>
          <pc:sldMk cId="2061594971" sldId="268"/>
        </pc:sldMkLst>
      </pc:sldChg>
      <pc:sldChg chg="modSp new mod">
        <pc:chgData name="Lei Li" userId="ef082f19-97a4-40f7-8ec1-0e91bb2b2192" providerId="ADAL" clId="{CD12320E-9BC3-E84C-9816-4DA630517125}" dt="2020-12-30T19:14:10.063" v="611" actId="20577"/>
        <pc:sldMkLst>
          <pc:docMk/>
          <pc:sldMk cId="617986023" sldId="269"/>
        </pc:sldMkLst>
        <pc:spChg chg="mod">
          <ac:chgData name="Lei Li" userId="ef082f19-97a4-40f7-8ec1-0e91bb2b2192" providerId="ADAL" clId="{CD12320E-9BC3-E84C-9816-4DA630517125}" dt="2020-12-30T19:12:33.355" v="551" actId="20577"/>
          <ac:spMkLst>
            <pc:docMk/>
            <pc:sldMk cId="617986023" sldId="269"/>
            <ac:spMk id="2" creationId="{300C044A-2A65-BD4E-AA1F-54A6E3590D85}"/>
          </ac:spMkLst>
        </pc:spChg>
        <pc:spChg chg="mod">
          <ac:chgData name="Lei Li" userId="ef082f19-97a4-40f7-8ec1-0e91bb2b2192" providerId="ADAL" clId="{CD12320E-9BC3-E84C-9816-4DA630517125}" dt="2020-12-30T19:14:10.063" v="611" actId="20577"/>
          <ac:spMkLst>
            <pc:docMk/>
            <pc:sldMk cId="617986023" sldId="269"/>
            <ac:spMk id="3" creationId="{96363177-0129-F446-9E33-627FB97552A8}"/>
          </ac:spMkLst>
        </pc:spChg>
      </pc:sldChg>
      <pc:sldChg chg="del">
        <pc:chgData name="Lei Li" userId="ef082f19-97a4-40f7-8ec1-0e91bb2b2192" providerId="ADAL" clId="{CD12320E-9BC3-E84C-9816-4DA630517125}" dt="2020-12-30T16:07:13.194" v="19" actId="2696"/>
        <pc:sldMkLst>
          <pc:docMk/>
          <pc:sldMk cId="3579148587" sldId="269"/>
        </pc:sldMkLst>
      </pc:sldChg>
      <pc:sldChg chg="modSp new mod">
        <pc:chgData name="Lei Li" userId="ef082f19-97a4-40f7-8ec1-0e91bb2b2192" providerId="ADAL" clId="{CD12320E-9BC3-E84C-9816-4DA630517125}" dt="2020-12-30T20:24:51.838" v="1600" actId="20577"/>
        <pc:sldMkLst>
          <pc:docMk/>
          <pc:sldMk cId="1054474608" sldId="270"/>
        </pc:sldMkLst>
        <pc:spChg chg="mod">
          <ac:chgData name="Lei Li" userId="ef082f19-97a4-40f7-8ec1-0e91bb2b2192" providerId="ADAL" clId="{CD12320E-9BC3-E84C-9816-4DA630517125}" dt="2020-12-30T19:44:27.196" v="663" actId="313"/>
          <ac:spMkLst>
            <pc:docMk/>
            <pc:sldMk cId="1054474608" sldId="270"/>
            <ac:spMk id="2" creationId="{9F7D77BC-C668-7440-8CD8-70781C0F3F5D}"/>
          </ac:spMkLst>
        </pc:spChg>
        <pc:spChg chg="mod">
          <ac:chgData name="Lei Li" userId="ef082f19-97a4-40f7-8ec1-0e91bb2b2192" providerId="ADAL" clId="{CD12320E-9BC3-E84C-9816-4DA630517125}" dt="2020-12-30T20:24:51.838" v="1600" actId="20577"/>
          <ac:spMkLst>
            <pc:docMk/>
            <pc:sldMk cId="1054474608" sldId="270"/>
            <ac:spMk id="3" creationId="{0FCBCCD6-D3CE-5249-895A-0FBBBDBDF867}"/>
          </ac:spMkLst>
        </pc:spChg>
      </pc:sldChg>
      <pc:sldChg chg="del">
        <pc:chgData name="Lei Li" userId="ef082f19-97a4-40f7-8ec1-0e91bb2b2192" providerId="ADAL" clId="{CD12320E-9BC3-E84C-9816-4DA630517125}" dt="2020-12-30T16:07:13.590" v="21" actId="2696"/>
        <pc:sldMkLst>
          <pc:docMk/>
          <pc:sldMk cId="1946284088" sldId="270"/>
        </pc:sldMkLst>
      </pc:sldChg>
      <pc:sldChg chg="addSp delSp modSp new mod">
        <pc:chgData name="Lei Li" userId="ef082f19-97a4-40f7-8ec1-0e91bb2b2192" providerId="ADAL" clId="{CD12320E-9BC3-E84C-9816-4DA630517125}" dt="2020-12-30T20:24:22.566" v="1546" actId="478"/>
        <pc:sldMkLst>
          <pc:docMk/>
          <pc:sldMk cId="708401064" sldId="271"/>
        </pc:sldMkLst>
        <pc:spChg chg="mod">
          <ac:chgData name="Lei Li" userId="ef082f19-97a4-40f7-8ec1-0e91bb2b2192" providerId="ADAL" clId="{CD12320E-9BC3-E84C-9816-4DA630517125}" dt="2020-12-30T20:13:44.262" v="1462" actId="20577"/>
          <ac:spMkLst>
            <pc:docMk/>
            <pc:sldMk cId="708401064" sldId="271"/>
            <ac:spMk id="2" creationId="{D777948D-B8B2-DD48-AA02-AE53ABBED07F}"/>
          </ac:spMkLst>
        </pc:spChg>
        <pc:spChg chg="mod">
          <ac:chgData name="Lei Li" userId="ef082f19-97a4-40f7-8ec1-0e91bb2b2192" providerId="ADAL" clId="{CD12320E-9BC3-E84C-9816-4DA630517125}" dt="2020-12-30T19:58:00.888" v="1226" actId="313"/>
          <ac:spMkLst>
            <pc:docMk/>
            <pc:sldMk cId="708401064" sldId="271"/>
            <ac:spMk id="3" creationId="{13FEEF69-CB3A-884B-B02A-CE8C9C2DD7AE}"/>
          </ac:spMkLst>
        </pc:spChg>
        <pc:spChg chg="add del mod">
          <ac:chgData name="Lei Li" userId="ef082f19-97a4-40f7-8ec1-0e91bb2b2192" providerId="ADAL" clId="{CD12320E-9BC3-E84C-9816-4DA630517125}" dt="2020-12-30T20:14:34.210" v="1464" actId="478"/>
          <ac:spMkLst>
            <pc:docMk/>
            <pc:sldMk cId="708401064" sldId="271"/>
            <ac:spMk id="6" creationId="{CAA61E51-9A8F-F148-AC5E-E90D2EEA8A94}"/>
          </ac:spMkLst>
        </pc:spChg>
        <pc:spChg chg="add mod">
          <ac:chgData name="Lei Li" userId="ef082f19-97a4-40f7-8ec1-0e91bb2b2192" providerId="ADAL" clId="{CD12320E-9BC3-E84C-9816-4DA630517125}" dt="2020-12-30T20:18:13.782" v="1485" actId="1076"/>
          <ac:spMkLst>
            <pc:docMk/>
            <pc:sldMk cId="708401064" sldId="271"/>
            <ac:spMk id="7" creationId="{D421E7F8-D01E-F24C-9832-818F3F069C31}"/>
          </ac:spMkLst>
        </pc:spChg>
        <pc:picChg chg="add del mod">
          <ac:chgData name="Lei Li" userId="ef082f19-97a4-40f7-8ec1-0e91bb2b2192" providerId="ADAL" clId="{CD12320E-9BC3-E84C-9816-4DA630517125}" dt="2020-12-30T20:24:22.566" v="1546" actId="478"/>
          <ac:picMkLst>
            <pc:docMk/>
            <pc:sldMk cId="708401064" sldId="271"/>
            <ac:picMk id="2050" creationId="{B491E803-EAF3-3E45-A852-D5007FC37073}"/>
          </ac:picMkLst>
        </pc:picChg>
      </pc:sldChg>
      <pc:sldChg chg="del">
        <pc:chgData name="Lei Li" userId="ef082f19-97a4-40f7-8ec1-0e91bb2b2192" providerId="ADAL" clId="{CD12320E-9BC3-E84C-9816-4DA630517125}" dt="2020-12-30T16:07:13.791" v="22" actId="2696"/>
        <pc:sldMkLst>
          <pc:docMk/>
          <pc:sldMk cId="2777436646" sldId="271"/>
        </pc:sldMkLst>
      </pc:sldChg>
      <pc:sldChg chg="del">
        <pc:chgData name="Lei Li" userId="ef082f19-97a4-40f7-8ec1-0e91bb2b2192" providerId="ADAL" clId="{CD12320E-9BC3-E84C-9816-4DA630517125}" dt="2020-12-30T16:07:17.152" v="35" actId="2696"/>
        <pc:sldMkLst>
          <pc:docMk/>
          <pc:sldMk cId="17751773" sldId="272"/>
        </pc:sldMkLst>
      </pc:sldChg>
      <pc:sldChg chg="modSp new mod">
        <pc:chgData name="Lei Li" userId="ef082f19-97a4-40f7-8ec1-0e91bb2b2192" providerId="ADAL" clId="{CD12320E-9BC3-E84C-9816-4DA630517125}" dt="2020-12-30T19:49:58.809" v="994" actId="20577"/>
        <pc:sldMkLst>
          <pc:docMk/>
          <pc:sldMk cId="2904480983" sldId="272"/>
        </pc:sldMkLst>
        <pc:spChg chg="mod">
          <ac:chgData name="Lei Li" userId="ef082f19-97a4-40f7-8ec1-0e91bb2b2192" providerId="ADAL" clId="{CD12320E-9BC3-E84C-9816-4DA630517125}" dt="2020-12-30T19:48:34.765" v="844" actId="20577"/>
          <ac:spMkLst>
            <pc:docMk/>
            <pc:sldMk cId="2904480983" sldId="272"/>
            <ac:spMk id="2" creationId="{0017C2A2-2973-184A-8B60-5393E144352A}"/>
          </ac:spMkLst>
        </pc:spChg>
        <pc:spChg chg="mod">
          <ac:chgData name="Lei Li" userId="ef082f19-97a4-40f7-8ec1-0e91bb2b2192" providerId="ADAL" clId="{CD12320E-9BC3-E84C-9816-4DA630517125}" dt="2020-12-30T19:49:58.809" v="994" actId="20577"/>
          <ac:spMkLst>
            <pc:docMk/>
            <pc:sldMk cId="2904480983" sldId="272"/>
            <ac:spMk id="3" creationId="{55AD692D-6204-FC40-BCEE-C271146F7FE5}"/>
          </ac:spMkLst>
        </pc:spChg>
      </pc:sldChg>
      <pc:sldChg chg="modSp new mod">
        <pc:chgData name="Lei Li" userId="ef082f19-97a4-40f7-8ec1-0e91bb2b2192" providerId="ADAL" clId="{CD12320E-9BC3-E84C-9816-4DA630517125}" dt="2020-12-30T19:56:28.238" v="1147" actId="20577"/>
        <pc:sldMkLst>
          <pc:docMk/>
          <pc:sldMk cId="291563375" sldId="273"/>
        </pc:sldMkLst>
        <pc:spChg chg="mod">
          <ac:chgData name="Lei Li" userId="ef082f19-97a4-40f7-8ec1-0e91bb2b2192" providerId="ADAL" clId="{CD12320E-9BC3-E84C-9816-4DA630517125}" dt="2020-12-30T19:54:27.691" v="1002" actId="20577"/>
          <ac:spMkLst>
            <pc:docMk/>
            <pc:sldMk cId="291563375" sldId="273"/>
            <ac:spMk id="2" creationId="{19754B57-93CC-FE43-85AD-EB7FE79BA167}"/>
          </ac:spMkLst>
        </pc:spChg>
        <pc:spChg chg="mod">
          <ac:chgData name="Lei Li" userId="ef082f19-97a4-40f7-8ec1-0e91bb2b2192" providerId="ADAL" clId="{CD12320E-9BC3-E84C-9816-4DA630517125}" dt="2020-12-30T19:56:28.238" v="1147" actId="20577"/>
          <ac:spMkLst>
            <pc:docMk/>
            <pc:sldMk cId="291563375" sldId="273"/>
            <ac:spMk id="3" creationId="{EA25566D-8016-F549-B4DE-45F62A5CA8E3}"/>
          </ac:spMkLst>
        </pc:spChg>
      </pc:sldChg>
      <pc:sldChg chg="del">
        <pc:chgData name="Lei Li" userId="ef082f19-97a4-40f7-8ec1-0e91bb2b2192" providerId="ADAL" clId="{CD12320E-9BC3-E84C-9816-4DA630517125}" dt="2020-12-30T16:07:14.442" v="25" actId="2696"/>
        <pc:sldMkLst>
          <pc:docMk/>
          <pc:sldMk cId="820872578" sldId="274"/>
        </pc:sldMkLst>
      </pc:sldChg>
      <pc:sldChg chg="modSp new mod">
        <pc:chgData name="Lei Li" userId="ef082f19-97a4-40f7-8ec1-0e91bb2b2192" providerId="ADAL" clId="{CD12320E-9BC3-E84C-9816-4DA630517125}" dt="2020-12-30T19:57:45.541" v="1225" actId="20577"/>
        <pc:sldMkLst>
          <pc:docMk/>
          <pc:sldMk cId="2600281123" sldId="274"/>
        </pc:sldMkLst>
        <pc:spChg chg="mod">
          <ac:chgData name="Lei Li" userId="ef082f19-97a4-40f7-8ec1-0e91bb2b2192" providerId="ADAL" clId="{CD12320E-9BC3-E84C-9816-4DA630517125}" dt="2020-12-30T19:57:28.624" v="1174" actId="20577"/>
          <ac:spMkLst>
            <pc:docMk/>
            <pc:sldMk cId="2600281123" sldId="274"/>
            <ac:spMk id="2" creationId="{97B686CC-BF3F-874B-BB75-D40C4F1D6A75}"/>
          </ac:spMkLst>
        </pc:spChg>
        <pc:spChg chg="mod">
          <ac:chgData name="Lei Li" userId="ef082f19-97a4-40f7-8ec1-0e91bb2b2192" providerId="ADAL" clId="{CD12320E-9BC3-E84C-9816-4DA630517125}" dt="2020-12-30T19:57:45.541" v="1225" actId="20577"/>
          <ac:spMkLst>
            <pc:docMk/>
            <pc:sldMk cId="2600281123" sldId="274"/>
            <ac:spMk id="3" creationId="{E44C9D20-B2CA-6E48-BACD-AA423F8193FC}"/>
          </ac:spMkLst>
        </pc:spChg>
      </pc:sldChg>
      <pc:sldChg chg="del">
        <pc:chgData name="Lei Li" userId="ef082f19-97a4-40f7-8ec1-0e91bb2b2192" providerId="ADAL" clId="{CD12320E-9BC3-E84C-9816-4DA630517125}" dt="2020-12-30T16:07:14.949" v="26" actId="2696"/>
        <pc:sldMkLst>
          <pc:docMk/>
          <pc:sldMk cId="1348684982" sldId="275"/>
        </pc:sldMkLst>
      </pc:sldChg>
      <pc:sldChg chg="new del">
        <pc:chgData name="Lei Li" userId="ef082f19-97a4-40f7-8ec1-0e91bb2b2192" providerId="ADAL" clId="{CD12320E-9BC3-E84C-9816-4DA630517125}" dt="2020-12-30T20:09:39.116" v="1431" actId="2696"/>
        <pc:sldMkLst>
          <pc:docMk/>
          <pc:sldMk cId="3351434061" sldId="275"/>
        </pc:sldMkLst>
      </pc:sldChg>
      <pc:sldChg chg="del">
        <pc:chgData name="Lei Li" userId="ef082f19-97a4-40f7-8ec1-0e91bb2b2192" providerId="ADAL" clId="{CD12320E-9BC3-E84C-9816-4DA630517125}" dt="2020-12-30T16:07:15.392" v="27" actId="2696"/>
        <pc:sldMkLst>
          <pc:docMk/>
          <pc:sldMk cId="506701415" sldId="276"/>
        </pc:sldMkLst>
      </pc:sldChg>
      <pc:sldChg chg="new del">
        <pc:chgData name="Lei Li" userId="ef082f19-97a4-40f7-8ec1-0e91bb2b2192" providerId="ADAL" clId="{CD12320E-9BC3-E84C-9816-4DA630517125}" dt="2020-12-30T20:09:40.679" v="1432" actId="2696"/>
        <pc:sldMkLst>
          <pc:docMk/>
          <pc:sldMk cId="3021394257" sldId="276"/>
        </pc:sldMkLst>
      </pc:sldChg>
      <pc:sldChg chg="modSp new mod">
        <pc:chgData name="Lei Li" userId="ef082f19-97a4-40f7-8ec1-0e91bb2b2192" providerId="ADAL" clId="{CD12320E-9BC3-E84C-9816-4DA630517125}" dt="2020-12-30T21:26:54.551" v="2234" actId="1076"/>
        <pc:sldMkLst>
          <pc:docMk/>
          <pc:sldMk cId="2049329859" sldId="277"/>
        </pc:sldMkLst>
        <pc:spChg chg="mod">
          <ac:chgData name="Lei Li" userId="ef082f19-97a4-40f7-8ec1-0e91bb2b2192" providerId="ADAL" clId="{CD12320E-9BC3-E84C-9816-4DA630517125}" dt="2020-12-30T21:26:54.551" v="2234" actId="1076"/>
          <ac:spMkLst>
            <pc:docMk/>
            <pc:sldMk cId="2049329859" sldId="277"/>
            <ac:spMk id="2" creationId="{29DCDDB9-76D0-3340-A936-BFFBE11676A7}"/>
          </ac:spMkLst>
        </pc:spChg>
        <pc:spChg chg="mod">
          <ac:chgData name="Lei Li" userId="ef082f19-97a4-40f7-8ec1-0e91bb2b2192" providerId="ADAL" clId="{CD12320E-9BC3-E84C-9816-4DA630517125}" dt="2020-12-30T20:08:32.965" v="1420" actId="20577"/>
          <ac:spMkLst>
            <pc:docMk/>
            <pc:sldMk cId="2049329859" sldId="277"/>
            <ac:spMk id="3" creationId="{5540D787-A943-6149-A0A7-01ECAFB66469}"/>
          </ac:spMkLst>
        </pc:spChg>
      </pc:sldChg>
      <pc:sldChg chg="del">
        <pc:chgData name="Lei Li" userId="ef082f19-97a4-40f7-8ec1-0e91bb2b2192" providerId="ADAL" clId="{CD12320E-9BC3-E84C-9816-4DA630517125}" dt="2020-12-30T16:07:15.670" v="28" actId="2696"/>
        <pc:sldMkLst>
          <pc:docMk/>
          <pc:sldMk cId="4028183573" sldId="277"/>
        </pc:sldMkLst>
      </pc:sldChg>
      <pc:sldChg chg="del">
        <pc:chgData name="Lei Li" userId="ef082f19-97a4-40f7-8ec1-0e91bb2b2192" providerId="ADAL" clId="{CD12320E-9BC3-E84C-9816-4DA630517125}" dt="2020-12-30T16:07:14.206" v="24" actId="2696"/>
        <pc:sldMkLst>
          <pc:docMk/>
          <pc:sldMk cId="159937586" sldId="278"/>
        </pc:sldMkLst>
      </pc:sldChg>
      <pc:sldChg chg="modSp new mod">
        <pc:chgData name="Lei Li" userId="ef082f19-97a4-40f7-8ec1-0e91bb2b2192" providerId="ADAL" clId="{CD12320E-9BC3-E84C-9816-4DA630517125}" dt="2020-12-30T18:40:45.052" v="435" actId="20577"/>
        <pc:sldMkLst>
          <pc:docMk/>
          <pc:sldMk cId="2464185087" sldId="278"/>
        </pc:sldMkLst>
        <pc:spChg chg="mod">
          <ac:chgData name="Lei Li" userId="ef082f19-97a4-40f7-8ec1-0e91bb2b2192" providerId="ADAL" clId="{CD12320E-9BC3-E84C-9816-4DA630517125}" dt="2020-12-30T18:40:14.946" v="423" actId="27636"/>
          <ac:spMkLst>
            <pc:docMk/>
            <pc:sldMk cId="2464185087" sldId="278"/>
            <ac:spMk id="2" creationId="{7E3BBC5C-6082-9A40-9A0D-8BEA49E55CF8}"/>
          </ac:spMkLst>
        </pc:spChg>
        <pc:spChg chg="mod">
          <ac:chgData name="Lei Li" userId="ef082f19-97a4-40f7-8ec1-0e91bb2b2192" providerId="ADAL" clId="{CD12320E-9BC3-E84C-9816-4DA630517125}" dt="2020-12-30T18:40:45.052" v="435" actId="20577"/>
          <ac:spMkLst>
            <pc:docMk/>
            <pc:sldMk cId="2464185087" sldId="278"/>
            <ac:spMk id="3" creationId="{E710C1BC-4DAC-FE4E-B6A2-278EF58F1AF6}"/>
          </ac:spMkLst>
        </pc:spChg>
      </pc:sldChg>
      <pc:sldChg chg="modSp new mod">
        <pc:chgData name="Lei Li" userId="ef082f19-97a4-40f7-8ec1-0e91bb2b2192" providerId="ADAL" clId="{CD12320E-9BC3-E84C-9816-4DA630517125}" dt="2020-12-30T20:07:30.495" v="1415" actId="14"/>
        <pc:sldMkLst>
          <pc:docMk/>
          <pc:sldMk cId="1261276226" sldId="279"/>
        </pc:sldMkLst>
        <pc:spChg chg="mod">
          <ac:chgData name="Lei Li" userId="ef082f19-97a4-40f7-8ec1-0e91bb2b2192" providerId="ADAL" clId="{CD12320E-9BC3-E84C-9816-4DA630517125}" dt="2020-12-30T20:00:23.148" v="1246" actId="20577"/>
          <ac:spMkLst>
            <pc:docMk/>
            <pc:sldMk cId="1261276226" sldId="279"/>
            <ac:spMk id="2" creationId="{08A6405E-1946-5345-8D50-A5DA186E4219}"/>
          </ac:spMkLst>
        </pc:spChg>
        <pc:spChg chg="mod">
          <ac:chgData name="Lei Li" userId="ef082f19-97a4-40f7-8ec1-0e91bb2b2192" providerId="ADAL" clId="{CD12320E-9BC3-E84C-9816-4DA630517125}" dt="2020-12-30T20:07:30.495" v="1415" actId="14"/>
          <ac:spMkLst>
            <pc:docMk/>
            <pc:sldMk cId="1261276226" sldId="279"/>
            <ac:spMk id="3" creationId="{6D697AA2-4A13-4548-B566-CFCB5A935FBD}"/>
          </ac:spMkLst>
        </pc:spChg>
      </pc:sldChg>
      <pc:sldChg chg="del">
        <pc:chgData name="Lei Li" userId="ef082f19-97a4-40f7-8ec1-0e91bb2b2192" providerId="ADAL" clId="{CD12320E-9BC3-E84C-9816-4DA630517125}" dt="2020-12-30T16:07:15.869" v="29" actId="2696"/>
        <pc:sldMkLst>
          <pc:docMk/>
          <pc:sldMk cId="2778239094" sldId="279"/>
        </pc:sldMkLst>
      </pc:sldChg>
      <pc:sldChg chg="del">
        <pc:chgData name="Lei Li" userId="ef082f19-97a4-40f7-8ec1-0e91bb2b2192" providerId="ADAL" clId="{CD12320E-9BC3-E84C-9816-4DA630517125}" dt="2020-12-30T16:07:16.084" v="30" actId="2696"/>
        <pc:sldMkLst>
          <pc:docMk/>
          <pc:sldMk cId="1938130422" sldId="280"/>
        </pc:sldMkLst>
      </pc:sldChg>
      <pc:sldChg chg="addSp modSp new mod">
        <pc:chgData name="Lei Li" userId="ef082f19-97a4-40f7-8ec1-0e91bb2b2192" providerId="ADAL" clId="{CD12320E-9BC3-E84C-9816-4DA630517125}" dt="2020-12-30T20:22:23.829" v="1544" actId="1076"/>
        <pc:sldMkLst>
          <pc:docMk/>
          <pc:sldMk cId="2878677741" sldId="280"/>
        </pc:sldMkLst>
        <pc:spChg chg="mod">
          <ac:chgData name="Lei Li" userId="ef082f19-97a4-40f7-8ec1-0e91bb2b2192" providerId="ADAL" clId="{CD12320E-9BC3-E84C-9816-4DA630517125}" dt="2020-12-30T20:21:17.717" v="1523" actId="20577"/>
          <ac:spMkLst>
            <pc:docMk/>
            <pc:sldMk cId="2878677741" sldId="280"/>
            <ac:spMk id="2" creationId="{1A10D262-4948-F842-AE90-74F495F4E3F8}"/>
          </ac:spMkLst>
        </pc:spChg>
        <pc:spChg chg="add mod">
          <ac:chgData name="Lei Li" userId="ef082f19-97a4-40f7-8ec1-0e91bb2b2192" providerId="ADAL" clId="{CD12320E-9BC3-E84C-9816-4DA630517125}" dt="2020-12-30T20:22:23.829" v="1544" actId="1076"/>
          <ac:spMkLst>
            <pc:docMk/>
            <pc:sldMk cId="2878677741" sldId="280"/>
            <ac:spMk id="6" creationId="{CD00EBD9-D402-1C46-B083-DDCDB2257DB0}"/>
          </ac:spMkLst>
        </pc:spChg>
        <pc:picChg chg="add mod">
          <ac:chgData name="Lei Li" userId="ef082f19-97a4-40f7-8ec1-0e91bb2b2192" providerId="ADAL" clId="{CD12320E-9BC3-E84C-9816-4DA630517125}" dt="2020-12-30T20:21:28.371" v="1526" actId="1076"/>
          <ac:picMkLst>
            <pc:docMk/>
            <pc:sldMk cId="2878677741" sldId="280"/>
            <ac:picMk id="3074" creationId="{AF20FA91-34FF-504A-95C0-96C207CE515E}"/>
          </ac:picMkLst>
        </pc:picChg>
      </pc:sldChg>
      <pc:sldChg chg="del">
        <pc:chgData name="Lei Li" userId="ef082f19-97a4-40f7-8ec1-0e91bb2b2192" providerId="ADAL" clId="{CD12320E-9BC3-E84C-9816-4DA630517125}" dt="2020-12-30T16:07:16.501" v="32" actId="2696"/>
        <pc:sldMkLst>
          <pc:docMk/>
          <pc:sldMk cId="3773507742" sldId="281"/>
        </pc:sldMkLst>
      </pc:sldChg>
      <pc:sldChg chg="modSp new mod">
        <pc:chgData name="Lei Li" userId="ef082f19-97a4-40f7-8ec1-0e91bb2b2192" providerId="ADAL" clId="{CD12320E-9BC3-E84C-9816-4DA630517125}" dt="2020-12-30T20:33:10.685" v="2055" actId="20577"/>
        <pc:sldMkLst>
          <pc:docMk/>
          <pc:sldMk cId="3930092573" sldId="281"/>
        </pc:sldMkLst>
        <pc:spChg chg="mod">
          <ac:chgData name="Lei Li" userId="ef082f19-97a4-40f7-8ec1-0e91bb2b2192" providerId="ADAL" clId="{CD12320E-9BC3-E84C-9816-4DA630517125}" dt="2020-12-30T20:28:10.823" v="1609" actId="20577"/>
          <ac:spMkLst>
            <pc:docMk/>
            <pc:sldMk cId="3930092573" sldId="281"/>
            <ac:spMk id="2" creationId="{4527FAFE-9C9B-6744-8BE3-467DEFBD758E}"/>
          </ac:spMkLst>
        </pc:spChg>
        <pc:spChg chg="mod">
          <ac:chgData name="Lei Li" userId="ef082f19-97a4-40f7-8ec1-0e91bb2b2192" providerId="ADAL" clId="{CD12320E-9BC3-E84C-9816-4DA630517125}" dt="2020-12-30T20:33:10.685" v="2055" actId="20577"/>
          <ac:spMkLst>
            <pc:docMk/>
            <pc:sldMk cId="3930092573" sldId="281"/>
            <ac:spMk id="3" creationId="{544E0268-07D0-6947-AF57-9159E2FFBD2B}"/>
          </ac:spMkLst>
        </pc:spChg>
      </pc:sldChg>
      <pc:sldChg chg="modSp new mod">
        <pc:chgData name="Lei Li" userId="ef082f19-97a4-40f7-8ec1-0e91bb2b2192" providerId="ADAL" clId="{CD12320E-9BC3-E84C-9816-4DA630517125}" dt="2020-12-30T21:38:57.526" v="2450" actId="20577"/>
        <pc:sldMkLst>
          <pc:docMk/>
          <pc:sldMk cId="3986764181" sldId="282"/>
        </pc:sldMkLst>
        <pc:spChg chg="mod">
          <ac:chgData name="Lei Li" userId="ef082f19-97a4-40f7-8ec1-0e91bb2b2192" providerId="ADAL" clId="{CD12320E-9BC3-E84C-9816-4DA630517125}" dt="2020-12-30T21:32:10.107" v="2243" actId="20577"/>
          <ac:spMkLst>
            <pc:docMk/>
            <pc:sldMk cId="3986764181" sldId="282"/>
            <ac:spMk id="2" creationId="{618C584E-3242-CF49-B219-24ABCB64D49D}"/>
          </ac:spMkLst>
        </pc:spChg>
        <pc:spChg chg="mod">
          <ac:chgData name="Lei Li" userId="ef082f19-97a4-40f7-8ec1-0e91bb2b2192" providerId="ADAL" clId="{CD12320E-9BC3-E84C-9816-4DA630517125}" dt="2020-12-30T21:38:57.526" v="2450" actId="20577"/>
          <ac:spMkLst>
            <pc:docMk/>
            <pc:sldMk cId="3986764181" sldId="282"/>
            <ac:spMk id="3" creationId="{9F09AEC6-FE18-E14D-B1BD-B897B2217038}"/>
          </ac:spMkLst>
        </pc:spChg>
      </pc:sldChg>
      <pc:sldChg chg="del">
        <pc:chgData name="Lei Li" userId="ef082f19-97a4-40f7-8ec1-0e91bb2b2192" providerId="ADAL" clId="{CD12320E-9BC3-E84C-9816-4DA630517125}" dt="2020-12-30T16:07:16.284" v="31" actId="2696"/>
        <pc:sldMkLst>
          <pc:docMk/>
          <pc:sldMk cId="4210475198" sldId="282"/>
        </pc:sldMkLst>
      </pc:sldChg>
      <pc:sldChg chg="del">
        <pc:chgData name="Lei Li" userId="ef082f19-97a4-40f7-8ec1-0e91bb2b2192" providerId="ADAL" clId="{CD12320E-9BC3-E84C-9816-4DA630517125}" dt="2020-12-30T16:07:13.394" v="20" actId="2696"/>
        <pc:sldMkLst>
          <pc:docMk/>
          <pc:sldMk cId="347782887" sldId="283"/>
        </pc:sldMkLst>
      </pc:sldChg>
      <pc:sldChg chg="modSp new mod">
        <pc:chgData name="Lei Li" userId="ef082f19-97a4-40f7-8ec1-0e91bb2b2192" providerId="ADAL" clId="{CD12320E-9BC3-E84C-9816-4DA630517125}" dt="2020-12-30T21:22:54.422" v="2164" actId="15"/>
        <pc:sldMkLst>
          <pc:docMk/>
          <pc:sldMk cId="1977245345" sldId="283"/>
        </pc:sldMkLst>
        <pc:spChg chg="mod">
          <ac:chgData name="Lei Li" userId="ef082f19-97a4-40f7-8ec1-0e91bb2b2192" providerId="ADAL" clId="{CD12320E-9BC3-E84C-9816-4DA630517125}" dt="2020-12-30T21:21:39.411" v="2076" actId="20577"/>
          <ac:spMkLst>
            <pc:docMk/>
            <pc:sldMk cId="1977245345" sldId="283"/>
            <ac:spMk id="2" creationId="{F901A029-A949-BF48-980B-95695E900CD4}"/>
          </ac:spMkLst>
        </pc:spChg>
        <pc:spChg chg="mod">
          <ac:chgData name="Lei Li" userId="ef082f19-97a4-40f7-8ec1-0e91bb2b2192" providerId="ADAL" clId="{CD12320E-9BC3-E84C-9816-4DA630517125}" dt="2020-12-30T21:22:54.422" v="2164" actId="15"/>
          <ac:spMkLst>
            <pc:docMk/>
            <pc:sldMk cId="1977245345" sldId="283"/>
            <ac:spMk id="3" creationId="{1757B1C1-0BA4-F546-B716-71E4DDA65B68}"/>
          </ac:spMkLst>
        </pc:spChg>
      </pc:sldChg>
      <pc:sldChg chg="addSp modSp new mod">
        <pc:chgData name="Lei Li" userId="ef082f19-97a4-40f7-8ec1-0e91bb2b2192" providerId="ADAL" clId="{CD12320E-9BC3-E84C-9816-4DA630517125}" dt="2020-12-30T21:24:59.547" v="2218" actId="20577"/>
        <pc:sldMkLst>
          <pc:docMk/>
          <pc:sldMk cId="1477104714" sldId="284"/>
        </pc:sldMkLst>
        <pc:spChg chg="mod">
          <ac:chgData name="Lei Li" userId="ef082f19-97a4-40f7-8ec1-0e91bb2b2192" providerId="ADAL" clId="{CD12320E-9BC3-E84C-9816-4DA630517125}" dt="2020-12-30T21:23:53.661" v="2193" actId="20577"/>
          <ac:spMkLst>
            <pc:docMk/>
            <pc:sldMk cId="1477104714" sldId="284"/>
            <ac:spMk id="2" creationId="{7D4D62D0-2495-CE4D-BF70-13FB8580DD5A}"/>
          </ac:spMkLst>
        </pc:spChg>
        <pc:spChg chg="add mod">
          <ac:chgData name="Lei Li" userId="ef082f19-97a4-40f7-8ec1-0e91bb2b2192" providerId="ADAL" clId="{CD12320E-9BC3-E84C-9816-4DA630517125}" dt="2020-12-30T21:24:59.547" v="2218" actId="20577"/>
          <ac:spMkLst>
            <pc:docMk/>
            <pc:sldMk cId="1477104714" sldId="284"/>
            <ac:spMk id="6" creationId="{E07FCD56-C234-F646-BB95-B97F9A14AB7B}"/>
          </ac:spMkLst>
        </pc:spChg>
        <pc:picChg chg="add mod">
          <ac:chgData name="Lei Li" userId="ef082f19-97a4-40f7-8ec1-0e91bb2b2192" providerId="ADAL" clId="{CD12320E-9BC3-E84C-9816-4DA630517125}" dt="2020-12-30T21:24:10.636" v="2198" actId="1076"/>
          <ac:picMkLst>
            <pc:docMk/>
            <pc:sldMk cId="1477104714" sldId="284"/>
            <ac:picMk id="4098" creationId="{F121A3C0-EFC6-904E-BF5F-42E6A19D71B1}"/>
          </ac:picMkLst>
        </pc:picChg>
      </pc:sldChg>
      <pc:sldChg chg="del">
        <pc:chgData name="Lei Li" userId="ef082f19-97a4-40f7-8ec1-0e91bb2b2192" providerId="ADAL" clId="{CD12320E-9BC3-E84C-9816-4DA630517125}" dt="2020-12-30T16:07:13.982" v="23" actId="2696"/>
        <pc:sldMkLst>
          <pc:docMk/>
          <pc:sldMk cId="2312622038" sldId="284"/>
        </pc:sldMkLst>
      </pc:sldChg>
      <pc:sldChg chg="del">
        <pc:chgData name="Lei Li" userId="ef082f19-97a4-40f7-8ec1-0e91bb2b2192" providerId="ADAL" clId="{CD12320E-9BC3-E84C-9816-4DA630517125}" dt="2020-12-30T16:07:12.509" v="16" actId="2696"/>
        <pc:sldMkLst>
          <pc:docMk/>
          <pc:sldMk cId="104407108" sldId="285"/>
        </pc:sldMkLst>
      </pc:sldChg>
      <pc:sldChg chg="modSp new mod">
        <pc:chgData name="Lei Li" userId="ef082f19-97a4-40f7-8ec1-0e91bb2b2192" providerId="ADAL" clId="{CD12320E-9BC3-E84C-9816-4DA630517125}" dt="2020-12-30T21:26:39.881" v="2233" actId="20577"/>
        <pc:sldMkLst>
          <pc:docMk/>
          <pc:sldMk cId="129276928" sldId="285"/>
        </pc:sldMkLst>
        <pc:spChg chg="mod">
          <ac:chgData name="Lei Li" userId="ef082f19-97a4-40f7-8ec1-0e91bb2b2192" providerId="ADAL" clId="{CD12320E-9BC3-E84C-9816-4DA630517125}" dt="2020-12-30T21:26:05.778" v="2220"/>
          <ac:spMkLst>
            <pc:docMk/>
            <pc:sldMk cId="129276928" sldId="285"/>
            <ac:spMk id="2" creationId="{BDA680C2-E53E-6A46-B976-EE57FCBB3085}"/>
          </ac:spMkLst>
        </pc:spChg>
        <pc:spChg chg="mod">
          <ac:chgData name="Lei Li" userId="ef082f19-97a4-40f7-8ec1-0e91bb2b2192" providerId="ADAL" clId="{CD12320E-9BC3-E84C-9816-4DA630517125}" dt="2020-12-30T21:26:39.881" v="2233" actId="20577"/>
          <ac:spMkLst>
            <pc:docMk/>
            <pc:sldMk cId="129276928" sldId="285"/>
            <ac:spMk id="3" creationId="{64330865-7C5F-CC42-917D-68E4BE7C55EB}"/>
          </ac:spMkLst>
        </pc:spChg>
      </pc:sldChg>
      <pc:sldChg chg="new del">
        <pc:chgData name="Lei Li" userId="ef082f19-97a4-40f7-8ec1-0e91bb2b2192" providerId="ADAL" clId="{CD12320E-9BC3-E84C-9816-4DA630517125}" dt="2020-12-30T21:46:05.731" v="2452" actId="2696"/>
        <pc:sldMkLst>
          <pc:docMk/>
          <pc:sldMk cId="1688500376" sldId="286"/>
        </pc:sldMkLst>
      </pc:sldChg>
      <pc:sldChg chg="del">
        <pc:chgData name="Lei Li" userId="ef082f19-97a4-40f7-8ec1-0e91bb2b2192" providerId="ADAL" clId="{CD12320E-9BC3-E84C-9816-4DA630517125}" dt="2020-12-30T16:07:16.690" v="33" actId="2696"/>
        <pc:sldMkLst>
          <pc:docMk/>
          <pc:sldMk cId="4211972649" sldId="286"/>
        </pc:sldMkLst>
      </pc:sldChg>
      <pc:sldChg chg="del">
        <pc:chgData name="Lei Li" userId="ef082f19-97a4-40f7-8ec1-0e91bb2b2192" providerId="ADAL" clId="{CD12320E-9BC3-E84C-9816-4DA630517125}" dt="2020-12-30T16:07:16.917" v="34" actId="2696"/>
        <pc:sldMkLst>
          <pc:docMk/>
          <pc:sldMk cId="546945096" sldId="287"/>
        </pc:sldMkLst>
      </pc:sldChg>
    </pc:docChg>
  </pc:docChgLst>
  <pc:docChgLst>
    <pc:chgData name="Lei Li" userId="ef082f19-97a4-40f7-8ec1-0e91bb2b2192" providerId="ADAL" clId="{FB50CFD1-9C08-2944-AF6C-148B6E3E3DFD}"/>
    <pc:docChg chg="custSel modSld">
      <pc:chgData name="Lei Li" userId="ef082f19-97a4-40f7-8ec1-0e91bb2b2192" providerId="ADAL" clId="{FB50CFD1-9C08-2944-AF6C-148B6E3E3DFD}" dt="2020-12-24T14:54:46.933" v="11" actId="1076"/>
      <pc:docMkLst>
        <pc:docMk/>
      </pc:docMkLst>
      <pc:sldChg chg="modSp mod">
        <pc:chgData name="Lei Li" userId="ef082f19-97a4-40f7-8ec1-0e91bb2b2192" providerId="ADAL" clId="{FB50CFD1-9C08-2944-AF6C-148B6E3E3DFD}" dt="2020-12-24T14:17:42.152" v="8" actId="20577"/>
        <pc:sldMkLst>
          <pc:docMk/>
          <pc:sldMk cId="2503590105" sldId="256"/>
        </pc:sldMkLst>
        <pc:spChg chg="mod">
          <ac:chgData name="Lei Li" userId="ef082f19-97a4-40f7-8ec1-0e91bb2b2192" providerId="ADAL" clId="{FB50CFD1-9C08-2944-AF6C-148B6E3E3DFD}" dt="2020-12-24T14:17:42.152" v="8" actId="20577"/>
          <ac:spMkLst>
            <pc:docMk/>
            <pc:sldMk cId="2503590105" sldId="256"/>
            <ac:spMk id="2" creationId="{5BA05E45-F349-0641-9ADA-AF2384D8DF72}"/>
          </ac:spMkLst>
        </pc:spChg>
      </pc:sldChg>
      <pc:sldChg chg="modSp mod">
        <pc:chgData name="Lei Li" userId="ef082f19-97a4-40f7-8ec1-0e91bb2b2192" providerId="ADAL" clId="{FB50CFD1-9C08-2944-AF6C-148B6E3E3DFD}" dt="2020-12-24T14:54:46.933" v="11" actId="1076"/>
        <pc:sldMkLst>
          <pc:docMk/>
          <pc:sldMk cId="3380566987" sldId="261"/>
        </pc:sldMkLst>
        <pc:spChg chg="mod">
          <ac:chgData name="Lei Li" userId="ef082f19-97a4-40f7-8ec1-0e91bb2b2192" providerId="ADAL" clId="{FB50CFD1-9C08-2944-AF6C-148B6E3E3DFD}" dt="2020-12-24T14:54:46.933" v="11" actId="1076"/>
          <ac:spMkLst>
            <pc:docMk/>
            <pc:sldMk cId="3380566987" sldId="261"/>
            <ac:spMk id="2" creationId="{C41ACD0B-241D-7E4F-936B-F46C9A3475E0}"/>
          </ac:spMkLst>
        </pc:spChg>
      </pc:sldChg>
      <pc:sldChg chg="modSp">
        <pc:chgData name="Lei Li" userId="ef082f19-97a4-40f7-8ec1-0e91bb2b2192" providerId="ADAL" clId="{FB50CFD1-9C08-2944-AF6C-148B6E3E3DFD}" dt="2020-12-24T14:20:35.296" v="10"/>
        <pc:sldMkLst>
          <pc:docMk/>
          <pc:sldMk cId="1643245134" sldId="266"/>
        </pc:sldMkLst>
        <pc:spChg chg="mod">
          <ac:chgData name="Lei Li" userId="ef082f19-97a4-40f7-8ec1-0e91bb2b2192" providerId="ADAL" clId="{FB50CFD1-9C08-2944-AF6C-148B6E3E3DFD}" dt="2020-12-24T14:20:35.296" v="10"/>
          <ac:spMkLst>
            <pc:docMk/>
            <pc:sldMk cId="1643245134" sldId="266"/>
            <ac:spMk id="3" creationId="{8C216E8D-D248-C34F-8D3A-9663D557E2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6DAA5-584B-F541-B351-4D17207E39D4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DC97-5CF5-C747-944E-D695FF95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DC97-5CF5-C747-944E-D695FF959C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DC97-5CF5-C747-944E-D695FF959C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DC97-5CF5-C747-944E-D695FF959C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3C7-3FC7-0940-84E5-EEDA33533FCB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5B4C-EB0F-154E-AF0B-B07C8B15EA15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6850-DA95-A547-A538-5A4D5AC22328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0477-B273-D64F-91B2-00BB97DEA15D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6DC-DCCC-FD46-AB9D-8BC533BAD74B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7B18-D1CB-1840-9040-D5EBC84A5F4A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9D5B-1EA7-2C49-8DFF-8547E7D36C4E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B65-3A65-B044-9CCF-C9282590ADE6}" type="datetime1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C47D-8992-DF4D-93ED-F5D9B77546EE}" type="datetime1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314D-0195-9945-897C-AAA4F58D08B7}" type="datetime1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BE00-67BD-8646-B8D4-B11B11697083}" type="datetime1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44EF-76F3-284D-89CA-65C795314EC4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936311"/>
            <a:ext cx="20574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80E6-6373-2242-924C-E3050742CB93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36311"/>
            <a:ext cx="30861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6823 – LM8 Vul Analysis &amp; Pen Testing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936311"/>
            <a:ext cx="2057400" cy="142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AC56-E01A-F74D-9010-B0A5DC26A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st.gov/document/cybersecurityframeworkv1-1presentationppt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mages.app.goo.gl/1chxWVgaKxd4noTi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E45-F349-0641-9ADA-AF2384D8D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6823 LM 8 – Malware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BBB39-14F0-7B40-BDBC-E346DDE8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Lei Li</a:t>
            </a:r>
          </a:p>
        </p:txBody>
      </p:sp>
    </p:spTree>
    <p:extLst>
      <p:ext uri="{BB962C8B-B14F-4D97-AF65-F5344CB8AC3E}">
        <p14:creationId xmlns:p14="http://schemas.microsoft.com/office/powerpoint/2010/main" val="25035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7EC6-34AE-AA45-910F-5FDF04C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Perform the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B76D-4D34-2B4C-A628-A7136876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  <a:p>
            <a:r>
              <a:rPr lang="en-US" dirty="0"/>
              <a:t>Enumeration</a:t>
            </a:r>
          </a:p>
          <a:p>
            <a:r>
              <a:rPr lang="en-US" dirty="0"/>
              <a:t>Vulnerability Detection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E219-D657-F647-82AC-49B1909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ADA60-64C0-EE45-836E-CAA73095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step 5 - perform the scan">
            <a:extLst>
              <a:ext uri="{FF2B5EF4-FFF2-40B4-BE49-F238E27FC236}">
                <a16:creationId xmlns:a16="http://schemas.microsoft.com/office/drawing/2014/main" id="{E1B72132-AA0C-024A-B138-014C30AEE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82" y="1812671"/>
            <a:ext cx="2148335" cy="151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B867D5-B341-914C-ABAE-28010D0DE90B}"/>
              </a:ext>
            </a:extLst>
          </p:cNvPr>
          <p:cNvSpPr/>
          <p:nvPr/>
        </p:nvSpPr>
        <p:spPr>
          <a:xfrm>
            <a:off x="1273215" y="4298731"/>
            <a:ext cx="5295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/perform-successful-network-vulnerability-assessment/</a:t>
            </a:r>
          </a:p>
        </p:txBody>
      </p:sp>
    </p:spTree>
    <p:extLst>
      <p:ext uri="{BB962C8B-B14F-4D97-AF65-F5344CB8AC3E}">
        <p14:creationId xmlns:p14="http://schemas.microsoft.com/office/powerpoint/2010/main" val="131816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1094-9F8B-9F44-BA94-4937F02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 Process –cont.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C620-8AAF-A04D-90F1-DEFD82D1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evaluate and consider possible risks</a:t>
            </a:r>
          </a:p>
          <a:p>
            <a:pPr lvl="1"/>
            <a:r>
              <a:rPr lang="en-US" dirty="0"/>
              <a:t>Extra caution for scanning critical systems </a:t>
            </a:r>
          </a:p>
          <a:p>
            <a:r>
              <a:rPr lang="en-US" dirty="0"/>
              <a:t>Step 7: interpret the scan results</a:t>
            </a:r>
          </a:p>
          <a:p>
            <a:pPr lvl="1"/>
            <a:r>
              <a:rPr lang="en-US" dirty="0"/>
              <a:t>Having a qualified staff member</a:t>
            </a:r>
          </a:p>
          <a:p>
            <a:pPr lvl="1"/>
            <a:r>
              <a:rPr lang="en-US" dirty="0"/>
              <a:t>Prioritize the identified vulnerabilities</a:t>
            </a:r>
          </a:p>
          <a:p>
            <a:r>
              <a:rPr lang="en-US" dirty="0"/>
              <a:t>Step 8: create a remediation process &amp; mitigation plan</a:t>
            </a:r>
          </a:p>
          <a:p>
            <a:pPr lvl="1"/>
            <a:r>
              <a:rPr lang="en-US" dirty="0"/>
              <a:t>Mitigation plan – more in LM10</a:t>
            </a:r>
          </a:p>
          <a:p>
            <a:pPr lvl="1"/>
            <a:r>
              <a:rPr lang="en-US" dirty="0"/>
              <a:t>Follow up scans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952F2-2010-6544-AC8E-53E186CE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2C1A4-2809-C44B-8A5A-BD401D53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23DC-1DE0-424F-ADE1-EA1CEDB3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CVSS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F9DF-BEF0-2D4D-A518-EE264E3B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Vulnerability Scoring System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Scale of 0 to 10 </a:t>
            </a:r>
          </a:p>
          <a:p>
            <a:r>
              <a:rPr lang="en-US" dirty="0"/>
              <a:t>CVSS v3.0 Ratings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E1B8A-2A96-024A-9A5B-39E1351C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DF724-5EDA-7847-9ED8-B203BFA7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611376-38E8-0A4A-99DE-8187E23A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7165"/>
              </p:ext>
            </p:extLst>
          </p:nvPr>
        </p:nvGraphicFramePr>
        <p:xfrm>
          <a:off x="2963119" y="3000971"/>
          <a:ext cx="3217762" cy="134874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608881">
                  <a:extLst>
                    <a:ext uri="{9D8B030D-6E8A-4147-A177-3AD203B41FA5}">
                      <a16:colId xmlns:a16="http://schemas.microsoft.com/office/drawing/2014/main" val="3608562365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4073747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Severity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Base Score Range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220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2085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0.1-3.9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152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4.0-6.9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962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7.0-8.9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8170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9.0-10.0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86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18F6-6F1D-B243-9CDF-5D96027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7024-46D6-9849-85AA-1C66B2FC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Simulated attack to exploit weaknesses and vulnerabilities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95697-958E-1843-B486-F0646EFD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06B86-D7E5-1C49-9D1D-DC685EB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 descr="what is a penetration test">
            <a:extLst>
              <a:ext uri="{FF2B5EF4-FFF2-40B4-BE49-F238E27FC236}">
                <a16:creationId xmlns:a16="http://schemas.microsoft.com/office/drawing/2014/main" id="{BA9C4993-6084-5842-8945-9DCA9027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16" y="1811559"/>
            <a:ext cx="4109014" cy="2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14FADA-E18E-D341-BDAC-B44B5409D79E}"/>
              </a:ext>
            </a:extLst>
          </p:cNvPr>
          <p:cNvSpPr/>
          <p:nvPr/>
        </p:nvSpPr>
        <p:spPr>
          <a:xfrm>
            <a:off x="1996632" y="43219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/types-penetration-testing/#Goal</a:t>
            </a:r>
          </a:p>
        </p:txBody>
      </p:sp>
    </p:spTree>
    <p:extLst>
      <p:ext uri="{BB962C8B-B14F-4D97-AF65-F5344CB8AC3E}">
        <p14:creationId xmlns:p14="http://schemas.microsoft.com/office/powerpoint/2010/main" val="4572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2F07-553A-254D-92D1-B5C61E77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6617-F6D2-B047-9E98-11D65D71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weakness in the hardware, software, or human assets</a:t>
            </a:r>
          </a:p>
          <a:p>
            <a:r>
              <a:rPr lang="en-US" dirty="0"/>
              <a:t>Maintaining the 3 triads of cyber security</a:t>
            </a:r>
          </a:p>
          <a:p>
            <a:r>
              <a:rPr lang="en-US" dirty="0"/>
              <a:t>Ensuring that controls which have been implemented are adequate.</a:t>
            </a:r>
          </a:p>
          <a:p>
            <a:r>
              <a:rPr lang="en-US" dirty="0"/>
              <a:t>Providing intelligence and insight of an organization’s security measures</a:t>
            </a:r>
          </a:p>
          <a:p>
            <a:r>
              <a:rPr lang="en-US" dirty="0"/>
              <a:t>Improving the overall security posture of an organization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E4706-78C9-714B-83C7-C5E3AF52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E28C-E503-0545-ACE4-71CA2774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2AFE-C30C-A54B-BA63-437044F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1D7C-448B-4D4E-8F3D-B1B67C2C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</a:t>
            </a:r>
          </a:p>
          <a:p>
            <a:pPr lvl="1"/>
            <a:r>
              <a:rPr lang="en-US" dirty="0"/>
              <a:t>External pen testing</a:t>
            </a:r>
          </a:p>
          <a:p>
            <a:pPr lvl="1"/>
            <a:r>
              <a:rPr lang="en-US" dirty="0"/>
              <a:t>Simulate real world cyber attack</a:t>
            </a:r>
          </a:p>
          <a:p>
            <a:r>
              <a:rPr lang="en-US" dirty="0"/>
              <a:t>White Box</a:t>
            </a:r>
          </a:p>
          <a:p>
            <a:pPr lvl="1"/>
            <a:r>
              <a:rPr lang="en-US" dirty="0"/>
              <a:t>Internal pen testing</a:t>
            </a:r>
          </a:p>
          <a:p>
            <a:pPr lvl="1"/>
            <a:r>
              <a:rPr lang="en-US" dirty="0"/>
              <a:t>In-depth security audit</a:t>
            </a:r>
          </a:p>
          <a:p>
            <a:r>
              <a:rPr lang="en-US" dirty="0"/>
              <a:t>Gray Box</a:t>
            </a:r>
          </a:p>
          <a:p>
            <a:pPr lvl="1"/>
            <a:r>
              <a:rPr lang="en-US" dirty="0"/>
              <a:t>Partial system knowledge </a:t>
            </a:r>
          </a:p>
          <a:p>
            <a:pPr lvl="1"/>
            <a:r>
              <a:rPr lang="en-US" dirty="0"/>
              <a:t>More focus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F4C0F-403D-A745-A734-FBFFB84A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9CF1-BF52-E647-8B1C-16657DF0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A5B-E75D-5847-A1AC-BBFC84FC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7C80-CC06-9440-AA80-A2C4FE17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Services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Client Side</a:t>
            </a:r>
          </a:p>
          <a:p>
            <a:r>
              <a:rPr lang="en-US" dirty="0"/>
              <a:t>Wireless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Physical Penetration Testing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E5456-04E7-8D49-B558-54F08C99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348B3-4452-AD4E-99BB-45BEAD86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5D30-226A-DB40-8733-EE874A17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5FE7-CA5F-0E43-B534-402374D2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most exposed vulnerabilities in network infrastructure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A62-14A8-2B45-928B-5ADFCFCE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D532F-5111-B34C-87BA-29D79595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 descr="What Is A Network Vulnerability?">
            <a:extLst>
              <a:ext uri="{FF2B5EF4-FFF2-40B4-BE49-F238E27FC236}">
                <a16:creationId xmlns:a16="http://schemas.microsoft.com/office/drawing/2014/main" id="{6459FF05-4A4C-5C40-816D-3287728DB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547" r="1166" b="5582"/>
          <a:stretch/>
        </p:blipFill>
        <p:spPr bwMode="auto">
          <a:xfrm>
            <a:off x="2372810" y="1759352"/>
            <a:ext cx="4884517" cy="24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10FE01-8B7E-3146-8640-748F81BE2560}"/>
              </a:ext>
            </a:extLst>
          </p:cNvPr>
          <p:cNvSpPr/>
          <p:nvPr/>
        </p:nvSpPr>
        <p:spPr>
          <a:xfrm>
            <a:off x="1985058" y="43428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</a:t>
            </a:r>
            <a:r>
              <a:rPr lang="en-US" sz="1000" dirty="0" err="1"/>
              <a:t>types-penetration-testing#Involve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35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57F7-2960-3A49-9493-478A35CA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Pen Testing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D414-3AE1-DD46-B795-01697A0A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 from common network-based attacks</a:t>
            </a:r>
          </a:p>
          <a:p>
            <a:pPr lvl="1"/>
            <a:r>
              <a:rPr lang="en-US" dirty="0"/>
              <a:t>Firewall Misconfiguration And Firewall Bypass</a:t>
            </a:r>
          </a:p>
          <a:p>
            <a:pPr lvl="1"/>
            <a:r>
              <a:rPr lang="en-US" dirty="0"/>
              <a:t>IPS/IDS Evasion Attacks</a:t>
            </a:r>
          </a:p>
          <a:p>
            <a:pPr lvl="1"/>
            <a:r>
              <a:rPr lang="en-US" dirty="0"/>
              <a:t>Router Attacks</a:t>
            </a:r>
          </a:p>
          <a:p>
            <a:pPr lvl="1"/>
            <a:r>
              <a:rPr lang="en-US" dirty="0"/>
              <a:t>DNS Level Attacks:</a:t>
            </a:r>
          </a:p>
          <a:p>
            <a:pPr lvl="1"/>
            <a:r>
              <a:rPr lang="en-US" dirty="0"/>
              <a:t>SSH Attacks</a:t>
            </a:r>
          </a:p>
          <a:p>
            <a:pPr lvl="1"/>
            <a:r>
              <a:rPr lang="en-US" dirty="0"/>
              <a:t>Proxy Server Attacks</a:t>
            </a:r>
          </a:p>
          <a:p>
            <a:pPr lvl="1"/>
            <a:r>
              <a:rPr lang="en-US" dirty="0"/>
              <a:t>Unnecessary Open Ports Attacks</a:t>
            </a:r>
          </a:p>
          <a:p>
            <a:pPr lvl="1"/>
            <a:r>
              <a:rPr lang="en-US" dirty="0"/>
              <a:t>Database Attacks</a:t>
            </a:r>
          </a:p>
          <a:p>
            <a:pPr lvl="1"/>
            <a:r>
              <a:rPr lang="en-US" dirty="0"/>
              <a:t>Man In The Middle (MITM) Attacks</a:t>
            </a:r>
          </a:p>
          <a:p>
            <a:pPr lvl="1"/>
            <a:r>
              <a:rPr lang="en-US" dirty="0"/>
              <a:t>FTP/SMTP Based Attacks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F1DB-A920-A142-8E7B-D5578825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2ED8A-FE13-214A-9EB4-23BBFBF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9C00-0C2D-C142-997B-ACBF2F81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D582-4619-F14F-8D7E-466BDBA8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prioritize security weakness and vulnerabilities </a:t>
            </a:r>
          </a:p>
          <a:p>
            <a:pPr lvl="1"/>
            <a:r>
              <a:rPr lang="en-US" dirty="0"/>
              <a:t>in web-based applications, browsers, and their components </a:t>
            </a:r>
          </a:p>
          <a:p>
            <a:r>
              <a:rPr lang="en-US" dirty="0"/>
              <a:t>Best practice to continuously improve its codebase</a:t>
            </a:r>
          </a:p>
          <a:p>
            <a:pPr lvl="1"/>
            <a:r>
              <a:rPr lang="en-US" dirty="0"/>
              <a:t>Balance daily code deployment with security in mind</a:t>
            </a:r>
          </a:p>
          <a:p>
            <a:pPr lvl="1"/>
            <a:r>
              <a:rPr lang="en-US" dirty="0"/>
              <a:t>Tech giant offer rewards for finding vulnerabilities in their apps.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7C900-13B2-8B44-A6B5-043CFD0C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73CDA-C368-8E4E-9745-370E6CC7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52DF-A678-B047-AF74-8546329C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8C2FD-8B56-5343-9CB9-3E52B29D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4A06A-4291-B343-ACCC-6B356EAC66BE}"/>
              </a:ext>
            </a:extLst>
          </p:cNvPr>
          <p:cNvSpPr/>
          <p:nvPr/>
        </p:nvSpPr>
        <p:spPr>
          <a:xfrm>
            <a:off x="628650" y="4108953"/>
            <a:ext cx="5958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Image source: </a:t>
            </a: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https://www.nist.gov/document/cybersecurityframeworkv1-1presentationpptx</a:t>
            </a:r>
            <a:r>
              <a:rPr lang="en-US" sz="1200" dirty="0"/>
              <a:t> </a:t>
            </a:r>
          </a:p>
        </p:txBody>
      </p:sp>
      <p:pic>
        <p:nvPicPr>
          <p:cNvPr id="6" name="Picture 5" descr="NIST Security Framework">
            <a:extLst>
              <a:ext uri="{FF2B5EF4-FFF2-40B4-BE49-F238E27FC236}">
                <a16:creationId xmlns:a16="http://schemas.microsoft.com/office/drawing/2014/main" id="{A00FFA4C-C2EE-1741-9DB3-2DF1DEE7123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3984" y="1074587"/>
            <a:ext cx="2624984" cy="259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E0E53-B501-4143-A6E1-2C0825E2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Framework Core</a:t>
            </a:r>
          </a:p>
        </p:txBody>
      </p:sp>
      <p:sp>
        <p:nvSpPr>
          <p:cNvPr id="3" name="Up Arrow 2" descr="This module is in the protect function of NIST security framework">
            <a:extLst>
              <a:ext uri="{FF2B5EF4-FFF2-40B4-BE49-F238E27FC236}">
                <a16:creationId xmlns:a16="http://schemas.microsoft.com/office/drawing/2014/main" id="{FA68097E-337B-9746-83CA-6590371DEBBC}"/>
              </a:ext>
            </a:extLst>
          </p:cNvPr>
          <p:cNvSpPr/>
          <p:nvPr/>
        </p:nvSpPr>
        <p:spPr>
          <a:xfrm>
            <a:off x="4495279" y="3675641"/>
            <a:ext cx="262393" cy="5009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354-743E-5F4B-9F87-45E2D519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40D5-E025-974C-99F8-45FE664F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Client-side applications</a:t>
            </a:r>
          </a:p>
          <a:p>
            <a:r>
              <a:rPr lang="en-US" dirty="0"/>
              <a:t>Identify cyber attacks</a:t>
            </a:r>
          </a:p>
          <a:p>
            <a:pPr lvl="1"/>
            <a:r>
              <a:rPr lang="en-US" dirty="0"/>
              <a:t>Cross-Site Scripting Attacks</a:t>
            </a:r>
          </a:p>
          <a:p>
            <a:pPr lvl="1"/>
            <a:r>
              <a:rPr lang="en-US" dirty="0"/>
              <a:t>Clickjacking Attacks</a:t>
            </a:r>
          </a:p>
          <a:p>
            <a:pPr lvl="1"/>
            <a:r>
              <a:rPr lang="en-US" dirty="0"/>
              <a:t>Cross-Origin Resource Sharing (CORS)</a:t>
            </a:r>
          </a:p>
          <a:p>
            <a:pPr lvl="1"/>
            <a:r>
              <a:rPr lang="en-US" dirty="0"/>
              <a:t>Form Hijacking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Open Redirection</a:t>
            </a:r>
          </a:p>
          <a:p>
            <a:pPr lvl="1"/>
            <a:r>
              <a:rPr lang="en-US" dirty="0"/>
              <a:t>Malware Infection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3743-E4D4-0144-A698-2BE8812D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F10B6-29BB-F249-A504-A213EFFD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4372-75A6-A34C-9927-0BBD58B4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C56C-B458-E94D-BB1F-8ED4A509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devices connected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Can be done on site or remotely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58872-E9F7-B246-BCC1-DBB9771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A031F-25BE-0B45-BBF4-0CB0E34E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 descr="Wireless Penetration Testing - Types Of Penetration Testing">
            <a:extLst>
              <a:ext uri="{FF2B5EF4-FFF2-40B4-BE49-F238E27FC236}">
                <a16:creationId xmlns:a16="http://schemas.microsoft.com/office/drawing/2014/main" id="{76D2D5E8-7ABA-1145-A720-9303331C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67" y="2118166"/>
            <a:ext cx="3485266" cy="19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A4877-0643-E745-A34A-701B0A8DC29C}"/>
              </a:ext>
            </a:extLst>
          </p:cNvPr>
          <p:cNvSpPr/>
          <p:nvPr/>
        </p:nvSpPr>
        <p:spPr>
          <a:xfrm>
            <a:off x="1985058" y="43428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</a:t>
            </a:r>
            <a:r>
              <a:rPr lang="en-US" sz="1000" dirty="0" err="1"/>
              <a:t>types-penetration-testing#Involve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958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53CA-1227-3148-BE97-16F3082E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3FB9-4F2F-D04E-BE4C-71A37CF8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Malicious actor attempts to persuade or trick users</a:t>
            </a:r>
          </a:p>
          <a:p>
            <a:r>
              <a:rPr lang="en-US" dirty="0"/>
              <a:t>98% of cyber attacks rely on social engineering - LM7 Malware</a:t>
            </a:r>
          </a:p>
          <a:p>
            <a:r>
              <a:rPr lang="en-US" dirty="0"/>
              <a:t>Common social engineering attacks</a:t>
            </a:r>
          </a:p>
          <a:p>
            <a:pPr lvl="1"/>
            <a:r>
              <a:rPr lang="en-US" dirty="0"/>
              <a:t>Phishing Attacks</a:t>
            </a:r>
          </a:p>
          <a:p>
            <a:pPr lvl="1"/>
            <a:r>
              <a:rPr lang="en-US" dirty="0"/>
              <a:t>Tailgating</a:t>
            </a:r>
          </a:p>
          <a:p>
            <a:pPr lvl="1"/>
            <a:r>
              <a:rPr lang="en-US" dirty="0"/>
              <a:t>Imposters (i.e. Fellow Employees, External Vendors, or Contractors)</a:t>
            </a:r>
          </a:p>
          <a:p>
            <a:pPr lvl="1"/>
            <a:r>
              <a:rPr lang="en-US" dirty="0"/>
              <a:t>Name Dropping</a:t>
            </a:r>
          </a:p>
          <a:p>
            <a:pPr lvl="1"/>
            <a:r>
              <a:rPr lang="en-US" dirty="0"/>
              <a:t>Pre-texting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E952B-6349-B54A-8AB7-05914D91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FE299-7354-5743-9BB4-18C4DB4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1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9B4-BF44-DE48-81F3-5242B88C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7C3D-B773-C641-BB72-388A483A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real-world threat on physical barriers</a:t>
            </a:r>
          </a:p>
          <a:p>
            <a:pPr lvl="1"/>
            <a:r>
              <a:rPr lang="en-US" dirty="0"/>
              <a:t>Infrastructure, building, systems, or employees</a:t>
            </a:r>
          </a:p>
          <a:p>
            <a:r>
              <a:rPr lang="en-US" dirty="0"/>
              <a:t>Expose weakness in physical controls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8862-BA20-AE42-AD1D-88BAE01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96916-0198-9148-924D-821E07CC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23</a:t>
            </a:fld>
            <a:endParaRPr lang="en-US"/>
          </a:p>
        </p:txBody>
      </p:sp>
      <p:pic>
        <p:nvPicPr>
          <p:cNvPr id="10242" name="Picture 2" descr="Physical Penetration Testing Methods - Purplesec">
            <a:extLst>
              <a:ext uri="{FF2B5EF4-FFF2-40B4-BE49-F238E27FC236}">
                <a16:creationId xmlns:a16="http://schemas.microsoft.com/office/drawing/2014/main" id="{B166B876-52CC-5C43-A842-4DD7C2C96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81" y="2516726"/>
            <a:ext cx="3761772" cy="211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AF3AD-058F-424B-9593-9AC9DFA2C669}"/>
              </a:ext>
            </a:extLst>
          </p:cNvPr>
          <p:cNvSpPr/>
          <p:nvPr/>
        </p:nvSpPr>
        <p:spPr>
          <a:xfrm>
            <a:off x="1985058" y="43428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</a:t>
            </a:r>
            <a:r>
              <a:rPr lang="en-US" sz="1000" dirty="0" err="1"/>
              <a:t>types-penetration-testing#Involve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07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8A10-D9CE-7046-A2DB-AF9CEFB7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</a:t>
            </a:r>
            <a:r>
              <a:rPr lang="en-US" dirty="0" err="1"/>
              <a:t>Ccan</a:t>
            </a:r>
            <a:r>
              <a:rPr lang="en-US" dirty="0"/>
              <a:t> vs.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E498-58CD-794B-B690-017550F5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1A9-7BC5-5E4B-AB92-6B3EBD5B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BBB5-4B66-414A-8DF9-86B5ADB5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E2DC0-A86A-AA4A-914D-36F6B8FA5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80152"/>
              </p:ext>
            </p:extLst>
          </p:nvPr>
        </p:nvGraphicFramePr>
        <p:xfrm>
          <a:off x="935087" y="1065631"/>
          <a:ext cx="7273825" cy="2898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795">
                  <a:extLst>
                    <a:ext uri="{9D8B030D-6E8A-4147-A177-3AD203B41FA5}">
                      <a16:colId xmlns:a16="http://schemas.microsoft.com/office/drawing/2014/main" val="2669462495"/>
                    </a:ext>
                  </a:extLst>
                </a:gridCol>
                <a:gridCol w="2907104">
                  <a:extLst>
                    <a:ext uri="{9D8B030D-6E8A-4147-A177-3AD203B41FA5}">
                      <a16:colId xmlns:a16="http://schemas.microsoft.com/office/drawing/2014/main" val="2047718450"/>
                    </a:ext>
                  </a:extLst>
                </a:gridCol>
                <a:gridCol w="2983926">
                  <a:extLst>
                    <a:ext uri="{9D8B030D-6E8A-4147-A177-3AD203B41FA5}">
                      <a16:colId xmlns:a16="http://schemas.microsoft.com/office/drawing/2014/main" val="1824793818"/>
                    </a:ext>
                  </a:extLst>
                </a:gridCol>
              </a:tblGrid>
              <a:tr h="2635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Items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Vulnerability scan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Penetration Cost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816245"/>
                  </a:ext>
                </a:extLst>
              </a:tr>
              <a:tr h="5270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Objectives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Identify and report potential vulnerabilities in the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Simulated attacks to detect and exploit weakness in the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603795"/>
                  </a:ext>
                </a:extLst>
              </a:tr>
              <a:tr h="5270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Often automated, high level test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Hands-on by a real person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243778"/>
                  </a:ext>
                </a:extLst>
              </a:tr>
              <a:tr h="2635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Less accurate and less details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More accurate and thorough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959511"/>
                  </a:ext>
                </a:extLst>
              </a:tr>
              <a:tr h="2635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Generally, very affordable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More costly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220094"/>
                  </a:ext>
                </a:extLst>
              </a:tr>
              <a:tr h="5270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to complete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Quick to complete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Take more time (1 day to weeks)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81303"/>
                  </a:ext>
                </a:extLst>
              </a:tr>
              <a:tr h="5270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Frequency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Weekly/monthly/quarterly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Annually or after significant change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7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28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70-39A0-D644-8299-C895CD57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B472-09F1-8945-BAF9-908AB8F8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Quick, high-level look at possible vulnerabilities</a:t>
            </a:r>
          </a:p>
          <a:p>
            <a:pPr lvl="1"/>
            <a:r>
              <a:rPr lang="en-US" dirty="0"/>
              <a:t>Very affordable</a:t>
            </a:r>
          </a:p>
          <a:p>
            <a:pPr lvl="1"/>
            <a:r>
              <a:rPr lang="en-US" dirty="0"/>
              <a:t>Automatic </a:t>
            </a:r>
          </a:p>
          <a:p>
            <a:pPr lvl="1"/>
            <a:r>
              <a:rPr lang="en-US" dirty="0"/>
              <a:t>Quick to complete 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False positives</a:t>
            </a:r>
          </a:p>
          <a:p>
            <a:pPr lvl="1"/>
            <a:r>
              <a:rPr lang="en-US" dirty="0"/>
              <a:t>Businesses must manually check each vulnerability before testing again</a:t>
            </a:r>
          </a:p>
          <a:p>
            <a:pPr lvl="1"/>
            <a:r>
              <a:rPr lang="en-US" dirty="0"/>
              <a:t>Does not confirm that a vulnerability is exploitable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A8B7-C287-254E-B54A-8E9A4FD5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18FB-4CC0-F940-A9F3-DCE4C892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5B2A-6AF3-5043-BF08-E44CD267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3E7-88D4-394F-86F6-9C487261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Live, manual tests mean more accurate and thorough results</a:t>
            </a:r>
          </a:p>
          <a:p>
            <a:pPr lvl="1"/>
            <a:r>
              <a:rPr lang="en-US" dirty="0"/>
              <a:t>Retesting after remediation is often included</a:t>
            </a:r>
          </a:p>
          <a:p>
            <a:pPr lvl="1"/>
            <a:r>
              <a:rPr lang="en-US" dirty="0"/>
              <a:t>Rules out false positives</a:t>
            </a:r>
          </a:p>
          <a:p>
            <a:pPr lvl="1"/>
            <a:r>
              <a:rPr lang="en-US" dirty="0"/>
              <a:t>Annual test, or after any significant change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Takes more time (e.g., 1 day to 3 weeks)</a:t>
            </a:r>
          </a:p>
          <a:p>
            <a:pPr lvl="1"/>
            <a:r>
              <a:rPr lang="en-US" dirty="0"/>
              <a:t>Cost more (e.g., $15,000 to $70,000)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7BAD-E3FB-4545-A2A5-421DB2AF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A8FE8-54BE-A341-9657-3445A14E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780B-B52A-4B42-83CB-823A39E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7BD4-775B-544B-8454-A9D7A8FD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work together for better security</a:t>
            </a:r>
          </a:p>
          <a:p>
            <a:r>
              <a:rPr lang="en-US" dirty="0"/>
              <a:t>Vulnerability scan </a:t>
            </a:r>
          </a:p>
          <a:p>
            <a:pPr lvl="1"/>
            <a:r>
              <a:rPr lang="en-US" dirty="0"/>
              <a:t>Regular insight into your network security</a:t>
            </a:r>
          </a:p>
          <a:p>
            <a:pPr lvl="1"/>
            <a:r>
              <a:rPr lang="en-US" dirty="0"/>
              <a:t>Quick X-ray</a:t>
            </a:r>
          </a:p>
          <a:p>
            <a:r>
              <a:rPr lang="en-US" dirty="0"/>
              <a:t>Penetration test </a:t>
            </a:r>
          </a:p>
          <a:p>
            <a:pPr lvl="1"/>
            <a:r>
              <a:rPr lang="en-US" dirty="0"/>
              <a:t>Thorough and deep examination of network security</a:t>
            </a:r>
          </a:p>
          <a:p>
            <a:pPr lvl="1"/>
            <a:r>
              <a:rPr lang="en-US" dirty="0"/>
              <a:t>Periodic detailed MRI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E2D3B-C8BC-2840-AEB4-1E8DD948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EEB94-C5BC-2047-A21D-DEF41129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466F-8117-2F4F-9C20-B98A384A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C686-1D63-F045-B38D-E7FD3111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what is vulnerability assessment and its main benefits</a:t>
            </a:r>
          </a:p>
          <a:p>
            <a:r>
              <a:rPr lang="en-US" dirty="0"/>
              <a:t>Explain the steps in the vulnerability assessment process</a:t>
            </a:r>
          </a:p>
          <a:p>
            <a:r>
              <a:rPr lang="en-US" dirty="0"/>
              <a:t>Discuss why penetration testing is needed </a:t>
            </a:r>
          </a:p>
          <a:p>
            <a:r>
              <a:rPr lang="en-US" dirty="0"/>
              <a:t>Explain the approaches and types of penetration testing</a:t>
            </a:r>
          </a:p>
          <a:p>
            <a:r>
              <a:rPr lang="en-US" dirty="0"/>
              <a:t>Compare and contrast vulnerability scan and penetration testing</a:t>
            </a:r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8982-831D-4044-98F5-59948BCF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600B0-937E-B841-A1DC-358B1682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5B70-8D6C-7041-B703-AAD13908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2742-F201-6E43-95F0-67B8884F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security vulnerabilities </a:t>
            </a:r>
          </a:p>
          <a:p>
            <a:r>
              <a:rPr lang="en-US" dirty="0"/>
              <a:t>Closing down security gaps</a:t>
            </a:r>
          </a:p>
          <a:p>
            <a:r>
              <a:rPr lang="en-US" dirty="0"/>
              <a:t>Getting compliant</a:t>
            </a:r>
          </a:p>
          <a:p>
            <a:r>
              <a:rPr lang="en-US" dirty="0"/>
              <a:t>Maintaining strong security </a:t>
            </a:r>
          </a:p>
          <a:p>
            <a:r>
              <a:rPr lang="en-US" dirty="0"/>
              <a:t>Should be conducted regularly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EAEE6-6D62-7346-9DB0-379BD60A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7EDB3-D431-F249-8F45-DC19431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61BD1-666D-0844-9D20-F0FF8EE9CB9B}"/>
              </a:ext>
            </a:extLst>
          </p:cNvPr>
          <p:cNvSpPr/>
          <p:nvPr/>
        </p:nvSpPr>
        <p:spPr>
          <a:xfrm>
            <a:off x="1273215" y="4298731"/>
            <a:ext cx="5295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source: </a:t>
            </a:r>
            <a:r>
              <a:rPr lang="en-US" sz="1000" dirty="0">
                <a:hlinkClick r:id="rId2"/>
              </a:rPr>
              <a:t>https://images.app.goo.gl/1chxWVgaKxd4noTi9</a:t>
            </a:r>
            <a:r>
              <a:rPr lang="en-US" sz="1000" dirty="0"/>
              <a:t> </a:t>
            </a:r>
          </a:p>
        </p:txBody>
      </p:sp>
      <p:pic>
        <p:nvPicPr>
          <p:cNvPr id="1028" name="Picture 4" descr="Vulnerability Assessment ">
            <a:extLst>
              <a:ext uri="{FF2B5EF4-FFF2-40B4-BE49-F238E27FC236}">
                <a16:creationId xmlns:a16="http://schemas.microsoft.com/office/drawing/2014/main" id="{BE392214-97B7-3A46-B231-E94AA7EF0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0" y="2183062"/>
            <a:ext cx="2396960" cy="18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7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707F-AE3B-214C-B1F3-6A75B01F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46B9-BDA4-2A46-AD47-A2B51C0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D1907-DDAC-9349-A446-5B202CC0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ow To Perform A Successful Network Vulnerability Assessment">
            <a:extLst>
              <a:ext uri="{FF2B5EF4-FFF2-40B4-BE49-F238E27FC236}">
                <a16:creationId xmlns:a16="http://schemas.microsoft.com/office/drawing/2014/main" id="{95945C19-4D7D-F14F-8AD9-E5AA8E5EB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0130" r="2302" b="16360"/>
          <a:stretch/>
        </p:blipFill>
        <p:spPr bwMode="auto">
          <a:xfrm>
            <a:off x="1759352" y="1454471"/>
            <a:ext cx="5625296" cy="20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8DCF70-869A-1847-9308-6E59344EC2C1}"/>
              </a:ext>
            </a:extLst>
          </p:cNvPr>
          <p:cNvSpPr/>
          <p:nvPr/>
        </p:nvSpPr>
        <p:spPr>
          <a:xfrm>
            <a:off x="1273215" y="4298731"/>
            <a:ext cx="5295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/perform-successful-network-vulnerability-assessment/</a:t>
            </a:r>
          </a:p>
        </p:txBody>
      </p:sp>
    </p:spTree>
    <p:extLst>
      <p:ext uri="{BB962C8B-B14F-4D97-AF65-F5344CB8AC3E}">
        <p14:creationId xmlns:p14="http://schemas.microsoft.com/office/powerpoint/2010/main" val="155319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8180-CB6D-BC49-9313-1B245BE8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1E4D-EBA8-4D47-8CEE-45944E2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36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conduct risk identification and analysis</a:t>
            </a:r>
          </a:p>
          <a:p>
            <a:r>
              <a:rPr lang="en-US" dirty="0"/>
              <a:t>Step 2: vulnerability scanning policies and procedures</a:t>
            </a:r>
          </a:p>
          <a:p>
            <a:r>
              <a:rPr lang="en-US" dirty="0"/>
              <a:t>Step 3: identify the types of vulnerability scans</a:t>
            </a:r>
          </a:p>
          <a:p>
            <a:r>
              <a:rPr lang="en-US" dirty="0"/>
              <a:t>Step 4: configure the scan</a:t>
            </a:r>
          </a:p>
          <a:p>
            <a:r>
              <a:rPr lang="en-US" dirty="0"/>
              <a:t>Step 5: perform the scan</a:t>
            </a:r>
          </a:p>
          <a:p>
            <a:r>
              <a:rPr lang="en-US" dirty="0"/>
              <a:t>Step 6: evaluate and consider possible risks</a:t>
            </a:r>
          </a:p>
          <a:p>
            <a:r>
              <a:rPr lang="en-US" dirty="0"/>
              <a:t>Step 7: interpret the scan results</a:t>
            </a:r>
          </a:p>
          <a:p>
            <a:r>
              <a:rPr lang="en-US" dirty="0"/>
              <a:t>Step 8: create a remediation process &amp; mitigation plan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5963-0A0C-5340-8B70-685D5F7C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8321-D9C6-A543-84ED-FB3F3820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58C1-72F7-8F45-935A-E8D7C160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 Process –cont.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40BE-0649-5946-8973-2CC214F0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conduct risk identification and analysis</a:t>
            </a:r>
          </a:p>
          <a:p>
            <a:pPr lvl="1"/>
            <a:r>
              <a:rPr lang="en-US" dirty="0"/>
              <a:t>Threats &amp; vulnerabilities to the assets</a:t>
            </a:r>
          </a:p>
          <a:p>
            <a:pPr lvl="1"/>
            <a:r>
              <a:rPr lang="en-US" dirty="0"/>
              <a:t>Prioritize assets </a:t>
            </a:r>
          </a:p>
          <a:p>
            <a:pPr lvl="1"/>
            <a:r>
              <a:rPr lang="en-US" dirty="0"/>
              <a:t>LM 3. risk management</a:t>
            </a:r>
          </a:p>
          <a:p>
            <a:r>
              <a:rPr lang="en-US" dirty="0"/>
              <a:t>Step 2: vulnerability scanning policies and procedures</a:t>
            </a:r>
          </a:p>
          <a:p>
            <a:pPr lvl="1"/>
            <a:r>
              <a:rPr lang="en-US" dirty="0"/>
              <a:t>Policy &amp; procedures should in place</a:t>
            </a:r>
          </a:p>
          <a:p>
            <a:pPr lvl="1"/>
            <a:r>
              <a:rPr lang="en-US" dirty="0"/>
              <a:t>Vulnerability scan configuration &amp; functionality</a:t>
            </a:r>
          </a:p>
          <a:p>
            <a:pPr lvl="1"/>
            <a:r>
              <a:rPr lang="en-US" dirty="0"/>
              <a:t>Type of scan</a:t>
            </a:r>
          </a:p>
          <a:p>
            <a:pPr lvl="1"/>
            <a:r>
              <a:rPr lang="en-US" dirty="0"/>
              <a:t>LM4. information security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2E30F-A428-A447-959D-DB4668E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CED7-272E-4B4B-9FFF-D0B037DB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F131-BE18-894A-B4A1-19D0A961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Identify Types of Vulnerability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600F-BB92-8D4D-8CE9-986B78A9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perform the scan</a:t>
            </a:r>
          </a:p>
          <a:p>
            <a:r>
              <a:rPr lang="en-US" dirty="0"/>
              <a:t>Network vulnerability scans</a:t>
            </a:r>
          </a:p>
          <a:p>
            <a:r>
              <a:rPr lang="en-US" dirty="0"/>
              <a:t>Host-based vulnerability scans</a:t>
            </a:r>
          </a:p>
          <a:p>
            <a:r>
              <a:rPr lang="en-US" dirty="0"/>
              <a:t>Wireless-based vulnerability scans</a:t>
            </a:r>
          </a:p>
          <a:p>
            <a:r>
              <a:rPr lang="en-US" dirty="0"/>
              <a:t>Application-based vulnerability scans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255C1-9CA6-C944-B318-32AA483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472E0-656B-0042-A036-1208FDA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step 3 - identify the type of scans">
            <a:extLst>
              <a:ext uri="{FF2B5EF4-FFF2-40B4-BE49-F238E27FC236}">
                <a16:creationId xmlns:a16="http://schemas.microsoft.com/office/drawing/2014/main" id="{8206C7E4-32E1-1345-8FE7-ECB109F0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025569"/>
            <a:ext cx="2219277" cy="15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2BA72B-CB6B-CD4E-8115-9B141E8FABAF}"/>
              </a:ext>
            </a:extLst>
          </p:cNvPr>
          <p:cNvSpPr/>
          <p:nvPr/>
        </p:nvSpPr>
        <p:spPr>
          <a:xfrm>
            <a:off x="1273215" y="4298731"/>
            <a:ext cx="5295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purplesec.us</a:t>
            </a:r>
            <a:r>
              <a:rPr lang="en-US" sz="1000" dirty="0"/>
              <a:t>/perform-successful-network-vulnerability-assessment/</a:t>
            </a:r>
          </a:p>
        </p:txBody>
      </p:sp>
    </p:spTree>
    <p:extLst>
      <p:ext uri="{BB962C8B-B14F-4D97-AF65-F5344CB8AC3E}">
        <p14:creationId xmlns:p14="http://schemas.microsoft.com/office/powerpoint/2010/main" val="2281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5A6-0F09-9945-8460-1306F20E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Configure the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9FEB-3984-7C4B-8609-529B643F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List Of Target IPs </a:t>
            </a:r>
          </a:p>
          <a:p>
            <a:r>
              <a:rPr lang="en-US" dirty="0"/>
              <a:t>Defining Port Range And Protocols </a:t>
            </a:r>
          </a:p>
          <a:p>
            <a:r>
              <a:rPr lang="en-US" dirty="0"/>
              <a:t>Defining The Targets </a:t>
            </a:r>
          </a:p>
          <a:p>
            <a:r>
              <a:rPr lang="en-US" dirty="0"/>
              <a:t>Setting Up The Aggressiveness Of The Scan, Time And Notifications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7C4F-00E5-6544-B5D1-BBC06C2A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6823 – LM8 Vul Analysis &amp; Pen Testing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52DC-4942-E744-A392-DEB8BF1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AC56-E01A-F74D-9010-B0A5DC26A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1251</Words>
  <Application>Microsoft Macintosh PowerPoint</Application>
  <PresentationFormat>On-screen Show (16:9)</PresentationFormat>
  <Paragraphs>263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IT 6823 LM 8 – Malware</vt:lpstr>
      <vt:lpstr>NIST Framework Core</vt:lpstr>
      <vt:lpstr>Learning Outcomes</vt:lpstr>
      <vt:lpstr>Vulnerability Analysis</vt:lpstr>
      <vt:lpstr>Vulnerability Assessment</vt:lpstr>
      <vt:lpstr>Vulnerability Assessment Process</vt:lpstr>
      <vt:lpstr>Vulnerability Assessment Process –cont.</vt:lpstr>
      <vt:lpstr>Step 3: Identify Types of Vulnerability Scans</vt:lpstr>
      <vt:lpstr>Step 4: Configure the Scan</vt:lpstr>
      <vt:lpstr>Step 5: Perform the Scan</vt:lpstr>
      <vt:lpstr>Vulnerability Assessment Process –cont.</vt:lpstr>
      <vt:lpstr>CVSS Database</vt:lpstr>
      <vt:lpstr>Penetration Testing</vt:lpstr>
      <vt:lpstr>Benefits of Penetration Testing</vt:lpstr>
      <vt:lpstr>Penetration Testing Approaches</vt:lpstr>
      <vt:lpstr>Types of Penetration Testing</vt:lpstr>
      <vt:lpstr>Network Service Penetration Testing</vt:lpstr>
      <vt:lpstr>Network Service Pen Testing – cont. </vt:lpstr>
      <vt:lpstr>Web Application Penetration Testing</vt:lpstr>
      <vt:lpstr>Client-Side Penetration Testing</vt:lpstr>
      <vt:lpstr>Wireless Penetration Testing</vt:lpstr>
      <vt:lpstr>Social Engineering Penetration Testing</vt:lpstr>
      <vt:lpstr>Physical Penetration Testing</vt:lpstr>
      <vt:lpstr>Vulnerability Ccan vs. Penetration Testing</vt:lpstr>
      <vt:lpstr>Vulnerability Scan</vt:lpstr>
      <vt:lpstr>Penetration Testing </vt:lpstr>
      <vt:lpstr>Putting Together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Lei Li</cp:lastModifiedBy>
  <cp:revision>2</cp:revision>
  <dcterms:created xsi:type="dcterms:W3CDTF">2019-08-16T16:55:48Z</dcterms:created>
  <dcterms:modified xsi:type="dcterms:W3CDTF">2020-12-31T16:31:14Z</dcterms:modified>
</cp:coreProperties>
</file>