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908" r:id="rId3"/>
  </p:sldMasterIdLst>
  <p:notesMasterIdLst>
    <p:notesMasterId r:id="rId10"/>
  </p:notesMasterIdLst>
  <p:sldIdLst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01DB79FC-CCF0-4F36-A2DF-C3A31FE86B31}">
          <p14:sldIdLst>
            <p14:sldId id="259"/>
            <p14:sldId id="261"/>
            <p14:sldId id="258"/>
            <p14:sldId id="260"/>
            <p14:sldId id="262"/>
          </p14:sldIdLst>
        </p14:section>
        <p14:section name="Backup Section" id="{DE35B873-8F9B-4B92-BA02-6259A29DD39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B"/>
    <a:srgbClr val="52B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51" autoAdjust="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903CA-EBE2-4F3B-82F8-D3B83325A52F}" type="doc">
      <dgm:prSet loTypeId="urn:microsoft.com/office/officeart/2005/8/layout/gear1" loCatId="relationship" qsTypeId="urn:microsoft.com/office/officeart/2005/8/quickstyle/3d5" qsCatId="3D" csTypeId="urn:microsoft.com/office/officeart/2005/8/colors/colorful5" csCatId="colorful" phldr="0"/>
      <dgm:spPr/>
    </dgm:pt>
    <dgm:pt modelId="{D9A86D0D-07CB-4C5D-A575-F7D2A44527C7}">
      <dgm:prSet phldrT="[Text]" phldr="1"/>
      <dgm:spPr/>
      <dgm:t>
        <a:bodyPr/>
        <a:lstStyle/>
        <a:p>
          <a:endParaRPr lang="en-US" dirty="0"/>
        </a:p>
      </dgm:t>
    </dgm:pt>
    <dgm:pt modelId="{63B1BE4F-49DE-4E95-ACD6-994560EC67BF}" type="parTrans" cxnId="{4510DDD2-173A-41ED-B703-C96E0D38E6D7}">
      <dgm:prSet/>
      <dgm:spPr/>
      <dgm:t>
        <a:bodyPr/>
        <a:lstStyle/>
        <a:p>
          <a:endParaRPr lang="en-US"/>
        </a:p>
      </dgm:t>
    </dgm:pt>
    <dgm:pt modelId="{01E33D82-8BFA-4521-9A27-383998F70900}" type="sibTrans" cxnId="{4510DDD2-173A-41ED-B703-C96E0D38E6D7}">
      <dgm:prSet/>
      <dgm:spPr/>
      <dgm:t>
        <a:bodyPr/>
        <a:lstStyle/>
        <a:p>
          <a:endParaRPr lang="en-US"/>
        </a:p>
      </dgm:t>
    </dgm:pt>
    <dgm:pt modelId="{FF1DE41A-92A0-4AF3-92D4-79FE50750A47}">
      <dgm:prSet phldrT="[Text]" phldr="1"/>
      <dgm:spPr/>
      <dgm:t>
        <a:bodyPr/>
        <a:lstStyle/>
        <a:p>
          <a:endParaRPr lang="en-US" dirty="0"/>
        </a:p>
      </dgm:t>
    </dgm:pt>
    <dgm:pt modelId="{20C8E406-203B-47B3-B19D-2175D53AABE8}" type="parTrans" cxnId="{1BA4A03D-D157-4FDC-93DB-7EC1150DDA3C}">
      <dgm:prSet/>
      <dgm:spPr/>
      <dgm:t>
        <a:bodyPr/>
        <a:lstStyle/>
        <a:p>
          <a:endParaRPr lang="en-US"/>
        </a:p>
      </dgm:t>
    </dgm:pt>
    <dgm:pt modelId="{CD436C6E-0E63-425A-A198-2719195EFA67}" type="sibTrans" cxnId="{1BA4A03D-D157-4FDC-93DB-7EC1150DDA3C}">
      <dgm:prSet/>
      <dgm:spPr/>
      <dgm:t>
        <a:bodyPr/>
        <a:lstStyle/>
        <a:p>
          <a:endParaRPr lang="en-US"/>
        </a:p>
      </dgm:t>
    </dgm:pt>
    <dgm:pt modelId="{16E689D1-3366-4BA3-BFF8-C7FA369F87D9}">
      <dgm:prSet phldrT="[Text]" phldr="1"/>
      <dgm:spPr/>
      <dgm:t>
        <a:bodyPr/>
        <a:lstStyle/>
        <a:p>
          <a:endParaRPr lang="en-US" dirty="0"/>
        </a:p>
      </dgm:t>
    </dgm:pt>
    <dgm:pt modelId="{79C86596-27D2-4EBE-A378-D7333EF93707}" type="parTrans" cxnId="{7A3A900B-19DC-4C91-B38F-571E5F87F1B0}">
      <dgm:prSet/>
      <dgm:spPr/>
      <dgm:t>
        <a:bodyPr/>
        <a:lstStyle/>
        <a:p>
          <a:endParaRPr lang="en-US"/>
        </a:p>
      </dgm:t>
    </dgm:pt>
    <dgm:pt modelId="{133578A5-0BA1-4FEF-889D-B29C295549EA}" type="sibTrans" cxnId="{7A3A900B-19DC-4C91-B38F-571E5F87F1B0}">
      <dgm:prSet/>
      <dgm:spPr/>
      <dgm:t>
        <a:bodyPr/>
        <a:lstStyle/>
        <a:p>
          <a:endParaRPr lang="en-US"/>
        </a:p>
      </dgm:t>
    </dgm:pt>
    <dgm:pt modelId="{13129A5E-A755-4D24-880E-5CEDB8707D35}" type="pres">
      <dgm:prSet presAssocID="{D19903CA-EBE2-4F3B-82F8-D3B83325A52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DC7744E-D2F8-4981-A3E0-71E5BD15FC41}" type="pres">
      <dgm:prSet presAssocID="{D9A86D0D-07CB-4C5D-A575-F7D2A44527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3F892-41E1-4EDE-A34A-0631A030A815}" type="pres">
      <dgm:prSet presAssocID="{D9A86D0D-07CB-4C5D-A575-F7D2A44527C7}" presName="gear1srcNode" presStyleLbl="node1" presStyleIdx="0" presStyleCnt="3"/>
      <dgm:spPr/>
      <dgm:t>
        <a:bodyPr/>
        <a:lstStyle/>
        <a:p>
          <a:endParaRPr lang="en-US"/>
        </a:p>
      </dgm:t>
    </dgm:pt>
    <dgm:pt modelId="{7FC2911C-379F-4154-80FF-2C370ADBF29B}" type="pres">
      <dgm:prSet presAssocID="{D9A86D0D-07CB-4C5D-A575-F7D2A44527C7}" presName="gear1dstNode" presStyleLbl="node1" presStyleIdx="0" presStyleCnt="3"/>
      <dgm:spPr/>
      <dgm:t>
        <a:bodyPr/>
        <a:lstStyle/>
        <a:p>
          <a:endParaRPr lang="en-US"/>
        </a:p>
      </dgm:t>
    </dgm:pt>
    <dgm:pt modelId="{CC36BDE8-DE91-4AF8-A950-31FF17631A0E}" type="pres">
      <dgm:prSet presAssocID="{FF1DE41A-92A0-4AF3-92D4-79FE50750A4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20E73-B15C-402E-A6BA-DFBB0B10D8A1}" type="pres">
      <dgm:prSet presAssocID="{FF1DE41A-92A0-4AF3-92D4-79FE50750A47}" presName="gear2srcNode" presStyleLbl="node1" presStyleIdx="1" presStyleCnt="3"/>
      <dgm:spPr/>
      <dgm:t>
        <a:bodyPr/>
        <a:lstStyle/>
        <a:p>
          <a:endParaRPr lang="en-US"/>
        </a:p>
      </dgm:t>
    </dgm:pt>
    <dgm:pt modelId="{A255CE7F-34BD-49F4-A23A-D62F378F55F9}" type="pres">
      <dgm:prSet presAssocID="{FF1DE41A-92A0-4AF3-92D4-79FE50750A47}" presName="gear2dstNode" presStyleLbl="node1" presStyleIdx="1" presStyleCnt="3"/>
      <dgm:spPr/>
      <dgm:t>
        <a:bodyPr/>
        <a:lstStyle/>
        <a:p>
          <a:endParaRPr lang="en-US"/>
        </a:p>
      </dgm:t>
    </dgm:pt>
    <dgm:pt modelId="{3420C74F-81D0-4091-B497-B9329A5DBDAC}" type="pres">
      <dgm:prSet presAssocID="{16E689D1-3366-4BA3-BFF8-C7FA369F87D9}" presName="gear3" presStyleLbl="node1" presStyleIdx="2" presStyleCnt="3"/>
      <dgm:spPr/>
      <dgm:t>
        <a:bodyPr/>
        <a:lstStyle/>
        <a:p>
          <a:endParaRPr lang="en-US"/>
        </a:p>
      </dgm:t>
    </dgm:pt>
    <dgm:pt modelId="{03C2B935-D03E-4950-BB13-B90CB4B1F7F4}" type="pres">
      <dgm:prSet presAssocID="{16E689D1-3366-4BA3-BFF8-C7FA369F87D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50684-1F6F-4FA7-8C9E-378B5BB20C4E}" type="pres">
      <dgm:prSet presAssocID="{16E689D1-3366-4BA3-BFF8-C7FA369F87D9}" presName="gear3srcNode" presStyleLbl="node1" presStyleIdx="2" presStyleCnt="3"/>
      <dgm:spPr/>
      <dgm:t>
        <a:bodyPr/>
        <a:lstStyle/>
        <a:p>
          <a:endParaRPr lang="en-US"/>
        </a:p>
      </dgm:t>
    </dgm:pt>
    <dgm:pt modelId="{6AED694B-C4E6-4F49-9A35-0AB0F0412E5A}" type="pres">
      <dgm:prSet presAssocID="{16E689D1-3366-4BA3-BFF8-C7FA369F87D9}" presName="gear3dstNode" presStyleLbl="node1" presStyleIdx="2" presStyleCnt="3"/>
      <dgm:spPr/>
      <dgm:t>
        <a:bodyPr/>
        <a:lstStyle/>
        <a:p>
          <a:endParaRPr lang="en-US"/>
        </a:p>
      </dgm:t>
    </dgm:pt>
    <dgm:pt modelId="{46816744-15F2-4318-B1EC-BB224ACA721A}" type="pres">
      <dgm:prSet presAssocID="{01E33D82-8BFA-4521-9A27-383998F7090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80D0107-D402-486A-9344-33B4B7AD416B}" type="pres">
      <dgm:prSet presAssocID="{CD436C6E-0E63-425A-A198-2719195EFA6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CE143E7-1AB5-4166-B384-EEC6EAC67ED2}" type="pres">
      <dgm:prSet presAssocID="{133578A5-0BA1-4FEF-889D-B29C295549E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2C6412C-7DD7-4472-8E1F-E8549EB0820D}" type="presOf" srcId="{CD436C6E-0E63-425A-A198-2719195EFA67}" destId="{D80D0107-D402-486A-9344-33B4B7AD416B}" srcOrd="0" destOrd="0" presId="urn:microsoft.com/office/officeart/2005/8/layout/gear1"/>
    <dgm:cxn modelId="{4ABA5B75-0808-4328-8B92-41D570E39B42}" type="presOf" srcId="{D9A86D0D-07CB-4C5D-A575-F7D2A44527C7}" destId="{9683F892-41E1-4EDE-A34A-0631A030A815}" srcOrd="1" destOrd="0" presId="urn:microsoft.com/office/officeart/2005/8/layout/gear1"/>
    <dgm:cxn modelId="{B89BCFE6-4CFB-44DC-A077-2B375E89F8CB}" type="presOf" srcId="{133578A5-0BA1-4FEF-889D-B29C295549EA}" destId="{2CE143E7-1AB5-4166-B384-EEC6EAC67ED2}" srcOrd="0" destOrd="0" presId="urn:microsoft.com/office/officeart/2005/8/layout/gear1"/>
    <dgm:cxn modelId="{B684E2E0-FC54-43F6-9E9B-CCBA8A8A685C}" type="presOf" srcId="{16E689D1-3366-4BA3-BFF8-C7FA369F87D9}" destId="{3420C74F-81D0-4091-B497-B9329A5DBDAC}" srcOrd="0" destOrd="0" presId="urn:microsoft.com/office/officeart/2005/8/layout/gear1"/>
    <dgm:cxn modelId="{1BA4A03D-D157-4FDC-93DB-7EC1150DDA3C}" srcId="{D19903CA-EBE2-4F3B-82F8-D3B83325A52F}" destId="{FF1DE41A-92A0-4AF3-92D4-79FE50750A47}" srcOrd="1" destOrd="0" parTransId="{20C8E406-203B-47B3-B19D-2175D53AABE8}" sibTransId="{CD436C6E-0E63-425A-A198-2719195EFA67}"/>
    <dgm:cxn modelId="{18126CDF-6365-4236-AA22-2BFF61C0E808}" type="presOf" srcId="{D19903CA-EBE2-4F3B-82F8-D3B83325A52F}" destId="{13129A5E-A755-4D24-880E-5CEDB8707D35}" srcOrd="0" destOrd="0" presId="urn:microsoft.com/office/officeart/2005/8/layout/gear1"/>
    <dgm:cxn modelId="{A3CDED0E-74AE-4B75-923F-60E5225FE80C}" type="presOf" srcId="{16E689D1-3366-4BA3-BFF8-C7FA369F87D9}" destId="{03C2B935-D03E-4950-BB13-B90CB4B1F7F4}" srcOrd="1" destOrd="0" presId="urn:microsoft.com/office/officeart/2005/8/layout/gear1"/>
    <dgm:cxn modelId="{7A3A900B-19DC-4C91-B38F-571E5F87F1B0}" srcId="{D19903CA-EBE2-4F3B-82F8-D3B83325A52F}" destId="{16E689D1-3366-4BA3-BFF8-C7FA369F87D9}" srcOrd="2" destOrd="0" parTransId="{79C86596-27D2-4EBE-A378-D7333EF93707}" sibTransId="{133578A5-0BA1-4FEF-889D-B29C295549EA}"/>
    <dgm:cxn modelId="{8876164B-2212-4722-8BB1-86E742ED419F}" type="presOf" srcId="{FF1DE41A-92A0-4AF3-92D4-79FE50750A47}" destId="{CC36BDE8-DE91-4AF8-A950-31FF17631A0E}" srcOrd="0" destOrd="0" presId="urn:microsoft.com/office/officeart/2005/8/layout/gear1"/>
    <dgm:cxn modelId="{1D8F3A20-91CA-4D65-A030-50B378D85229}" type="presOf" srcId="{01E33D82-8BFA-4521-9A27-383998F70900}" destId="{46816744-15F2-4318-B1EC-BB224ACA721A}" srcOrd="0" destOrd="0" presId="urn:microsoft.com/office/officeart/2005/8/layout/gear1"/>
    <dgm:cxn modelId="{9EA09479-A5F3-42C9-8320-758EFFC09979}" type="presOf" srcId="{FF1DE41A-92A0-4AF3-92D4-79FE50750A47}" destId="{A255CE7F-34BD-49F4-A23A-D62F378F55F9}" srcOrd="2" destOrd="0" presId="urn:microsoft.com/office/officeart/2005/8/layout/gear1"/>
    <dgm:cxn modelId="{592507B4-3B15-4314-AA29-07A17D4D370E}" type="presOf" srcId="{16E689D1-3366-4BA3-BFF8-C7FA369F87D9}" destId="{38A50684-1F6F-4FA7-8C9E-378B5BB20C4E}" srcOrd="2" destOrd="0" presId="urn:microsoft.com/office/officeart/2005/8/layout/gear1"/>
    <dgm:cxn modelId="{63CFACA8-0845-4C28-B4BF-26BB9D725842}" type="presOf" srcId="{FF1DE41A-92A0-4AF3-92D4-79FE50750A47}" destId="{76F20E73-B15C-402E-A6BA-DFBB0B10D8A1}" srcOrd="1" destOrd="0" presId="urn:microsoft.com/office/officeart/2005/8/layout/gear1"/>
    <dgm:cxn modelId="{576B72DD-C316-4939-9746-6C058954D46C}" type="presOf" srcId="{16E689D1-3366-4BA3-BFF8-C7FA369F87D9}" destId="{6AED694B-C4E6-4F49-9A35-0AB0F0412E5A}" srcOrd="3" destOrd="0" presId="urn:microsoft.com/office/officeart/2005/8/layout/gear1"/>
    <dgm:cxn modelId="{5576D9E9-489E-48FE-A1B5-56F162BE74B3}" type="presOf" srcId="{D9A86D0D-07CB-4C5D-A575-F7D2A44527C7}" destId="{FDC7744E-D2F8-4981-A3E0-71E5BD15FC41}" srcOrd="0" destOrd="0" presId="urn:microsoft.com/office/officeart/2005/8/layout/gear1"/>
    <dgm:cxn modelId="{4510DDD2-173A-41ED-B703-C96E0D38E6D7}" srcId="{D19903CA-EBE2-4F3B-82F8-D3B83325A52F}" destId="{D9A86D0D-07CB-4C5D-A575-F7D2A44527C7}" srcOrd="0" destOrd="0" parTransId="{63B1BE4F-49DE-4E95-ACD6-994560EC67BF}" sibTransId="{01E33D82-8BFA-4521-9A27-383998F70900}"/>
    <dgm:cxn modelId="{A62990D4-8ABB-426B-ABDE-6BC96EADD724}" type="presOf" srcId="{D9A86D0D-07CB-4C5D-A575-F7D2A44527C7}" destId="{7FC2911C-379F-4154-80FF-2C370ADBF29B}" srcOrd="2" destOrd="0" presId="urn:microsoft.com/office/officeart/2005/8/layout/gear1"/>
    <dgm:cxn modelId="{27711A4B-9DA9-4635-87DE-27A1BFF8DCDC}" type="presParOf" srcId="{13129A5E-A755-4D24-880E-5CEDB8707D35}" destId="{FDC7744E-D2F8-4981-A3E0-71E5BD15FC41}" srcOrd="0" destOrd="0" presId="urn:microsoft.com/office/officeart/2005/8/layout/gear1"/>
    <dgm:cxn modelId="{226E043E-DEA3-4489-86E2-4D5AB0620010}" type="presParOf" srcId="{13129A5E-A755-4D24-880E-5CEDB8707D35}" destId="{9683F892-41E1-4EDE-A34A-0631A030A815}" srcOrd="1" destOrd="0" presId="urn:microsoft.com/office/officeart/2005/8/layout/gear1"/>
    <dgm:cxn modelId="{E1DB5A84-2C21-48AD-9311-13C8F397804A}" type="presParOf" srcId="{13129A5E-A755-4D24-880E-5CEDB8707D35}" destId="{7FC2911C-379F-4154-80FF-2C370ADBF29B}" srcOrd="2" destOrd="0" presId="urn:microsoft.com/office/officeart/2005/8/layout/gear1"/>
    <dgm:cxn modelId="{3EB54A8A-DCC3-4867-BF2E-307EC9690FC1}" type="presParOf" srcId="{13129A5E-A755-4D24-880E-5CEDB8707D35}" destId="{CC36BDE8-DE91-4AF8-A950-31FF17631A0E}" srcOrd="3" destOrd="0" presId="urn:microsoft.com/office/officeart/2005/8/layout/gear1"/>
    <dgm:cxn modelId="{F98ED745-AD43-4F7A-BEB3-2B47A624DE24}" type="presParOf" srcId="{13129A5E-A755-4D24-880E-5CEDB8707D35}" destId="{76F20E73-B15C-402E-A6BA-DFBB0B10D8A1}" srcOrd="4" destOrd="0" presId="urn:microsoft.com/office/officeart/2005/8/layout/gear1"/>
    <dgm:cxn modelId="{9E643680-B3E3-4C67-A9A7-79811125E3D9}" type="presParOf" srcId="{13129A5E-A755-4D24-880E-5CEDB8707D35}" destId="{A255CE7F-34BD-49F4-A23A-D62F378F55F9}" srcOrd="5" destOrd="0" presId="urn:microsoft.com/office/officeart/2005/8/layout/gear1"/>
    <dgm:cxn modelId="{FACDB880-AE9F-45BD-88A3-EF29B9B26FDD}" type="presParOf" srcId="{13129A5E-A755-4D24-880E-5CEDB8707D35}" destId="{3420C74F-81D0-4091-B497-B9329A5DBDAC}" srcOrd="6" destOrd="0" presId="urn:microsoft.com/office/officeart/2005/8/layout/gear1"/>
    <dgm:cxn modelId="{89133C4B-9F12-4F08-80E6-1FCBFDB5523C}" type="presParOf" srcId="{13129A5E-A755-4D24-880E-5CEDB8707D35}" destId="{03C2B935-D03E-4950-BB13-B90CB4B1F7F4}" srcOrd="7" destOrd="0" presId="urn:microsoft.com/office/officeart/2005/8/layout/gear1"/>
    <dgm:cxn modelId="{2BA7B5C7-1B8D-437C-BEE2-51584927A8CE}" type="presParOf" srcId="{13129A5E-A755-4D24-880E-5CEDB8707D35}" destId="{38A50684-1F6F-4FA7-8C9E-378B5BB20C4E}" srcOrd="8" destOrd="0" presId="urn:microsoft.com/office/officeart/2005/8/layout/gear1"/>
    <dgm:cxn modelId="{9ABEA567-F01E-413B-8529-672ECFCCF960}" type="presParOf" srcId="{13129A5E-A755-4D24-880E-5CEDB8707D35}" destId="{6AED694B-C4E6-4F49-9A35-0AB0F0412E5A}" srcOrd="9" destOrd="0" presId="urn:microsoft.com/office/officeart/2005/8/layout/gear1"/>
    <dgm:cxn modelId="{67B0B456-CE05-4404-80CE-69AEF0FBF93C}" type="presParOf" srcId="{13129A5E-A755-4D24-880E-5CEDB8707D35}" destId="{46816744-15F2-4318-B1EC-BB224ACA721A}" srcOrd="10" destOrd="0" presId="urn:microsoft.com/office/officeart/2005/8/layout/gear1"/>
    <dgm:cxn modelId="{27FE9225-4418-4880-8ECF-2D704256C3CD}" type="presParOf" srcId="{13129A5E-A755-4D24-880E-5CEDB8707D35}" destId="{D80D0107-D402-486A-9344-33B4B7AD416B}" srcOrd="11" destOrd="0" presId="urn:microsoft.com/office/officeart/2005/8/layout/gear1"/>
    <dgm:cxn modelId="{A4449F08-FEE4-4AC5-A446-5AA813244343}" type="presParOf" srcId="{13129A5E-A755-4D24-880E-5CEDB8707D35}" destId="{2CE143E7-1AB5-4166-B384-EEC6EAC67ED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7744E-D2F8-4981-A3E0-71E5BD15FC41}">
      <dsp:nvSpPr>
        <dsp:cNvPr id="0" name=""/>
        <dsp:cNvSpPr/>
      </dsp:nvSpPr>
      <dsp:spPr>
        <a:xfrm>
          <a:off x="604513" y="596503"/>
          <a:ext cx="729059" cy="729059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751086" y="767282"/>
        <a:ext cx="435913" cy="374751"/>
      </dsp:txXfrm>
    </dsp:sp>
    <dsp:sp modelId="{CC36BDE8-DE91-4AF8-A950-31FF17631A0E}">
      <dsp:nvSpPr>
        <dsp:cNvPr id="0" name=""/>
        <dsp:cNvSpPr/>
      </dsp:nvSpPr>
      <dsp:spPr>
        <a:xfrm>
          <a:off x="180333" y="424180"/>
          <a:ext cx="530225" cy="530225"/>
        </a:xfrm>
        <a:prstGeom prst="gear6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313819" y="558473"/>
        <a:ext cx="263253" cy="261639"/>
      </dsp:txXfrm>
    </dsp:sp>
    <dsp:sp modelId="{3420C74F-81D0-4091-B497-B9329A5DBDAC}">
      <dsp:nvSpPr>
        <dsp:cNvPr id="0" name=""/>
        <dsp:cNvSpPr/>
      </dsp:nvSpPr>
      <dsp:spPr>
        <a:xfrm rot="20700000">
          <a:off x="477313" y="58378"/>
          <a:ext cx="519512" cy="519512"/>
        </a:xfrm>
        <a:prstGeom prst="gear6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 rot="-20700000">
        <a:off x="591257" y="172323"/>
        <a:ext cx="291623" cy="291623"/>
      </dsp:txXfrm>
    </dsp:sp>
    <dsp:sp modelId="{46816744-15F2-4318-B1EC-BB224ACA721A}">
      <dsp:nvSpPr>
        <dsp:cNvPr id="0" name=""/>
        <dsp:cNvSpPr/>
      </dsp:nvSpPr>
      <dsp:spPr>
        <a:xfrm>
          <a:off x="521651" y="500713"/>
          <a:ext cx="933196" cy="933196"/>
        </a:xfrm>
        <a:prstGeom prst="circularArrow">
          <a:avLst>
            <a:gd name="adj1" fmla="val 4687"/>
            <a:gd name="adj2" fmla="val 299029"/>
            <a:gd name="adj3" fmla="val 2349719"/>
            <a:gd name="adj4" fmla="val 1628337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0107-D402-486A-9344-33B4B7AD416B}">
      <dsp:nvSpPr>
        <dsp:cNvPr id="0" name=""/>
        <dsp:cNvSpPr/>
      </dsp:nvSpPr>
      <dsp:spPr>
        <a:xfrm>
          <a:off x="86431" y="319172"/>
          <a:ext cx="678025" cy="6780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143E7-1AB5-4166-B384-EEC6EAC67ED2}">
      <dsp:nvSpPr>
        <dsp:cNvPr id="0" name=""/>
        <dsp:cNvSpPr/>
      </dsp:nvSpPr>
      <dsp:spPr>
        <a:xfrm>
          <a:off x="357144" y="-43102"/>
          <a:ext cx="731047" cy="7310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A6FCE-3893-47F0-9501-693441F3DA8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5563-E3D2-4946-B3F4-67A20E82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صفحه</a:t>
            </a:r>
            <a:r>
              <a:rPr lang="fa-IR" baseline="0" dirty="0" smtClean="0"/>
              <a:t> عنوان</a:t>
            </a:r>
          </a:p>
          <a:p>
            <a:r>
              <a:rPr lang="fa-IR" baseline="0" dirty="0" smtClean="0"/>
              <a:t>شامل نام و موضوع فارسی ارایه</a:t>
            </a:r>
          </a:p>
          <a:p>
            <a:r>
              <a:rPr lang="fa-IR" baseline="0" dirty="0" smtClean="0"/>
              <a:t>نام و حوزه ی درسی ارایه</a:t>
            </a:r>
          </a:p>
          <a:p>
            <a:r>
              <a:rPr lang="fa-IR" baseline="0" dirty="0" smtClean="0"/>
              <a:t>نام دانشجو</a:t>
            </a:r>
          </a:p>
          <a:p>
            <a:r>
              <a:rPr lang="fa-IR" baseline="0" dirty="0" smtClean="0"/>
              <a:t>نام استاد</a:t>
            </a:r>
          </a:p>
          <a:p>
            <a:r>
              <a:rPr lang="fa-IR" baseline="0" dirty="0" smtClean="0"/>
              <a:t>تاریخ ماه و سال ارایه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F5563-E3D2-4946-B3F4-67A20E826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با تشکر از توجه شما حضار گرامی</a:t>
            </a:r>
          </a:p>
          <a:p>
            <a:r>
              <a:rPr lang="fa-IR" dirty="0" smtClean="0"/>
              <a:t>سوال</a:t>
            </a:r>
            <a:r>
              <a:rPr lang="fa-IR" baseline="0" dirty="0" smtClean="0"/>
              <a:t> و پرسش؟</a:t>
            </a:r>
          </a:p>
          <a:p>
            <a:r>
              <a:rPr lang="fa-IR" baseline="0" dirty="0" smtClean="0"/>
              <a:t>ارتباط با مرتضی ذاکری از طریق نشانی رایانامه </a:t>
            </a:r>
          </a:p>
          <a:p>
            <a:r>
              <a:rPr lang="en-US" baseline="0" dirty="0" smtClean="0"/>
              <a:t>M-Zakeri@live.com</a:t>
            </a:r>
          </a:p>
          <a:p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F5563-E3D2-4946-B3F4-67A20E826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AB2C2-CF18-4D28-9CBB-87BFBB69A18B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5307" y="6356350"/>
            <a:ext cx="4522573" cy="365125"/>
          </a:xfrm>
        </p:spPr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59964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336739-B990-4163-87EE-7DF8740880E3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46412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71DD8C-B507-4239-A940-C5B72F07DC22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48899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9EBB-ABA3-4249-8952-16E9DB946C91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8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4241-5D25-4A0B-88FA-472843ECFE9F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142F-6A46-40BD-B932-04BCF6B5F757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519-0068-4071-960F-571C33371F73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91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48ED-8912-4B61-B150-E43DC0299AC7}" type="datetime8">
              <a:rPr lang="fa-IR" smtClean="0"/>
              <a:t>15 ژوئن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06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7AB9-9632-4715-A4DE-38AFB5D3F623}" type="datetime8">
              <a:rPr lang="fa-IR" smtClean="0"/>
              <a:t>15 ژوئن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46210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34D0-5203-401F-A062-09BE20B4B1FC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9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90BEE4-F540-4DCC-A24B-442435E94D26}" type="datetime8">
              <a:rPr lang="fa-IR" smtClean="0"/>
              <a:t>15 ژوئن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8428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6E6B-75B2-46A4-B1E0-D16BB970BC61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F54-4889-4BD5-8EAC-CB3DA8E7181D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smtClean="0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2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877E-8756-4525-9338-E68BFFC1E620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smtClean="0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5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2BA2-DD6D-4971-9040-F25FC946B6B8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smtClean="0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2925-21E0-4DB2-86BB-2896A4501EEA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smtClean="0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6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8941-71D4-4C33-8E80-621395D48658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smtClean="0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9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E921-5DD6-4252-8236-DE64EEE78774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smtClean="0"/>
              <a:t> از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55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FD-3EE0-4E5E-B726-06A25922D9A6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34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C421-BE0C-4B3C-9B9C-A4E62B846432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A53EB-3D40-471F-AA79-E51546C6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DFFAF-EC28-4767-B6D0-F51636D9C2EB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5587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FD5A1-145E-4BE1-8041-A4C3823A736A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10748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D223E6-15C4-4C43-9276-3C7652AAA675}" type="datetime8">
              <a:rPr lang="fa-IR" smtClean="0"/>
              <a:t>15 ژوئن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93674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73C1FA-BC18-4712-B0ED-9C4E6D6DF077}" type="datetime8">
              <a:rPr lang="fa-IR" smtClean="0"/>
              <a:t>15 ژوئن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36599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1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2C2302-4138-4083-B349-ED1273B8007F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51019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A0D087-C5D5-457B-B58A-0DF347A8DCA7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66538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.xml"/><Relationship Id="rId18" Type="http://schemas.microsoft.com/office/2007/relationships/diagramDrawing" Target="../diagrams/drawin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diagramLayout" Target="../diagrams/layout1.xml"/><Relationship Id="rId10" Type="http://schemas.openxmlformats.org/officeDocument/2006/relationships/slideLayout" Target="../slideLayouts/slideLayout10.xml"/><Relationship Id="rId19" Type="http://schemas.openxmlformats.org/officeDocument/2006/relationships/chart" Target="../charts/chart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diagramData" Target="../diagrams/data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 smtClean="0"/>
              <a:t>عنوان اسلاید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5308" y="6356350"/>
            <a:ext cx="429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fld id="{8F3CA131-4247-4A10-A0BB-7DCCC3D2CC51}" type="datetime8">
              <a:rPr lang="fa-IR" smtClean="0"/>
              <a:t>15 ژوئن 17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4225863106"/>
              </p:ext>
            </p:extLst>
          </p:nvPr>
        </p:nvGraphicFramePr>
        <p:xfrm>
          <a:off x="505689" y="365126"/>
          <a:ext cx="1341583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 flipH="1">
            <a:off x="868231" y="1173018"/>
            <a:ext cx="0" cy="5148000"/>
          </a:xfrm>
          <a:prstGeom prst="line">
            <a:avLst/>
          </a:prstGeom>
          <a:ln w="57150">
            <a:gradFill>
              <a:gsLst>
                <a:gs pos="0">
                  <a:srgbClr val="42B98B"/>
                </a:gs>
                <a:gs pos="95000">
                  <a:schemeClr val="bg1"/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PieChart"/>
          <p:cNvGraphicFramePr/>
          <p:nvPr userDrawn="1"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889050860"/>
              </p:ext>
            </p:extLst>
          </p:nvPr>
        </p:nvGraphicFramePr>
        <p:xfrm>
          <a:off x="4045347" y="2262188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26534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444500" indent="-4445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6">
            <a:lumMod val="50000"/>
          </a:schemeClr>
        </a:buClr>
        <a:buFont typeface="Wingdings" panose="05000000000000000000" pitchFamily="2" charset="2"/>
        <a:buChar char="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r" defTabSz="914400" rtl="1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55713" indent="-341313" algn="r" defTabSz="914400" rtl="1" eaLnBrk="1" latinLnBrk="0" hangingPunct="1">
        <a:lnSpc>
          <a:spcPct val="10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00213" indent="-328613" algn="r" defTabSz="914400" rtl="1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54238" indent="-325438" algn="r" defTabSz="914400" rtl="1" eaLnBrk="1" latinLnBrk="0" hangingPunct="1">
        <a:lnSpc>
          <a:spcPct val="10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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DFCCE-118E-4A9C-A48F-8451972542D8}" type="datetime8">
              <a:rPr lang="fa-IR" smtClean="0"/>
              <a:t>15 ژوئن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F161E-E09B-4424-B8C1-4892D1E5616C}" type="slidenum">
              <a:rPr lang="en-US" smtClean="0"/>
              <a:pPr/>
              <a:t>‹#›</a:t>
            </a:fld>
            <a:r>
              <a:rPr lang="fa-IR" dirty="0" smtClean="0"/>
              <a:t> از </a:t>
            </a:r>
            <a:r>
              <a:rPr lang="en-US" dirty="0" smtClean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8039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38" y="304111"/>
            <a:ext cx="1101185" cy="111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6734" y="1486910"/>
            <a:ext cx="88513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smtClean="0">
                <a:cs typeface="+mj-cs"/>
              </a:rPr>
              <a:t>دانشکده مهندسی کامپیوتر</a:t>
            </a:r>
          </a:p>
          <a:p>
            <a:pPr algn="ctr" rtl="1"/>
            <a:endParaRPr lang="fa-IR" sz="1600" dirty="0">
              <a:cs typeface="+mj-cs"/>
            </a:endParaRPr>
          </a:p>
          <a:p>
            <a:pPr algn="ctr" rtl="1">
              <a:lnSpc>
                <a:spcPct val="150000"/>
              </a:lnSpc>
            </a:pPr>
            <a:r>
              <a:rPr lang="fa-IR" sz="2800" dirty="0" smtClean="0">
                <a:cs typeface="+mj-cs"/>
              </a:rPr>
              <a:t>اجتناب از خطای نرم افزاری در پیاده سازی</a:t>
            </a:r>
          </a:p>
          <a:p>
            <a:pPr algn="ctr" rtl="1">
              <a:lnSpc>
                <a:spcPct val="150000"/>
              </a:lnSpc>
            </a:pPr>
            <a:r>
              <a:rPr lang="fa-I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پژوهش درس سیستم های نرم افزاری اتکا پذیر</a:t>
            </a:r>
          </a:p>
          <a:p>
            <a:pPr algn="ctr" rtl="1">
              <a:lnSpc>
                <a:spcPct val="150000"/>
              </a:lnSpc>
            </a:pPr>
            <a:endParaRPr lang="fa-IR" dirty="0" smtClean="0">
              <a:cs typeface="+mj-cs"/>
            </a:endParaRPr>
          </a:p>
          <a:p>
            <a:pPr algn="ctr" rtl="1">
              <a:lnSpc>
                <a:spcPct val="150000"/>
              </a:lnSpc>
            </a:pPr>
            <a:r>
              <a:rPr lang="fa-IR" dirty="0" smtClean="0">
                <a:cs typeface="+mj-cs"/>
              </a:rPr>
              <a:t>دانشجو:</a:t>
            </a:r>
          </a:p>
          <a:p>
            <a:pPr algn="ctr" rtl="1">
              <a:lnSpc>
                <a:spcPct val="150000"/>
              </a:lnSpc>
            </a:pPr>
            <a:r>
              <a:rPr lang="fa-IR" sz="2000" dirty="0" smtClean="0">
                <a:cs typeface="+mj-cs"/>
              </a:rPr>
              <a:t>مرتضی ذاکری</a:t>
            </a:r>
          </a:p>
          <a:p>
            <a:pPr algn="ctr" rtl="1">
              <a:lnSpc>
                <a:spcPct val="150000"/>
              </a:lnSpc>
            </a:pPr>
            <a:endParaRPr lang="fa-IR" dirty="0">
              <a:cs typeface="+mj-cs"/>
            </a:endParaRPr>
          </a:p>
          <a:p>
            <a:pPr algn="ctr" rtl="1">
              <a:lnSpc>
                <a:spcPct val="150000"/>
              </a:lnSpc>
            </a:pPr>
            <a:r>
              <a:rPr lang="fa-IR" dirty="0" smtClean="0">
                <a:cs typeface="+mj-cs"/>
              </a:rPr>
              <a:t>استاد:</a:t>
            </a:r>
          </a:p>
          <a:p>
            <a:pPr algn="ctr" rtl="1">
              <a:lnSpc>
                <a:spcPct val="150000"/>
              </a:lnSpc>
            </a:pPr>
            <a:r>
              <a:rPr lang="fa-IR" sz="2000" dirty="0" smtClean="0">
                <a:cs typeface="+mj-cs"/>
              </a:rPr>
              <a:t>دکتر محمد عبدللهی ازگمی</a:t>
            </a:r>
          </a:p>
          <a:p>
            <a:pPr algn="ctr" rtl="1">
              <a:lnSpc>
                <a:spcPct val="150000"/>
              </a:lnSpc>
            </a:pPr>
            <a:endParaRPr lang="fa-IR" dirty="0" smtClean="0">
              <a:cs typeface="+mj-cs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اردیبهشت ماه 1396</a:t>
            </a:r>
          </a:p>
        </p:txBody>
      </p:sp>
    </p:spTree>
    <p:extLst>
      <p:ext uri="{BB962C8B-B14F-4D97-AF65-F5344CB8AC3E}">
        <p14:creationId xmlns:p14="http://schemas.microsoft.com/office/powerpoint/2010/main" val="1064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رئوس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زبان و چارچوب </a:t>
            </a:r>
            <a:r>
              <a:rPr lang="en-US" dirty="0"/>
              <a:t>SPARK </a:t>
            </a:r>
            <a:r>
              <a:rPr lang="en-US" dirty="0" smtClean="0"/>
              <a:t>Ada</a:t>
            </a:r>
            <a:endParaRPr lang="fa-IR" dirty="0" smtClean="0"/>
          </a:p>
          <a:p>
            <a:r>
              <a:rPr lang="fa-IR" dirty="0" smtClean="0"/>
              <a:t>فرایند </a:t>
            </a:r>
            <a:r>
              <a:rPr lang="fa-IR" dirty="0"/>
              <a:t>تحلیل نرم افزار در </a:t>
            </a:r>
            <a:r>
              <a:rPr lang="en-US" dirty="0"/>
              <a:t>SPARK Ada</a:t>
            </a:r>
            <a:endParaRPr lang="fa-IR" dirty="0"/>
          </a:p>
          <a:p>
            <a:pPr lvl="1"/>
            <a:r>
              <a:rPr lang="fa-IR" dirty="0"/>
              <a:t>تحلیل جریان داده</a:t>
            </a:r>
          </a:p>
          <a:p>
            <a:pPr lvl="1"/>
            <a:r>
              <a:rPr lang="fa-IR" dirty="0"/>
              <a:t>تحلیل جنبه های </a:t>
            </a:r>
            <a:r>
              <a:rPr lang="fa-IR" dirty="0" smtClean="0"/>
              <a:t>عملیاتی</a:t>
            </a:r>
          </a:p>
          <a:p>
            <a:r>
              <a:rPr lang="fa-IR" dirty="0" smtClean="0"/>
              <a:t>مقایسه </a:t>
            </a:r>
            <a:r>
              <a:rPr lang="en-US" dirty="0" smtClean="0"/>
              <a:t>Ada</a:t>
            </a:r>
            <a:r>
              <a:rPr lang="fa-IR" dirty="0" smtClean="0"/>
              <a:t> و </a:t>
            </a:r>
            <a:r>
              <a:rPr lang="en-US" dirty="0" smtClean="0"/>
              <a:t>SPARK Ada</a:t>
            </a:r>
          </a:p>
          <a:p>
            <a:r>
              <a:rPr lang="fa-IR" dirty="0" smtClean="0"/>
              <a:t>حاشیه نویسی در </a:t>
            </a:r>
            <a:r>
              <a:rPr lang="en-US" dirty="0" smtClean="0"/>
              <a:t>SPARK Ada</a:t>
            </a:r>
            <a:endParaRPr lang="fa-IR" dirty="0" smtClean="0"/>
          </a:p>
          <a:p>
            <a:r>
              <a:rPr lang="fa-IR" dirty="0" smtClean="0"/>
              <a:t>مقدار مستقل از حلقه</a:t>
            </a:r>
          </a:p>
          <a:p>
            <a:r>
              <a:rPr lang="fa-IR" dirty="0" smtClean="0"/>
              <a:t>خلاصه و نتیجه گیری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پیاده سازی و مشکلات ناشی از آن</a:t>
            </a:r>
          </a:p>
          <a:p>
            <a:r>
              <a:rPr lang="fa-IR" dirty="0" smtClean="0"/>
              <a:t>زبان های برنامه نویسی</a:t>
            </a:r>
          </a:p>
          <a:p>
            <a:r>
              <a:rPr lang="fa-IR" dirty="0" smtClean="0"/>
              <a:t>مطالعه موردی برخی اشکالات </a:t>
            </a:r>
          </a:p>
          <a:p>
            <a:r>
              <a:rPr lang="fa-IR" dirty="0" smtClean="0"/>
              <a:t>مشکلات زبان برنامه نویسی </a:t>
            </a:r>
            <a:r>
              <a:rPr lang="en-US" dirty="0" smtClean="0"/>
              <a:t>C</a:t>
            </a:r>
          </a:p>
          <a:p>
            <a:r>
              <a:rPr lang="fa-IR" dirty="0" smtClean="0"/>
              <a:t>استانداردهای برنامه نویسی</a:t>
            </a:r>
          </a:p>
          <a:p>
            <a:r>
              <a:rPr lang="fa-IR" dirty="0" smtClean="0"/>
              <a:t>زبان برنامه نویسی </a:t>
            </a:r>
            <a:r>
              <a:rPr lang="en-US" dirty="0" smtClean="0"/>
              <a:t>Ada</a:t>
            </a:r>
          </a:p>
          <a:p>
            <a:r>
              <a:rPr lang="fa-IR" dirty="0" smtClean="0"/>
              <a:t>درستی از طریق ساختن</a:t>
            </a:r>
          </a:p>
          <a:p>
            <a:pPr lvl="1"/>
            <a:r>
              <a:rPr lang="fa-IR" dirty="0" smtClean="0"/>
              <a:t>رویکردهای سه گانه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D5A1-145E-4BE1-8041-A4C3823A736A}" type="datetime8">
              <a:rPr lang="fa-IR" smtClean="0"/>
              <a:t>15 ژوئن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2</a:t>
            </a:fld>
            <a:r>
              <a:rPr lang="fa-IR" smtClean="0"/>
              <a:t> از </a:t>
            </a:r>
            <a:r>
              <a:rPr lang="en-US" smtClean="0"/>
              <a:t>65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پیاده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77DD-9268-41A8-9F65-EDD8C900AA3B}" type="datetime8">
              <a:rPr lang="fa-IR" smtClean="0"/>
              <a:t>15 ژوئن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3</a:t>
            </a:fld>
            <a:r>
              <a:rPr lang="fa-IR" smtClean="0"/>
              <a:t> از </a:t>
            </a:r>
            <a:r>
              <a:rPr lang="en-US" smtClean="0"/>
              <a:t>65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5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BEE4-F540-4DCC-A24B-442435E94D26}" type="datetime8">
              <a:rPr lang="fa-IR" smtClean="0"/>
              <a:t>15 ژوئن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اجتناب از خطاهای نرم افزاری در پیاده سازی - مرتضی ذاکری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161E-E09B-4424-B8C1-4892D1E5616C}" type="slidenum">
              <a:rPr lang="en-US" smtClean="0"/>
              <a:pPr/>
              <a:t>4</a:t>
            </a:fld>
            <a:r>
              <a:rPr lang="fa-IR" smtClean="0"/>
              <a:t> از </a:t>
            </a:r>
            <a:r>
              <a:rPr lang="en-US" smtClean="0"/>
              <a:t>65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99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8570" y="878490"/>
            <a:ext cx="4991751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+mj-cs"/>
              </a:rPr>
              <a:t>با تشکر از توجه </a:t>
            </a:r>
            <a:r>
              <a:rPr lang="fa-IR" sz="4400" b="1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+mj-cs"/>
              </a:rPr>
              <a:t>شما</a:t>
            </a:r>
          </a:p>
          <a:p>
            <a:pPr algn="ctr" rtl="1"/>
            <a:r>
              <a:rPr lang="fa-IR" sz="8000" dirty="0">
                <a:ln>
                  <a:solidFill>
                    <a:srgbClr val="FFFF00"/>
                  </a:solidFill>
                </a:ln>
                <a:effectLst>
                  <a:glow rad="635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cs typeface="+mj-cs"/>
              </a:rPr>
              <a:t>؟</a:t>
            </a:r>
            <a:endParaRPr lang="fa-IR" sz="8000" dirty="0" smtClean="0">
              <a:ln>
                <a:solidFill>
                  <a:srgbClr val="FFFF00"/>
                </a:solidFill>
              </a:ln>
              <a:effectLst>
                <a:glow rad="63500">
                  <a:schemeClr val="accent2">
                    <a:lumMod val="60000"/>
                    <a:lumOff val="40000"/>
                    <a:alpha val="40000"/>
                  </a:schemeClr>
                </a:glow>
              </a:effectLst>
              <a:cs typeface="+mj-cs"/>
            </a:endParaRPr>
          </a:p>
          <a:p>
            <a:pPr marL="179387" algn="ctr"/>
            <a:r>
              <a:rPr lang="en-US" sz="2800" spc="300" dirty="0" smtClean="0"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M-ZAKERI</a:t>
            </a:r>
            <a:r>
              <a:rPr lang="en-US" sz="2800" b="1" spc="300" dirty="0" smtClean="0"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800" spc="300" dirty="0" smtClean="0">
                <a:effectLst>
                  <a:glow rad="101600">
                    <a:schemeClr val="accent2">
                      <a:lumMod val="20000"/>
                      <a:lumOff val="80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LIVE.COM</a:t>
            </a:r>
            <a:r>
              <a:rPr lang="en-US" sz="2800" b="1" spc="600" dirty="0" smtClean="0">
                <a:cs typeface="+mj-cs"/>
              </a:rPr>
              <a:t> </a:t>
            </a:r>
            <a:endParaRPr lang="en-US" sz="2800" b="1" spc="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816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rsi_Font_v1">
      <a:majorFont>
        <a:latin typeface="Calibri Light"/>
        <a:ea typeface=""/>
        <a:cs typeface="B Titr"/>
      </a:majorFont>
      <a:minorFont>
        <a:latin typeface="Calibri"/>
        <a:ea typeface=""/>
        <a:cs typeface="IRANSansWeb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Farsi_Font_v1">
      <a:majorFont>
        <a:latin typeface="Calibri Light"/>
        <a:ea typeface=""/>
        <a:cs typeface="B Titr"/>
      </a:majorFont>
      <a:minorFont>
        <a:latin typeface="Calibri"/>
        <a:ea typeface=""/>
        <a:cs typeface="IRANSansWeb Light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69C3AD3C-1EEE-445A-A518-40C6566C10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205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 Titr</vt:lpstr>
      <vt:lpstr>Calibri</vt:lpstr>
      <vt:lpstr>Calibri Light</vt:lpstr>
      <vt:lpstr>IRANSansWeb Light</vt:lpstr>
      <vt:lpstr>Times New Roman</vt:lpstr>
      <vt:lpstr>Wingdings</vt:lpstr>
      <vt:lpstr>Office Theme</vt:lpstr>
      <vt:lpstr>Parallax</vt:lpstr>
      <vt:lpstr>PowerPoint Presentation</vt:lpstr>
      <vt:lpstr>رئوس مطالب</vt:lpstr>
      <vt:lpstr>پیاده سازی</vt:lpstr>
      <vt:lpstr>PowerPoint Presentation</vt:lpstr>
      <vt:lpstr>PowerPoint Presentation</vt:lpstr>
      <vt:lpstr>PowerPoint Presentation</vt:lpstr>
    </vt:vector>
  </TitlesOfParts>
  <Company>Micropedia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Morteza Zakeri</dc:creator>
  <cp:lastModifiedBy>Morteza Zakeri</cp:lastModifiedBy>
  <cp:revision>30</cp:revision>
  <dcterms:created xsi:type="dcterms:W3CDTF">2017-04-01T17:25:56Z</dcterms:created>
  <dcterms:modified xsi:type="dcterms:W3CDTF">2017-06-15T11:47:32Z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