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2"/>
    <p:sldMasterId id="2147483944" r:id="rId3"/>
  </p:sldMasterIdLst>
  <p:notesMasterIdLst>
    <p:notesMasterId r:id="rId10"/>
  </p:notesMasterIdLst>
  <p:sldIdLst>
    <p:sldId id="259" r:id="rId4"/>
    <p:sldId id="261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01DB79FC-CCF0-4F36-A2DF-C3A31FE86B31}">
          <p14:sldIdLst>
            <p14:sldId id="259"/>
            <p14:sldId id="261"/>
            <p14:sldId id="258"/>
            <p14:sldId id="260"/>
            <p14:sldId id="262"/>
          </p14:sldIdLst>
        </p14:section>
        <p14:section name="Backup Section" id="{DE35B873-8F9B-4B92-BA02-6259A29DD39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B"/>
    <a:srgbClr val="52B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51" autoAdjust="0"/>
  </p:normalViewPr>
  <p:slideViewPr>
    <p:cSldViewPr snapToGrid="0">
      <p:cViewPr varScale="1">
        <p:scale>
          <a:sx n="105" d="100"/>
          <a:sy n="105" d="100"/>
        </p:scale>
        <p:origin x="10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903CA-EBE2-4F3B-82F8-D3B83325A52F}" type="doc">
      <dgm:prSet loTypeId="urn:microsoft.com/office/officeart/2005/8/layout/gear1" loCatId="relationship" qsTypeId="urn:microsoft.com/office/officeart/2005/8/quickstyle/3d5" qsCatId="3D" csTypeId="urn:microsoft.com/office/officeart/2005/8/colors/colorful5" csCatId="colorful" phldr="0"/>
      <dgm:spPr/>
    </dgm:pt>
    <dgm:pt modelId="{D9A86D0D-07CB-4C5D-A575-F7D2A44527C7}">
      <dgm:prSet phldrT="[Text]" phldr="1"/>
      <dgm:spPr/>
      <dgm:t>
        <a:bodyPr/>
        <a:lstStyle/>
        <a:p>
          <a:endParaRPr lang="en-US" dirty="0"/>
        </a:p>
      </dgm:t>
    </dgm:pt>
    <dgm:pt modelId="{63B1BE4F-49DE-4E95-ACD6-994560EC67BF}" type="parTrans" cxnId="{4510DDD2-173A-41ED-B703-C96E0D38E6D7}">
      <dgm:prSet/>
      <dgm:spPr/>
      <dgm:t>
        <a:bodyPr/>
        <a:lstStyle/>
        <a:p>
          <a:endParaRPr lang="en-US"/>
        </a:p>
      </dgm:t>
    </dgm:pt>
    <dgm:pt modelId="{01E33D82-8BFA-4521-9A27-383998F70900}" type="sibTrans" cxnId="{4510DDD2-173A-41ED-B703-C96E0D38E6D7}">
      <dgm:prSet/>
      <dgm:spPr/>
      <dgm:t>
        <a:bodyPr/>
        <a:lstStyle/>
        <a:p>
          <a:endParaRPr lang="en-US"/>
        </a:p>
      </dgm:t>
    </dgm:pt>
    <dgm:pt modelId="{FF1DE41A-92A0-4AF3-92D4-79FE50750A47}">
      <dgm:prSet phldrT="[Text]" phldr="1"/>
      <dgm:spPr/>
      <dgm:t>
        <a:bodyPr/>
        <a:lstStyle/>
        <a:p>
          <a:endParaRPr lang="en-US" dirty="0"/>
        </a:p>
      </dgm:t>
    </dgm:pt>
    <dgm:pt modelId="{20C8E406-203B-47B3-B19D-2175D53AABE8}" type="parTrans" cxnId="{1BA4A03D-D157-4FDC-93DB-7EC1150DDA3C}">
      <dgm:prSet/>
      <dgm:spPr/>
      <dgm:t>
        <a:bodyPr/>
        <a:lstStyle/>
        <a:p>
          <a:endParaRPr lang="en-US"/>
        </a:p>
      </dgm:t>
    </dgm:pt>
    <dgm:pt modelId="{CD436C6E-0E63-425A-A198-2719195EFA67}" type="sibTrans" cxnId="{1BA4A03D-D157-4FDC-93DB-7EC1150DDA3C}">
      <dgm:prSet/>
      <dgm:spPr/>
      <dgm:t>
        <a:bodyPr/>
        <a:lstStyle/>
        <a:p>
          <a:endParaRPr lang="en-US"/>
        </a:p>
      </dgm:t>
    </dgm:pt>
    <dgm:pt modelId="{16E689D1-3366-4BA3-BFF8-C7FA369F87D9}">
      <dgm:prSet phldrT="[Text]" phldr="1"/>
      <dgm:spPr/>
      <dgm:t>
        <a:bodyPr/>
        <a:lstStyle/>
        <a:p>
          <a:endParaRPr lang="en-US" dirty="0"/>
        </a:p>
      </dgm:t>
    </dgm:pt>
    <dgm:pt modelId="{79C86596-27D2-4EBE-A378-D7333EF93707}" type="parTrans" cxnId="{7A3A900B-19DC-4C91-B38F-571E5F87F1B0}">
      <dgm:prSet/>
      <dgm:spPr/>
      <dgm:t>
        <a:bodyPr/>
        <a:lstStyle/>
        <a:p>
          <a:endParaRPr lang="en-US"/>
        </a:p>
      </dgm:t>
    </dgm:pt>
    <dgm:pt modelId="{133578A5-0BA1-4FEF-889D-B29C295549EA}" type="sibTrans" cxnId="{7A3A900B-19DC-4C91-B38F-571E5F87F1B0}">
      <dgm:prSet/>
      <dgm:spPr/>
      <dgm:t>
        <a:bodyPr/>
        <a:lstStyle/>
        <a:p>
          <a:endParaRPr lang="en-US"/>
        </a:p>
      </dgm:t>
    </dgm:pt>
    <dgm:pt modelId="{13129A5E-A755-4D24-880E-5CEDB8707D35}" type="pres">
      <dgm:prSet presAssocID="{D19903CA-EBE2-4F3B-82F8-D3B83325A52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C7744E-D2F8-4981-A3E0-71E5BD15FC41}" type="pres">
      <dgm:prSet presAssocID="{D9A86D0D-07CB-4C5D-A575-F7D2A44527C7}" presName="gear1" presStyleLbl="node1" presStyleIdx="0" presStyleCnt="3">
        <dgm:presLayoutVars>
          <dgm:chMax val="1"/>
          <dgm:bulletEnabled val="1"/>
        </dgm:presLayoutVars>
      </dgm:prSet>
      <dgm:spPr/>
    </dgm:pt>
    <dgm:pt modelId="{9683F892-41E1-4EDE-A34A-0631A030A815}" type="pres">
      <dgm:prSet presAssocID="{D9A86D0D-07CB-4C5D-A575-F7D2A44527C7}" presName="gear1srcNode" presStyleLbl="node1" presStyleIdx="0" presStyleCnt="3"/>
      <dgm:spPr/>
    </dgm:pt>
    <dgm:pt modelId="{7FC2911C-379F-4154-80FF-2C370ADBF29B}" type="pres">
      <dgm:prSet presAssocID="{D9A86D0D-07CB-4C5D-A575-F7D2A44527C7}" presName="gear1dstNode" presStyleLbl="node1" presStyleIdx="0" presStyleCnt="3"/>
      <dgm:spPr/>
    </dgm:pt>
    <dgm:pt modelId="{CC36BDE8-DE91-4AF8-A950-31FF17631A0E}" type="pres">
      <dgm:prSet presAssocID="{FF1DE41A-92A0-4AF3-92D4-79FE50750A47}" presName="gear2" presStyleLbl="node1" presStyleIdx="1" presStyleCnt="3">
        <dgm:presLayoutVars>
          <dgm:chMax val="1"/>
          <dgm:bulletEnabled val="1"/>
        </dgm:presLayoutVars>
      </dgm:prSet>
      <dgm:spPr/>
    </dgm:pt>
    <dgm:pt modelId="{76F20E73-B15C-402E-A6BA-DFBB0B10D8A1}" type="pres">
      <dgm:prSet presAssocID="{FF1DE41A-92A0-4AF3-92D4-79FE50750A47}" presName="gear2srcNode" presStyleLbl="node1" presStyleIdx="1" presStyleCnt="3"/>
      <dgm:spPr/>
    </dgm:pt>
    <dgm:pt modelId="{A255CE7F-34BD-49F4-A23A-D62F378F55F9}" type="pres">
      <dgm:prSet presAssocID="{FF1DE41A-92A0-4AF3-92D4-79FE50750A47}" presName="gear2dstNode" presStyleLbl="node1" presStyleIdx="1" presStyleCnt="3"/>
      <dgm:spPr/>
    </dgm:pt>
    <dgm:pt modelId="{3420C74F-81D0-4091-B497-B9329A5DBDAC}" type="pres">
      <dgm:prSet presAssocID="{16E689D1-3366-4BA3-BFF8-C7FA369F87D9}" presName="gear3" presStyleLbl="node1" presStyleIdx="2" presStyleCnt="3"/>
      <dgm:spPr/>
    </dgm:pt>
    <dgm:pt modelId="{03C2B935-D03E-4950-BB13-B90CB4B1F7F4}" type="pres">
      <dgm:prSet presAssocID="{16E689D1-3366-4BA3-BFF8-C7FA369F87D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8A50684-1F6F-4FA7-8C9E-378B5BB20C4E}" type="pres">
      <dgm:prSet presAssocID="{16E689D1-3366-4BA3-BFF8-C7FA369F87D9}" presName="gear3srcNode" presStyleLbl="node1" presStyleIdx="2" presStyleCnt="3"/>
      <dgm:spPr/>
    </dgm:pt>
    <dgm:pt modelId="{6AED694B-C4E6-4F49-9A35-0AB0F0412E5A}" type="pres">
      <dgm:prSet presAssocID="{16E689D1-3366-4BA3-BFF8-C7FA369F87D9}" presName="gear3dstNode" presStyleLbl="node1" presStyleIdx="2" presStyleCnt="3"/>
      <dgm:spPr/>
    </dgm:pt>
    <dgm:pt modelId="{46816744-15F2-4318-B1EC-BB224ACA721A}" type="pres">
      <dgm:prSet presAssocID="{01E33D82-8BFA-4521-9A27-383998F70900}" presName="connector1" presStyleLbl="sibTrans2D1" presStyleIdx="0" presStyleCnt="3"/>
      <dgm:spPr/>
    </dgm:pt>
    <dgm:pt modelId="{D80D0107-D402-486A-9344-33B4B7AD416B}" type="pres">
      <dgm:prSet presAssocID="{CD436C6E-0E63-425A-A198-2719195EFA67}" presName="connector2" presStyleLbl="sibTrans2D1" presStyleIdx="1" presStyleCnt="3"/>
      <dgm:spPr/>
    </dgm:pt>
    <dgm:pt modelId="{2CE143E7-1AB5-4166-B384-EEC6EAC67ED2}" type="pres">
      <dgm:prSet presAssocID="{133578A5-0BA1-4FEF-889D-B29C295549EA}" presName="connector3" presStyleLbl="sibTrans2D1" presStyleIdx="2" presStyleCnt="3"/>
      <dgm:spPr/>
    </dgm:pt>
  </dgm:ptLst>
  <dgm:cxnLst>
    <dgm:cxn modelId="{7A3A900B-19DC-4C91-B38F-571E5F87F1B0}" srcId="{D19903CA-EBE2-4F3B-82F8-D3B83325A52F}" destId="{16E689D1-3366-4BA3-BFF8-C7FA369F87D9}" srcOrd="2" destOrd="0" parTransId="{79C86596-27D2-4EBE-A378-D7333EF93707}" sibTransId="{133578A5-0BA1-4FEF-889D-B29C295549EA}"/>
    <dgm:cxn modelId="{A3CDED0E-74AE-4B75-923F-60E5225FE80C}" type="presOf" srcId="{16E689D1-3366-4BA3-BFF8-C7FA369F87D9}" destId="{03C2B935-D03E-4950-BB13-B90CB4B1F7F4}" srcOrd="1" destOrd="0" presId="urn:microsoft.com/office/officeart/2005/8/layout/gear1"/>
    <dgm:cxn modelId="{1D8F3A20-91CA-4D65-A030-50B378D85229}" type="presOf" srcId="{01E33D82-8BFA-4521-9A27-383998F70900}" destId="{46816744-15F2-4318-B1EC-BB224ACA721A}" srcOrd="0" destOrd="0" presId="urn:microsoft.com/office/officeart/2005/8/layout/gear1"/>
    <dgm:cxn modelId="{A2C6412C-7DD7-4472-8E1F-E8549EB0820D}" type="presOf" srcId="{CD436C6E-0E63-425A-A198-2719195EFA67}" destId="{D80D0107-D402-486A-9344-33B4B7AD416B}" srcOrd="0" destOrd="0" presId="urn:microsoft.com/office/officeart/2005/8/layout/gear1"/>
    <dgm:cxn modelId="{1BA4A03D-D157-4FDC-93DB-7EC1150DDA3C}" srcId="{D19903CA-EBE2-4F3B-82F8-D3B83325A52F}" destId="{FF1DE41A-92A0-4AF3-92D4-79FE50750A47}" srcOrd="1" destOrd="0" parTransId="{20C8E406-203B-47B3-B19D-2175D53AABE8}" sibTransId="{CD436C6E-0E63-425A-A198-2719195EFA67}"/>
    <dgm:cxn modelId="{8876164B-2212-4722-8BB1-86E742ED419F}" type="presOf" srcId="{FF1DE41A-92A0-4AF3-92D4-79FE50750A47}" destId="{CC36BDE8-DE91-4AF8-A950-31FF17631A0E}" srcOrd="0" destOrd="0" presId="urn:microsoft.com/office/officeart/2005/8/layout/gear1"/>
    <dgm:cxn modelId="{4ABA5B75-0808-4328-8B92-41D570E39B42}" type="presOf" srcId="{D9A86D0D-07CB-4C5D-A575-F7D2A44527C7}" destId="{9683F892-41E1-4EDE-A34A-0631A030A815}" srcOrd="1" destOrd="0" presId="urn:microsoft.com/office/officeart/2005/8/layout/gear1"/>
    <dgm:cxn modelId="{9EA09479-A5F3-42C9-8320-758EFFC09979}" type="presOf" srcId="{FF1DE41A-92A0-4AF3-92D4-79FE50750A47}" destId="{A255CE7F-34BD-49F4-A23A-D62F378F55F9}" srcOrd="2" destOrd="0" presId="urn:microsoft.com/office/officeart/2005/8/layout/gear1"/>
    <dgm:cxn modelId="{63CFACA8-0845-4C28-B4BF-26BB9D725842}" type="presOf" srcId="{FF1DE41A-92A0-4AF3-92D4-79FE50750A47}" destId="{76F20E73-B15C-402E-A6BA-DFBB0B10D8A1}" srcOrd="1" destOrd="0" presId="urn:microsoft.com/office/officeart/2005/8/layout/gear1"/>
    <dgm:cxn modelId="{592507B4-3B15-4314-AA29-07A17D4D370E}" type="presOf" srcId="{16E689D1-3366-4BA3-BFF8-C7FA369F87D9}" destId="{38A50684-1F6F-4FA7-8C9E-378B5BB20C4E}" srcOrd="2" destOrd="0" presId="urn:microsoft.com/office/officeart/2005/8/layout/gear1"/>
    <dgm:cxn modelId="{4510DDD2-173A-41ED-B703-C96E0D38E6D7}" srcId="{D19903CA-EBE2-4F3B-82F8-D3B83325A52F}" destId="{D9A86D0D-07CB-4C5D-A575-F7D2A44527C7}" srcOrd="0" destOrd="0" parTransId="{63B1BE4F-49DE-4E95-ACD6-994560EC67BF}" sibTransId="{01E33D82-8BFA-4521-9A27-383998F70900}"/>
    <dgm:cxn modelId="{A62990D4-8ABB-426B-ABDE-6BC96EADD724}" type="presOf" srcId="{D9A86D0D-07CB-4C5D-A575-F7D2A44527C7}" destId="{7FC2911C-379F-4154-80FF-2C370ADBF29B}" srcOrd="2" destOrd="0" presId="urn:microsoft.com/office/officeart/2005/8/layout/gear1"/>
    <dgm:cxn modelId="{576B72DD-C316-4939-9746-6C058954D46C}" type="presOf" srcId="{16E689D1-3366-4BA3-BFF8-C7FA369F87D9}" destId="{6AED694B-C4E6-4F49-9A35-0AB0F0412E5A}" srcOrd="3" destOrd="0" presId="urn:microsoft.com/office/officeart/2005/8/layout/gear1"/>
    <dgm:cxn modelId="{18126CDF-6365-4236-AA22-2BFF61C0E808}" type="presOf" srcId="{D19903CA-EBE2-4F3B-82F8-D3B83325A52F}" destId="{13129A5E-A755-4D24-880E-5CEDB8707D35}" srcOrd="0" destOrd="0" presId="urn:microsoft.com/office/officeart/2005/8/layout/gear1"/>
    <dgm:cxn modelId="{B684E2E0-FC54-43F6-9E9B-CCBA8A8A685C}" type="presOf" srcId="{16E689D1-3366-4BA3-BFF8-C7FA369F87D9}" destId="{3420C74F-81D0-4091-B497-B9329A5DBDAC}" srcOrd="0" destOrd="0" presId="urn:microsoft.com/office/officeart/2005/8/layout/gear1"/>
    <dgm:cxn modelId="{B89BCFE6-4CFB-44DC-A077-2B375E89F8CB}" type="presOf" srcId="{133578A5-0BA1-4FEF-889D-B29C295549EA}" destId="{2CE143E7-1AB5-4166-B384-EEC6EAC67ED2}" srcOrd="0" destOrd="0" presId="urn:microsoft.com/office/officeart/2005/8/layout/gear1"/>
    <dgm:cxn modelId="{5576D9E9-489E-48FE-A1B5-56F162BE74B3}" type="presOf" srcId="{D9A86D0D-07CB-4C5D-A575-F7D2A44527C7}" destId="{FDC7744E-D2F8-4981-A3E0-71E5BD15FC41}" srcOrd="0" destOrd="0" presId="urn:microsoft.com/office/officeart/2005/8/layout/gear1"/>
    <dgm:cxn modelId="{27711A4B-9DA9-4635-87DE-27A1BFF8DCDC}" type="presParOf" srcId="{13129A5E-A755-4D24-880E-5CEDB8707D35}" destId="{FDC7744E-D2F8-4981-A3E0-71E5BD15FC41}" srcOrd="0" destOrd="0" presId="urn:microsoft.com/office/officeart/2005/8/layout/gear1"/>
    <dgm:cxn modelId="{226E043E-DEA3-4489-86E2-4D5AB0620010}" type="presParOf" srcId="{13129A5E-A755-4D24-880E-5CEDB8707D35}" destId="{9683F892-41E1-4EDE-A34A-0631A030A815}" srcOrd="1" destOrd="0" presId="urn:microsoft.com/office/officeart/2005/8/layout/gear1"/>
    <dgm:cxn modelId="{E1DB5A84-2C21-48AD-9311-13C8F397804A}" type="presParOf" srcId="{13129A5E-A755-4D24-880E-5CEDB8707D35}" destId="{7FC2911C-379F-4154-80FF-2C370ADBF29B}" srcOrd="2" destOrd="0" presId="urn:microsoft.com/office/officeart/2005/8/layout/gear1"/>
    <dgm:cxn modelId="{3EB54A8A-DCC3-4867-BF2E-307EC9690FC1}" type="presParOf" srcId="{13129A5E-A755-4D24-880E-5CEDB8707D35}" destId="{CC36BDE8-DE91-4AF8-A950-31FF17631A0E}" srcOrd="3" destOrd="0" presId="urn:microsoft.com/office/officeart/2005/8/layout/gear1"/>
    <dgm:cxn modelId="{F98ED745-AD43-4F7A-BEB3-2B47A624DE24}" type="presParOf" srcId="{13129A5E-A755-4D24-880E-5CEDB8707D35}" destId="{76F20E73-B15C-402E-A6BA-DFBB0B10D8A1}" srcOrd="4" destOrd="0" presId="urn:microsoft.com/office/officeart/2005/8/layout/gear1"/>
    <dgm:cxn modelId="{9E643680-B3E3-4C67-A9A7-79811125E3D9}" type="presParOf" srcId="{13129A5E-A755-4D24-880E-5CEDB8707D35}" destId="{A255CE7F-34BD-49F4-A23A-D62F378F55F9}" srcOrd="5" destOrd="0" presId="urn:microsoft.com/office/officeart/2005/8/layout/gear1"/>
    <dgm:cxn modelId="{FACDB880-AE9F-45BD-88A3-EF29B9B26FDD}" type="presParOf" srcId="{13129A5E-A755-4D24-880E-5CEDB8707D35}" destId="{3420C74F-81D0-4091-B497-B9329A5DBDAC}" srcOrd="6" destOrd="0" presId="urn:microsoft.com/office/officeart/2005/8/layout/gear1"/>
    <dgm:cxn modelId="{89133C4B-9F12-4F08-80E6-1FCBFDB5523C}" type="presParOf" srcId="{13129A5E-A755-4D24-880E-5CEDB8707D35}" destId="{03C2B935-D03E-4950-BB13-B90CB4B1F7F4}" srcOrd="7" destOrd="0" presId="urn:microsoft.com/office/officeart/2005/8/layout/gear1"/>
    <dgm:cxn modelId="{2BA7B5C7-1B8D-437C-BEE2-51584927A8CE}" type="presParOf" srcId="{13129A5E-A755-4D24-880E-5CEDB8707D35}" destId="{38A50684-1F6F-4FA7-8C9E-378B5BB20C4E}" srcOrd="8" destOrd="0" presId="urn:microsoft.com/office/officeart/2005/8/layout/gear1"/>
    <dgm:cxn modelId="{9ABEA567-F01E-413B-8529-672ECFCCF960}" type="presParOf" srcId="{13129A5E-A755-4D24-880E-5CEDB8707D35}" destId="{6AED694B-C4E6-4F49-9A35-0AB0F0412E5A}" srcOrd="9" destOrd="0" presId="urn:microsoft.com/office/officeart/2005/8/layout/gear1"/>
    <dgm:cxn modelId="{67B0B456-CE05-4404-80CE-69AEF0FBF93C}" type="presParOf" srcId="{13129A5E-A755-4D24-880E-5CEDB8707D35}" destId="{46816744-15F2-4318-B1EC-BB224ACA721A}" srcOrd="10" destOrd="0" presId="urn:microsoft.com/office/officeart/2005/8/layout/gear1"/>
    <dgm:cxn modelId="{27FE9225-4418-4880-8ECF-2D704256C3CD}" type="presParOf" srcId="{13129A5E-A755-4D24-880E-5CEDB8707D35}" destId="{D80D0107-D402-486A-9344-33B4B7AD416B}" srcOrd="11" destOrd="0" presId="urn:microsoft.com/office/officeart/2005/8/layout/gear1"/>
    <dgm:cxn modelId="{A4449F08-FEE4-4AC5-A446-5AA813244343}" type="presParOf" srcId="{13129A5E-A755-4D24-880E-5CEDB8707D35}" destId="{2CE143E7-1AB5-4166-B384-EEC6EAC67E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7744E-D2F8-4981-A3E0-71E5BD15FC41}">
      <dsp:nvSpPr>
        <dsp:cNvPr id="0" name=""/>
        <dsp:cNvSpPr/>
      </dsp:nvSpPr>
      <dsp:spPr>
        <a:xfrm>
          <a:off x="319412" y="570346"/>
          <a:ext cx="390079" cy="39007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97835" y="661720"/>
        <a:ext cx="233233" cy="200509"/>
      </dsp:txXfrm>
    </dsp:sp>
    <dsp:sp modelId="{CC36BDE8-DE91-4AF8-A950-31FF17631A0E}">
      <dsp:nvSpPr>
        <dsp:cNvPr id="0" name=""/>
        <dsp:cNvSpPr/>
      </dsp:nvSpPr>
      <dsp:spPr>
        <a:xfrm>
          <a:off x="92456" y="478145"/>
          <a:ext cx="283694" cy="283694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63877" y="549997"/>
        <a:ext cx="140852" cy="139990"/>
      </dsp:txXfrm>
    </dsp:sp>
    <dsp:sp modelId="{3420C74F-81D0-4091-B497-B9329A5DBDAC}">
      <dsp:nvSpPr>
        <dsp:cNvPr id="0" name=""/>
        <dsp:cNvSpPr/>
      </dsp:nvSpPr>
      <dsp:spPr>
        <a:xfrm rot="20700000">
          <a:off x="251354" y="282425"/>
          <a:ext cx="277962" cy="277962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20700000">
        <a:off x="312319" y="343390"/>
        <a:ext cx="156031" cy="156031"/>
      </dsp:txXfrm>
    </dsp:sp>
    <dsp:sp modelId="{46816744-15F2-4318-B1EC-BB224ACA721A}">
      <dsp:nvSpPr>
        <dsp:cNvPr id="0" name=""/>
        <dsp:cNvSpPr/>
      </dsp:nvSpPr>
      <dsp:spPr>
        <a:xfrm>
          <a:off x="261505" y="524653"/>
          <a:ext cx="499301" cy="499301"/>
        </a:xfrm>
        <a:prstGeom prst="circularArrow">
          <a:avLst>
            <a:gd name="adj1" fmla="val 4687"/>
            <a:gd name="adj2" fmla="val 299029"/>
            <a:gd name="adj3" fmla="val 2232883"/>
            <a:gd name="adj4" fmla="val 1674986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0107-D402-486A-9344-33B4B7AD416B}">
      <dsp:nvSpPr>
        <dsp:cNvPr id="0" name=""/>
        <dsp:cNvSpPr/>
      </dsp:nvSpPr>
      <dsp:spPr>
        <a:xfrm>
          <a:off x="42215" y="430317"/>
          <a:ext cx="362774" cy="3627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143E7-1AB5-4166-B384-EEC6EAC67ED2}">
      <dsp:nvSpPr>
        <dsp:cNvPr id="0" name=""/>
        <dsp:cNvSpPr/>
      </dsp:nvSpPr>
      <dsp:spPr>
        <a:xfrm>
          <a:off x="187058" y="236484"/>
          <a:ext cx="391143" cy="39114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A6FCE-3893-47F0-9501-693441F3DA8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5563-E3D2-4946-B3F4-67A20E82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صفحه</a:t>
            </a:r>
            <a:r>
              <a:rPr lang="fa-IR" baseline="0" dirty="0"/>
              <a:t> عنوان</a:t>
            </a:r>
          </a:p>
          <a:p>
            <a:r>
              <a:rPr lang="fa-IR" baseline="0" dirty="0"/>
              <a:t>شامل نام و موضوع فارسی ارایه</a:t>
            </a:r>
          </a:p>
          <a:p>
            <a:r>
              <a:rPr lang="fa-IR" baseline="0" dirty="0"/>
              <a:t>نام و حوزه ی درسی ارایه</a:t>
            </a:r>
          </a:p>
          <a:p>
            <a:r>
              <a:rPr lang="fa-IR" baseline="0" dirty="0"/>
              <a:t>نام دانشجو</a:t>
            </a:r>
          </a:p>
          <a:p>
            <a:r>
              <a:rPr lang="fa-IR" baseline="0" dirty="0"/>
              <a:t>نام استاد</a:t>
            </a:r>
          </a:p>
          <a:p>
            <a:r>
              <a:rPr lang="fa-IR" baseline="0" dirty="0"/>
              <a:t>تاریخ ماه و سال ارایه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5563-E3D2-4946-B3F4-67A20E826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با تشکر از توجه شما حضار گرامی</a:t>
            </a:r>
          </a:p>
          <a:p>
            <a:r>
              <a:rPr lang="fa-IR" dirty="0"/>
              <a:t>سوال</a:t>
            </a:r>
            <a:r>
              <a:rPr lang="fa-IR" baseline="0" dirty="0"/>
              <a:t> و پرسش؟</a:t>
            </a:r>
          </a:p>
          <a:p>
            <a:r>
              <a:rPr lang="fa-IR" baseline="0" dirty="0"/>
              <a:t>ارتباط با مرتضی ذاکری از طریق نشانی رایانامه </a:t>
            </a:r>
          </a:p>
          <a:p>
            <a:r>
              <a:rPr lang="en-US" baseline="0" dirty="0"/>
              <a:t>M-Zakeri@live.com</a:t>
            </a:r>
          </a:p>
          <a:p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5563-E3D2-4946-B3F4-67A20E826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953D155-AB4D-4CBA-9265-BF0727BDCD76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248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39AC-6C57-4713-8C73-D95B0B9656BF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21DB-5616-4AAD-9E7C-3C33ECF70177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5F5-5BA9-4162-A847-FAD2E3420F63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6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A4E-80C9-4CF8-A8AC-6076AF0ACFA3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7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9FE-55D1-490F-8B93-C82544EBEB61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7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127D-E09E-4C3C-87A0-67E1B7B38454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5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1E-108A-4EA3-B92F-FDD21CA6B6CB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34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4657-F92D-4FA0-97FE-EF048180D72E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8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pattFill prst="pct5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462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BA9DC92-04D7-43AA-B00E-C78FB24CAB61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13A453-FE21-4CA6-AA5D-78BCE7F7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1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C7BD062-ADEF-441C-9F49-1072E0A71C38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8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rtl="1">
              <a:defRPr/>
            </a:lvl1pPr>
          </a:lstStyle>
          <a:p>
            <a:fld id="{AE58269E-82BF-4436-AC91-532BA6AEDFE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4F2CA0-0010-45E2-88C7-0B80E3D2B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66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r" rtl="1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5129-C92F-4CC4-9F4D-C5D5E2558C62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CBBE43-0502-4EB7-B0B6-33A709F5D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17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25B-C213-4E3A-8B39-0019E3D8E751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>
              <a:defRPr>
                <a:cs typeface="B Koodak" panose="00000700000000000000" pitchFamily="2" charset="-78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C01317-C5F7-41C6-B1AC-A4C8F4623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75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CE88-D790-411A-AB7C-5412848B6A76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2C0A89-0F6E-42DC-B091-564CC6D7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8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0063-8732-4AE5-B739-26CC4295762A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2990-CC6B-494F-A997-116C3B49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60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4076-82D5-4581-8264-C4A9A398AF1F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11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0B1D-AEA4-4577-95CA-37320CE5B7E0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</a:t>
            </a:r>
            <a:r>
              <a:rPr lang="en-US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31A8-97AB-4C7F-9FC2-FFCD999D807B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</a:t>
            </a:r>
            <a:r>
              <a:rPr lang="en-US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2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7E57-BBAE-404B-BE6C-CE109BAF0C6E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</a:t>
            </a:r>
            <a:r>
              <a:rPr lang="en-US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09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2EE0-8E39-4B7B-BAC6-5AF07AE6EF10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</a:t>
            </a:r>
            <a:r>
              <a:rPr lang="en-US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45D9-9668-4C8A-B96D-F21615CAE211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0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1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24AE-06B7-431B-8CE0-3FA276BA73B1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7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D94E-46D4-4630-BB6B-4EF24B89E127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2B1-9C2E-49C9-BF27-0F99E0A23EB3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848-90D9-42CD-91B4-18A076DDFF6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6189-C317-4463-8898-A740FD50A67E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1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D0AA-DF80-4FE5-8F60-C7189D8F2E30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8" Type="http://schemas.openxmlformats.org/officeDocument/2006/relationships/diagramColors" Target="../diagrams/colors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0.xml"/><Relationship Id="rId16" Type="http://schemas.openxmlformats.org/officeDocument/2006/relationships/diagramLayout" Target="../diagrams/layout1.xml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diagramData" Target="../diagrams/data1.xml"/><Relationship Id="rId10" Type="http://schemas.openxmlformats.org/officeDocument/2006/relationships/slideLayout" Target="../slideLayouts/slideLayout28.xml"/><Relationship Id="rId19" Type="http://schemas.microsoft.com/office/2007/relationships/diagramDrawing" Target="../diagrams/drawing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customXml" Target="../../customXml/item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AE7435-2512-464F-9ED1-260C202267ED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F161E-E09B-4424-B8C1-4892D1E5616C}" type="slidenum">
              <a:rPr lang="en-US" smtClean="0"/>
              <a:pPr/>
              <a:t>‹#›</a:t>
            </a:fld>
            <a:r>
              <a:rPr lang="fa-IR"/>
              <a:t> از </a:t>
            </a:r>
            <a:r>
              <a:rPr lang="en-US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15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1A56-67D8-4C93-8940-6FC4A17B9165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‹#›</a:t>
            </a:fld>
            <a:r>
              <a:rPr lang="fa-IR" dirty="0"/>
              <a:t> از 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D8740E-4B11-4904-83F4-16203049391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43108332"/>
              </p:ext>
            </p:extLst>
          </p:nvPr>
        </p:nvGraphicFramePr>
        <p:xfrm>
          <a:off x="-81098" y="0"/>
          <a:ext cx="709748" cy="121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64A61-FF62-4B99-8AA3-BAC1D402B0EE}"/>
              </a:ext>
            </a:extLst>
          </p:cNvPr>
          <p:cNvCxnSpPr>
            <a:cxnSpLocks/>
          </p:cNvCxnSpPr>
          <p:nvPr userDrawn="1"/>
        </p:nvCxnSpPr>
        <p:spPr>
          <a:xfrm>
            <a:off x="146970" y="793828"/>
            <a:ext cx="0" cy="6064172"/>
          </a:xfrm>
          <a:prstGeom prst="line">
            <a:avLst/>
          </a:prstGeom>
          <a:ln w="57150">
            <a:gradFill>
              <a:gsLst>
                <a:gs pos="0">
                  <a:srgbClr val="42B98B"/>
                </a:gs>
                <a:gs pos="95000">
                  <a:schemeClr val="bg1"/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PieChart">
            <a:extLst>
              <a:ext uri="{FF2B5EF4-FFF2-40B4-BE49-F238E27FC236}">
                <a16:creationId xmlns:a16="http://schemas.microsoft.com/office/drawing/2014/main" id="{EDD8C63F-3161-417B-9D02-FF9623FAA9AE}"/>
              </a:ext>
            </a:extLst>
          </p:cNvPr>
          <p:cNvGraphicFramePr/>
          <p:nvPr userDrawn="1"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889050860"/>
              </p:ext>
            </p:extLst>
          </p:nvPr>
        </p:nvGraphicFramePr>
        <p:xfrm>
          <a:off x="3034010" y="2262191"/>
          <a:ext cx="1718667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35077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655" r:id="rId1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76" y="174719"/>
            <a:ext cx="1519369" cy="1539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2728" y="1781884"/>
            <a:ext cx="6638544" cy="482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دانشکده مهندسی کامپیوتر</a:t>
            </a:r>
          </a:p>
          <a:p>
            <a:pPr algn="ctr" rtl="1"/>
            <a:endParaRPr lang="fa-IR" sz="1600" dirty="0"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3200" dirty="0">
                <a:cs typeface="B Titr" panose="00000700000000000000" pitchFamily="2" charset="-78"/>
              </a:rPr>
              <a:t>اجتناب از خطای نرم افزاری در پیاده‌سازی</a:t>
            </a: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پژوهش درس سیستم‌های نرم‌افزاری </a:t>
            </a:r>
            <a:r>
              <a:rPr lang="fa-IR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اتکاپذیر</a:t>
            </a:r>
            <a:endParaRPr lang="fa-IR" sz="2000" dirty="0">
              <a:solidFill>
                <a:schemeClr val="tx1">
                  <a:lumMod val="65000"/>
                  <a:lumOff val="35000"/>
                </a:schemeClr>
              </a:solidFill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1600" dirty="0"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600" dirty="0">
                <a:cs typeface="B Titr" panose="00000700000000000000" pitchFamily="2" charset="-78"/>
              </a:rPr>
              <a:t>دانشجو:</a:t>
            </a:r>
          </a:p>
          <a:p>
            <a:pPr algn="ctr" rtl="1">
              <a:lnSpc>
                <a:spcPct val="150000"/>
              </a:lnSpc>
            </a:pPr>
            <a:r>
              <a:rPr lang="fa-IR" dirty="0">
                <a:cs typeface="B Titr" panose="00000700000000000000" pitchFamily="2" charset="-78"/>
              </a:rPr>
              <a:t>مرتضی ذاکری</a:t>
            </a:r>
          </a:p>
          <a:p>
            <a:pPr algn="ctr" rtl="1">
              <a:lnSpc>
                <a:spcPct val="150000"/>
              </a:lnSpc>
            </a:pPr>
            <a:endParaRPr lang="fa-IR" sz="1600" dirty="0"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600" dirty="0">
                <a:cs typeface="B Titr" panose="00000700000000000000" pitchFamily="2" charset="-78"/>
              </a:rPr>
              <a:t>استاد:</a:t>
            </a:r>
          </a:p>
          <a:p>
            <a:pPr algn="ctr" rtl="1">
              <a:lnSpc>
                <a:spcPct val="150000"/>
              </a:lnSpc>
            </a:pPr>
            <a:r>
              <a:rPr lang="fa-IR" dirty="0">
                <a:cs typeface="B Titr" panose="00000700000000000000" pitchFamily="2" charset="-78"/>
              </a:rPr>
              <a:t>دکتر محمد عبدللهی ازگمی</a:t>
            </a:r>
          </a:p>
          <a:p>
            <a:pPr algn="ctr" rtl="1">
              <a:lnSpc>
                <a:spcPct val="150000"/>
              </a:lnSpc>
            </a:pPr>
            <a:endParaRPr lang="fa-IR" sz="1600" dirty="0"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rPr>
              <a:t>اردیبهشت 1396</a:t>
            </a:r>
          </a:p>
        </p:txBody>
      </p:sp>
    </p:spTree>
    <p:extLst>
      <p:ext uri="{BB962C8B-B14F-4D97-AF65-F5344CB8AC3E}">
        <p14:creationId xmlns:p14="http://schemas.microsoft.com/office/powerpoint/2010/main" val="106484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رئوس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نتیجه‌گیری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a-IR" dirty="0"/>
              <a:t>مشکلات پیاده‌سازی </a:t>
            </a:r>
          </a:p>
          <a:p>
            <a:r>
              <a:rPr lang="fa-IR" dirty="0"/>
              <a:t>زبان‌های برنامه‌نویسی</a:t>
            </a:r>
          </a:p>
          <a:p>
            <a:r>
              <a:rPr lang="fa-IR" dirty="0"/>
              <a:t>مطالعه موردی برخی اشکالات </a:t>
            </a:r>
          </a:p>
          <a:p>
            <a:r>
              <a:rPr lang="fa-IR" dirty="0"/>
              <a:t>مشکلات زبان برنامه‌نویسی </a:t>
            </a:r>
            <a:r>
              <a:rPr lang="en-US" dirty="0"/>
              <a:t>C</a:t>
            </a:r>
          </a:p>
          <a:p>
            <a:r>
              <a:rPr lang="fa-IR" dirty="0"/>
              <a:t>استانداردهای برنامه‌نویسی</a:t>
            </a:r>
          </a:p>
          <a:p>
            <a:r>
              <a:rPr lang="fa-IR" dirty="0"/>
              <a:t>زبان برنامه‌نویسی </a:t>
            </a:r>
            <a:r>
              <a:rPr lang="en-US" dirty="0"/>
              <a:t>Ada</a:t>
            </a:r>
          </a:p>
          <a:p>
            <a:r>
              <a:rPr lang="fa-IR" dirty="0"/>
              <a:t>درستی از طریق ساختن</a:t>
            </a:r>
          </a:p>
          <a:p>
            <a:pPr lvl="1"/>
            <a:r>
              <a:rPr lang="fa-IR" dirty="0"/>
              <a:t>رویکردهای سه گانه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B6E9B-D20D-42BA-882D-2906945A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2</a:t>
            </a:fld>
            <a:r>
              <a:rPr lang="fa-IR"/>
              <a:t> از </a:t>
            </a:r>
            <a:r>
              <a:rPr lang="fa-IR" b="1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مشکلات پیاده‌سازی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بند سطح اول</a:t>
            </a:r>
          </a:p>
          <a:p>
            <a:pPr lvl="1" algn="r" rtl="1"/>
            <a:r>
              <a:rPr lang="fa-IR" dirty="0"/>
              <a:t>بند سطح دوم</a:t>
            </a:r>
          </a:p>
          <a:p>
            <a:pPr algn="r" rtl="1"/>
            <a:r>
              <a:rPr lang="fa-IR" dirty="0"/>
              <a:t>بند سطح اول </a:t>
            </a:r>
          </a:p>
          <a:p>
            <a:pPr algn="r" rtl="1"/>
            <a:endParaRPr lang="fa-I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480E-7995-4E10-BC64-9B8FE57F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3</a:t>
            </a:fld>
            <a:r>
              <a:rPr lang="fa-IR"/>
              <a:t> از </a:t>
            </a:r>
            <a:r>
              <a:rPr lang="fa-IR" b="1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4BFCFA-D0F0-4D18-9C3C-2CB15C1A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زبان‌های برنامه‌نویسی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0F3CA9-20D1-4F4D-A6DD-136BC5D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بند سطح اول</a:t>
            </a:r>
          </a:p>
          <a:p>
            <a:pPr lvl="1" algn="r" rtl="1"/>
            <a:r>
              <a:rPr lang="fa-IR" dirty="0"/>
              <a:t>بند سطح دوم</a:t>
            </a:r>
          </a:p>
          <a:p>
            <a:pPr algn="r" rtl="1"/>
            <a:r>
              <a:rPr lang="fa-IR" dirty="0"/>
              <a:t>بند سطح اول </a:t>
            </a:r>
          </a:p>
          <a:p>
            <a:pPr algn="r" rt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E13690-D4F8-4993-893B-34B7DADBB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4F5CFB-F151-409B-8B35-B17C71EBACE3}" type="slidenum">
              <a:rPr lang="fa-IR" smtClean="0">
                <a:solidFill>
                  <a:srgbClr val="002060"/>
                </a:solidFill>
                <a:cs typeface="+mj-cs"/>
              </a:rPr>
              <a:pPr/>
              <a:t>4</a:t>
            </a:fld>
            <a:r>
              <a:rPr lang="fa-IR"/>
              <a:t> از </a:t>
            </a:r>
            <a:r>
              <a:rPr lang="fa-IR" b="1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6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6087" y="1516120"/>
            <a:ext cx="378949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33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با تشکر از توجه شما</a:t>
            </a:r>
          </a:p>
          <a:p>
            <a:pPr algn="ctr" rtl="1"/>
            <a:r>
              <a:rPr lang="fa-IR" sz="6000" dirty="0">
                <a:ln>
                  <a:solidFill>
                    <a:srgbClr val="FFFF00"/>
                  </a:solidFill>
                </a:ln>
                <a:effectLst>
                  <a:glow rad="635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cs typeface="B Titr" panose="00000700000000000000" pitchFamily="2" charset="-78"/>
              </a:rPr>
              <a:t>؟</a:t>
            </a:r>
          </a:p>
          <a:p>
            <a:pPr marL="134540" algn="ctr"/>
            <a:r>
              <a:rPr lang="en-US" sz="2100" spc="225" dirty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B Titr" panose="00000700000000000000" pitchFamily="2" charset="-78"/>
              </a:rPr>
              <a:t>M-ZAKERI</a:t>
            </a:r>
            <a:r>
              <a:rPr lang="en-US" sz="2100" b="1" spc="225" dirty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B Titr" panose="00000700000000000000" pitchFamily="2" charset="-78"/>
              </a:rPr>
              <a:t>@</a:t>
            </a:r>
            <a:r>
              <a:rPr lang="en-US" sz="2100" spc="225" dirty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B Titr" panose="00000700000000000000" pitchFamily="2" charset="-78"/>
              </a:rPr>
              <a:t>LIVE.COM</a:t>
            </a:r>
            <a:r>
              <a:rPr lang="en-US" sz="2100" b="1" spc="450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7BA9E-4A4F-4171-98F1-B94AD8A9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6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8EDC7-ACB5-407A-B65E-0EA4459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B Titr"/>
      </a:majorFont>
      <a:minorFont>
        <a:latin typeface="Calibri"/>
        <a:ea typeface=""/>
        <a:cs typeface="B Koodak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8AB15384-F0CB-416D-9E6F-C9E1877324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147</Words>
  <Application>Microsoft Office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Office Theme</vt:lpstr>
      <vt:lpstr>PowerPoint Presentation</vt:lpstr>
      <vt:lpstr>رئوس مطالب</vt:lpstr>
      <vt:lpstr>مشکلات پیاده‌سازی</vt:lpstr>
      <vt:lpstr>زبان‌های برنامه‌نویسی</vt:lpstr>
      <vt:lpstr>PowerPoint Presentation</vt:lpstr>
      <vt:lpstr>PowerPoint Presentation</vt:lpstr>
    </vt:vector>
  </TitlesOfParts>
  <Company>Micropedia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Morteza Zakeri</dc:creator>
  <cp:lastModifiedBy>Morteza Zakeri</cp:lastModifiedBy>
  <cp:revision>33</cp:revision>
  <dcterms:created xsi:type="dcterms:W3CDTF">2017-04-01T17:25:56Z</dcterms:created>
  <dcterms:modified xsi:type="dcterms:W3CDTF">2023-10-11T07:23:42Z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