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6A0AF10-0EB9-4AE6-8889-ABD60A112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88E499-40CD-49C1-B8F3-F0AF839C5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3B4C4-D556-4967-9AA9-D9427D6B41BD}" type="datetimeFigureOut">
              <a:rPr lang="zh-TW" altLang="en-US" smtClean="0"/>
              <a:t>2022/01/02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087166-A66F-43BD-AA42-09A617EF9B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C561A1-449D-486E-9152-AB6C012952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94637-6824-48BD-9569-354EF53037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612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176D3-2D43-4DF0-9EB9-9D1FB45C86D7}" type="datetimeFigureOut">
              <a:rPr lang="zh-TW" altLang="en-US" smtClean="0"/>
              <a:t>2022/01/02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113A0-D792-447B-81F5-C173C5B8C6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8152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99DD3-A925-4418-BB24-C5474BF78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A5AD8E-775E-492E-BBC2-E5F9BC25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EAA243-7193-436F-986B-C8E32E78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15DF-3E6D-4AD2-B112-B07A856DAD2E}" type="datetime1">
              <a:rPr lang="zh-TW" altLang="en-US" smtClean="0"/>
              <a:t>2022/01/02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E7DECF-1068-4233-847C-38503262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3ABA4D-9726-45C3-B953-E8A58D45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2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5788D-849C-4372-A790-A830D738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DAF6CA-8781-42E0-841B-308015FA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6F4A84-34C4-4742-BBD8-E353E922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7F78-AE32-4D5F-BD25-CB9034151447}" type="datetime1">
              <a:rPr lang="zh-TW" altLang="en-US" smtClean="0"/>
              <a:t>2022/01/02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3B510-82DB-4C81-99E0-A541A472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04A814-2CE1-494E-B657-67807046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2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F9E247-FF6A-4B72-BE50-17E268E10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408BCB-42BB-4CEA-8F5A-B72929C33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95CEBD-A25A-4F7F-BDB8-B7BB711E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E527-079A-4503-A727-3254E13898BB}" type="datetime1">
              <a:rPr lang="zh-TW" altLang="en-US" smtClean="0"/>
              <a:t>2022/01/02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305B97-1305-4C41-84EF-F50FC66A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ED8354-410C-4480-8AEF-E680A88E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85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45622-FF07-4411-B569-B7CE429D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0212A-BCFA-4E05-B347-6A3F1945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9F2D0C-D5EA-4F7C-8391-79E790A3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375B-101C-43F1-AA74-AAD63F66B39A}" type="datetime1">
              <a:rPr lang="zh-TW" altLang="en-US" smtClean="0"/>
              <a:t>2022/01/02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28245F-DFD7-4BAD-BE3F-85F018D6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37D4C9-024E-4DC5-BB85-058687F8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5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7311E-7F03-4D5C-AEA7-D45D652A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4CD7CD-78AF-475C-AC10-42C470A9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FA1750-F01C-456F-A701-A84D3D7C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694B-244B-4AA4-B56B-9C94BC0AC6FF}" type="datetime1">
              <a:rPr lang="zh-TW" altLang="en-US" smtClean="0"/>
              <a:t>2022/01/02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69D00D-5DD3-4CE8-AD08-58E1BF13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682B41-38B9-4196-A999-DAD13115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42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EB6B7-8C71-4480-82F9-455E06DD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38E0DE-3063-4E11-B049-0377F187A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DF085C-FA8D-402A-A1E7-5AD4A46A9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71B9D3-7FCB-4B60-81D8-7C38DE0C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1333-849F-4FD1-B525-BC97CA2E8B6E}" type="datetime1">
              <a:rPr lang="zh-TW" altLang="en-US" smtClean="0"/>
              <a:t>2022/01/02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038F4D-872E-4679-ACA2-989698B5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85EBAC-71B2-4498-9B82-9FE633E3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53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EBE8C-640D-4F97-BAD3-CD5F797C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BE5E14-1169-498A-8BBD-0155E7963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D99A24-24F7-49E5-ABE3-1A2D48F79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8C9E29-1AD8-4C1B-944D-B94BD9904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F7309B-6CCB-4A5A-9BF5-A0EEF49CC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90FAC27-D292-40EE-93B0-6C40BAF7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326B-16C9-4327-8C41-E66B1C9B8A80}" type="datetime1">
              <a:rPr lang="zh-TW" altLang="en-US" smtClean="0"/>
              <a:t>2022/01/02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1A173B-BA03-48B3-BC42-9C6B55CC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D19640E-3CDB-4AA8-81BB-717CB49C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29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314E3-B74E-4F6C-AB09-102E6DEE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4A1083-D577-42B0-AB0A-4A5836E6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424F-5A10-43A9-886C-8AAA91436E97}" type="datetime1">
              <a:rPr lang="zh-TW" altLang="en-US" smtClean="0"/>
              <a:t>2022/01/02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488BDB-2DB8-438B-B173-BA451AF4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C63E50-C872-4290-AC51-4CD03781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61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A40D3D-3BAD-421B-962D-99B81FCA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72D1-32DB-4512-824E-4BBF1A934E4E}" type="datetime1">
              <a:rPr lang="zh-TW" altLang="en-US" smtClean="0"/>
              <a:t>2022/01/02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481769-FD87-4A45-97C5-BD724775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945BB9-B58E-478E-876A-B5B5AC93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74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7C892-4CB9-483D-948C-2145D736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F22C8-016F-4D97-BCFC-D349047A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08209B-77C5-4CCF-B73E-9B9058173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02E93E-65C5-48B5-8251-9E1ED4E2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8524-CAC2-4A89-B6C6-6D49E995F96E}" type="datetime1">
              <a:rPr lang="zh-TW" altLang="en-US" smtClean="0"/>
              <a:t>2022/01/02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4C2D8-182F-43AA-A8CF-E9D78EF7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43317-D274-4FB2-85AB-681D7F2C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48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CE5E0-796F-4F32-B543-CB2E12FF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74D183-FA69-4C43-906E-AF98C9C9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A3ED3E-3C57-43D0-98B8-980F5C23B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0EFB9D-22D7-43F3-A959-FBFBA731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069-6855-4EB7-BF5F-F514954586B8}" type="datetime1">
              <a:rPr lang="zh-TW" altLang="en-US" smtClean="0"/>
              <a:t>2022/01/02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CE8C27-BCC7-45D1-BD40-AD9CB200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D6F18E-15BF-437F-A970-0D2B4E1D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98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7289F2-D070-4040-AC5A-94CE095F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65DD89-1220-4FF6-9295-F0B1D23A4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EA1B68-279A-4DE3-831D-354B464A8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245AE-E278-42AD-9BF2-4B9EBFC935A8}" type="datetime1">
              <a:rPr lang="zh-TW" altLang="en-US" smtClean="0"/>
              <a:t>2022/01/02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A23859-91BC-4D23-987E-6DD613D3C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1725A1-DA40-4761-8198-3FD7381D5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48362-4E83-46FE-9303-A6061DA56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11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4B7CFCC-0B1A-4FAB-B625-6A5C4D849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5A0F4A-DF2A-435C-BADA-88AA3B00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35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AE380B8-EC00-4D8D-B853-07661ECFF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D102EE-E55D-404D-A0CC-18532002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49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5B944A1-F720-4B0A-B8C7-F53DB6FC7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55F6B3-BE66-4547-9394-6B6FFF46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98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706B67A-234F-4452-A205-32039F319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1E8F11-F610-47D9-9004-D1BC1A94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37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A4FB106-16A3-4DF7-8536-580FD56BC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BDDC3A-F930-48D3-913A-2BEBF8C6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49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C51898-96FE-43C6-B8B9-B642C68C6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FF28B6-3663-4934-BDC7-461D6419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2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A2AC647-8D82-4C20-87EB-FB5EBB58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60FD8D-D687-42DC-B969-66640067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93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367B75F-1221-4AE9-BD29-63E1926B2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F8689B-C868-4975-966A-BF1AE9DD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58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D0998EB-A10C-4188-A601-382B8C479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3B50A1-2B58-4056-A645-E422FDC7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5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差異, 束 的圖片&#10;&#10;自動產生的描述">
            <a:extLst>
              <a:ext uri="{FF2B5EF4-FFF2-40B4-BE49-F238E27FC236}">
                <a16:creationId xmlns:a16="http://schemas.microsoft.com/office/drawing/2014/main" id="{06721FBA-2723-4AAA-B3DA-3B7770B6F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6D659A-1793-440E-B10B-E1091870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44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用品, 行動電話, 差異 的圖片&#10;&#10;自動產生的描述">
            <a:extLst>
              <a:ext uri="{FF2B5EF4-FFF2-40B4-BE49-F238E27FC236}">
                <a16:creationId xmlns:a16="http://schemas.microsoft.com/office/drawing/2014/main" id="{A5BEC404-80E6-4B54-8E18-13639F5D5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25241D-EC8E-4059-9BF2-3E1C8603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52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8D1BA32-B9B8-4A8C-98B0-8EE66679D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0BB09F-5C9B-48AE-95DC-CEE58517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78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E85F218-C77A-433E-BF5A-D067C725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C9DB13-FB08-440B-83D9-2120E29F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38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電子用品 的圖片&#10;&#10;自動產生的描述">
            <a:extLst>
              <a:ext uri="{FF2B5EF4-FFF2-40B4-BE49-F238E27FC236}">
                <a16:creationId xmlns:a16="http://schemas.microsoft.com/office/drawing/2014/main" id="{AB0F7F5B-EF80-4F15-BAE6-165EC21B7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5E4E03-C6C2-4BC2-8F78-3DA3A79A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079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C7D160A-46E4-4F27-B8AA-02951A5C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919AF7-6426-4986-9C44-B50C4C95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75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DBFE6F5-F2E4-4BA3-93FC-52010927C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CEC207-6E47-4F4E-AD6A-3C5CBFA9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26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A91D9643-EA32-4551-930A-AB178F29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2784ED-37DE-4547-B847-0921129B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6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9878FAA-3409-46F5-9760-106E0EE6D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FA3D15-45D7-4EDB-BCFC-B84953BE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82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B456B14-8D7C-4368-8121-89AD0BE54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5FD780-7956-451A-9B60-71582EA5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36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C2FB04A0-DB9E-40FF-8C4A-E5704D0B9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4C3E60-E05F-42F1-B399-8A6F6D7E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57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23257AD-AA4D-4D5D-ADFA-CA5EFAF80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547E38-F67C-4793-ABA3-B491E057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83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6BB2252C-0DFF-4C46-AF31-234C0870A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B74AF3-7466-4B01-8D14-83C81926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02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3B7C734-5607-4F01-80FB-73634D28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D468E7-9F72-428D-BE13-F3FC4333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362-4E83-46FE-9303-A6061DA56CF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37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寬螢幕</PresentationFormat>
  <Paragraphs>23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彥欽 黃</dc:creator>
  <cp:lastModifiedBy>彥欽 黃</cp:lastModifiedBy>
  <cp:revision>1</cp:revision>
  <dcterms:created xsi:type="dcterms:W3CDTF">2022-01-02T15:39:17Z</dcterms:created>
  <dcterms:modified xsi:type="dcterms:W3CDTF">2022-01-02T15:41:58Z</dcterms:modified>
</cp:coreProperties>
</file>