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글머리 기호 제거 예제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이건 기본 bullet</a:t>
            </a:r>
          </a:p>
          <a:p>
            <a:pPr marL="0" indent="0"/>
            <a:r>
              <a:t>이건 bullet 없음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