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Python-pptx 샘플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자동 생성된 PowerPoint 예제입니다.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두 번째 슬라이드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t>여기에 본문 내용을 작성합니다.</a:t>
            </a:r>
          </a:p>
          <a:p>
            <a:r>
              <a:t>줄 바꿈도 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4224E9"/>
                </a:solidFill>
              </a:defRPr>
            </a:pPr>
            <a:r>
              <a:t>이것은 텍스트 박스입니다.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0" y="2743200"/>
            <a:ext cx="18288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도형입니다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