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노션으로 랜딩 페이지 만들기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이벤트를 주최하고 사람들 모집하기</a:t>
            </a:r>
          </a:p>
          <a:p>
            <a:pPr lvl="0"/>
            <a:r>
              <a:rPr/>
              <a:t>할 일 목록을 만들고 관리하기</a:t>
            </a:r>
          </a:p>
          <a:p>
            <a:pPr lvl="0"/>
            <a:r>
              <a:rPr/>
              <a:t>채용페이지와 포트폴리오 만들기</a:t>
            </a:r>
          </a:p>
          <a:p>
            <a:pPr lvl="1"/>
            <a:r>
              <a:rPr/>
              <a:t>대문</a:t>
            </a:r>
          </a:p>
          <a:p>
            <a:pPr lvl="1"/>
            <a:r>
              <a:rPr/>
              <a:t>전체 포지션</a:t>
            </a:r>
          </a:p>
          <a:p>
            <a:pPr lvl="2"/>
            <a:r>
              <a:rPr/>
              <a:t>열려있는 포지션</a:t>
            </a:r>
          </a:p>
          <a:p>
            <a:pPr lvl="1"/>
            <a:r>
              <a:rPr/>
              <a:t>사내 문화</a:t>
            </a:r>
          </a:p>
          <a:p>
            <a:pPr lvl="1"/>
            <a:r>
              <a:rPr/>
              <a:t>핵심 가치</a:t>
            </a:r>
          </a:p>
          <a:p>
            <a:pPr lvl="1"/>
            <a:r>
              <a:rPr/>
              <a:t>복지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노션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노션이란?</a:t>
            </a:r>
          </a:p>
          <a:p>
            <a:pPr lvl="1"/>
            <a:r>
              <a:rPr/>
              <a:t>Ivan Zhao가 설립한 주식회사 Notion Labs가 2016년 발표한 노트 및 프로젝트 관리 도구</a:t>
            </a:r>
          </a:p>
          <a:p>
            <a:pPr lvl="1"/>
            <a:r>
              <a:rPr/>
              <a:t>클라우드 기반으로 노트 간의 연결과 데이터베이스를 사용해 데이터를 기록관리하는 데에 강점</a:t>
            </a:r>
          </a:p>
          <a:p>
            <a:pPr lvl="1"/>
            <a:r>
              <a:rPr/>
              <a:t>예쁜 디자인의 문서를 만들 수 있고 이를 웹으로 배포할 수 있어서 비교적 IT 친화적이지 않은 일반인에게도 널리 사용됨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노션으로 무엇을?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템플릿 구경</a:t>
            </a:r>
          </a:p>
          <a:p>
            <a:pPr lvl="0"/>
            <a:r>
              <a:rPr/>
              <a:t>노션으로 만들 수 있는 것들</a:t>
            </a:r>
          </a:p>
          <a:p>
            <a:pPr lvl="1"/>
            <a:r>
              <a:rPr/>
              <a:t>채용공고/포트폴리오</a:t>
            </a:r>
          </a:p>
          <a:p>
            <a:pPr lvl="1"/>
            <a:r>
              <a:rPr/>
              <a:t>메뉴판</a:t>
            </a:r>
          </a:p>
          <a:p>
            <a:pPr lvl="1"/>
            <a:r>
              <a:rPr/>
              <a:t>프로젝트 매니지먼트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노션 체험하기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노션 가입</a:t>
            </a:r>
          </a:p>
          <a:p>
            <a:pPr lvl="0"/>
            <a:r>
              <a:rPr/>
              <a:t>첫 문서 만들고 웹으로 배포해보기</a:t>
            </a:r>
          </a:p>
          <a:p>
            <a:pPr lvl="0"/>
            <a:r>
              <a:rPr/>
              <a:t>문서 아이콘과 커버 사진 지정하기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노션의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워크스페이스 ⊃ 페이지 ⊃ 하위페이지 ⊃ 블록</a:t>
            </a:r>
          </a:p>
          <a:p>
            <a:pPr lvl="0"/>
            <a:r>
              <a:rPr/>
              <a:t>노션은 블록 단위로 문서를 구성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마크다운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노션은 기본적으로 마크다운 문법을 다룸</a:t>
            </a:r>
          </a:p>
          <a:p>
            <a:pPr lvl="0"/>
            <a:r>
              <a:rPr/>
              <a:t>마크다운Markdown은 HTML문법을 간소화하여 읽을 수 있으면서도 Rich Text 스타일링을 할 수 있는 문법</a:t>
            </a:r>
          </a:p>
          <a:p>
            <a:pPr lvl="1"/>
            <a:r>
              <a:rPr/>
              <a:t>Copyleft와 비슷한 Mark up의 말장난</a:t>
            </a:r>
          </a:p>
          <a:p>
            <a:pPr lvl="0"/>
            <a:r>
              <a:rPr/>
              <a:t>구조적 글쓰기</a:t>
            </a:r>
          </a:p>
          <a:p>
            <a:pPr lvl="0"/>
            <a:r>
              <a:rPr/>
              <a:t>Github Repository의 대문에 사용되는 README.md</a:t>
            </a:r>
          </a:p>
          <a:p>
            <a:pPr lvl="0"/>
            <a:r>
              <a:rPr/>
              <a:t>MD 또는 PDF, HTML로 Export 해보기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서식 단축키</a:t>
            </a:r>
          </a:p>
          <a:p>
            <a:pPr lvl="0"/>
            <a:r>
              <a:rPr>
                <a:latin typeface="Courier"/>
              </a:rPr>
              <a:t>#</a:t>
            </a:r>
            <a:r>
              <a:rPr/>
              <a:t> ~ </a:t>
            </a:r>
            <a:r>
              <a:rPr>
                <a:latin typeface="Courier"/>
              </a:rPr>
              <a:t>###</a:t>
            </a:r>
            <a:r>
              <a:rPr/>
              <a:t> 헤딩</a:t>
            </a:r>
          </a:p>
          <a:p>
            <a:pPr lvl="0"/>
            <a:r>
              <a:rPr>
                <a:latin typeface="Courier"/>
              </a:rPr>
              <a:t>-</a:t>
            </a:r>
            <a:r>
              <a:rPr/>
              <a:t> 또는 </a:t>
            </a:r>
            <a:r>
              <a:rPr>
                <a:latin typeface="Courier"/>
              </a:rPr>
              <a:t>*</a:t>
            </a:r>
            <a:r>
              <a:rPr/>
              <a:t> 리스트</a:t>
            </a:r>
          </a:p>
          <a:p>
            <a:pPr lvl="0"/>
            <a:r>
              <a:rPr>
                <a:latin typeface="Courier"/>
              </a:rPr>
              <a:t>**볼드**</a:t>
            </a:r>
            <a:r>
              <a:rPr/>
              <a:t> 볼드</a:t>
            </a:r>
          </a:p>
          <a:p>
            <a:pPr lvl="0"/>
            <a:r>
              <a:rPr>
                <a:latin typeface="Courier"/>
              </a:rPr>
              <a:t>*이탤릭*</a:t>
            </a:r>
            <a:r>
              <a:rPr/>
              <a:t> 이탤릭</a:t>
            </a:r>
          </a:p>
          <a:p>
            <a:pPr lvl="0"/>
            <a:r>
              <a:rPr>
                <a:latin typeface="Courier"/>
              </a:rPr>
              <a:t>&gt;</a:t>
            </a:r>
            <a:r>
              <a:rPr/>
              <a:t> 토글</a:t>
            </a:r>
          </a:p>
          <a:p>
            <a:pPr lvl="0"/>
            <a:r>
              <a:rPr>
                <a:latin typeface="Courier"/>
              </a:rPr>
              <a:t>|</a:t>
            </a:r>
            <a:r>
              <a:rPr/>
              <a:t> 인용</a:t>
            </a:r>
          </a:p>
          <a:p>
            <a:pPr lvl="0"/>
            <a:r>
              <a:rPr>
                <a:latin typeface="Courier"/>
              </a:rPr>
              <a:t>---</a:t>
            </a:r>
            <a:r>
              <a:rPr/>
              <a:t> 가로줄</a:t>
            </a:r>
          </a:p>
          <a:p>
            <a:pPr lvl="0"/>
            <a:r>
              <a:rPr>
                <a:latin typeface="Courier"/>
              </a:rPr>
              <a:t>`</a:t>
            </a:r>
            <a:r>
              <a:rPr/>
              <a:t> 코드</a:t>
            </a:r>
          </a:p>
          <a:p>
            <a:pPr lvl="0"/>
            <a:r>
              <a:rPr>
                <a:latin typeface="Courier"/>
              </a:rPr>
              <a:t>```</a:t>
            </a:r>
            <a:r>
              <a:rPr/>
              <a:t>코드 블럭</a:t>
            </a:r>
          </a:p>
          <a:p>
            <a:pPr lvl="0"/>
            <a:r>
              <a:rPr>
                <a:latin typeface="Courier"/>
              </a:rPr>
              <a:t>mermaid.js</a:t>
            </a:r>
            <a:r>
              <a:rPr/>
              <a:t> 사용하기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슬래시 커맨드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/</a:t>
            </a:r>
            <a:r>
              <a:rPr/>
              <a:t> 를 눌러 다양한 레이아웃, 블록, 기능 사용하기</a:t>
            </a:r>
          </a:p>
          <a:p>
            <a:pPr lvl="0"/>
            <a:r>
              <a:rPr>
                <a:latin typeface="Courier"/>
              </a:rPr>
              <a:t>@</a:t>
            </a:r>
            <a:r>
              <a:rPr/>
              <a:t> 를 사용해 날짜, 친구 등 언급하기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노트 간 연결하기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하위 페이지</a:t>
            </a:r>
          </a:p>
          <a:p>
            <a:pPr lvl="0"/>
            <a:r>
              <a:rPr/>
              <a:t>페이지 멘션</a:t>
            </a:r>
          </a:p>
          <a:p>
            <a:pPr lvl="0"/>
            <a:r>
              <a:rPr/>
              <a:t>제텔카스텐과 세컨드 브레인</a:t>
            </a:r>
          </a:p>
          <a:p>
            <a:pPr lvl="1"/>
            <a:r>
              <a:rPr/>
              <a:t>옵시디언/로그시크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노션 데이터베이스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다양하고 복잡한 구조의 정보를 정리하는 방법</a:t>
            </a:r>
          </a:p>
          <a:p>
            <a:pPr lvl="0"/>
            <a:r>
              <a:rPr/>
              <a:t>데이터베이스의 각 엔트리는 페이지(Page)</a:t>
            </a:r>
          </a:p>
          <a:p>
            <a:pPr lvl="0"/>
            <a:r>
              <a:rPr/>
              <a:t>페이지에 속성(Property)을 설정해 정보를 구체화하고 구조화한다</a:t>
            </a:r>
          </a:p>
          <a:p>
            <a:pPr lvl="0"/>
            <a:r>
              <a:rPr/>
              <a:t>뷰(View)를 사용해 여러 목적에 맞는 레이아웃과 템플릿 작성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2023-10-09T23:27:58Z</dcterms:created>
  <dcterms:modified xsi:type="dcterms:W3CDTF">2023-10-09T23:27:58Z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