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최강자 버블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툴로서의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UI</a:t>
            </a:r>
          </a:p>
          <a:p>
            <a:pPr lvl="0"/>
            <a:r>
              <a:rPr/>
              <a:t>기성품 엘리먼트들을 사용해서 값과 상호작용하는 UI를 만들 수 있음.</a:t>
            </a:r>
          </a:p>
          <a:p>
            <a:pPr lvl="0"/>
            <a:r>
              <a:rPr/>
              <a:t>데이터 바인딩으로 실시간 데이터를 화면에 표시</a:t>
            </a:r>
          </a:p>
          <a:p>
            <a:pPr lvl="0"/>
            <a:r>
              <a:rPr/>
              <a:t>리액티브: 데이터 변경에 UI가 반응하여 자동으로 UI를 재구성함.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DB</a:t>
            </a:r>
          </a:p>
          <a:p>
            <a:pPr lvl="0"/>
            <a:r>
              <a:rPr/>
              <a:t>상용 수준의 2차원 데이터베이스</a:t>
            </a:r>
          </a:p>
          <a:p>
            <a:pPr lvl="1"/>
            <a:r>
              <a:rPr/>
              <a:t>Thing과 같은 복잡한 형태의 데이터를 다룸</a:t>
            </a:r>
          </a:p>
          <a:p>
            <a:pPr lvl="0"/>
            <a:r>
              <a:rPr/>
              <a:t>Option Set</a:t>
            </a:r>
          </a:p>
          <a:p>
            <a:pPr lvl="0"/>
            <a:r>
              <a:rPr/>
              <a:t>User Type</a:t>
            </a:r>
          </a:p>
          <a:p>
            <a:pPr lvl="1"/>
            <a:r>
              <a:rPr/>
              <a:t>인증, 회원가입, 로그인 등의 절차를 간소화하여 빌트인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로직</a:t>
            </a:r>
          </a:p>
          <a:p>
            <a:pPr lvl="0"/>
            <a:r>
              <a:rPr/>
              <a:t>절차적으로 수행하는 Workflow</a:t>
            </a:r>
          </a:p>
          <a:p>
            <a:pPr lvl="0"/>
            <a:r>
              <a:rPr/>
              <a:t>Bubble Expression</a:t>
            </a:r>
          </a:p>
          <a:p>
            <a:pPr lvl="0"/>
            <a:r>
              <a:rPr/>
              <a:t>Backend Workflow</a:t>
            </a:r>
          </a:p>
          <a:p>
            <a:pPr lvl="1"/>
            <a:r>
              <a:rPr/>
              <a:t>API Workflow</a:t>
            </a:r>
          </a:p>
          <a:p>
            <a:pPr lvl="1"/>
            <a:r>
              <a:rPr/>
              <a:t>Data API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높은 자유도와 용이성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튜토리얼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버블의 코어한 컨셉을 이해하기 좋은 초보자 가이드</a:t>
            </a:r>
          </a:p>
          <a:p>
            <a:pPr lvl="0"/>
            <a:r>
              <a:rPr/>
              <a:t>데이터 저장하기부터, 회원가입과 로그인, API 커넥터를 사용한 외부 서비스 연결 등 서비스를 제작하는 데에 필요한 최소한의 기능들을 10분 내외의 튜토리얼로 제공</a:t>
            </a:r>
          </a:p>
          <a:p>
            <a:pPr lvl="0"/>
            <a:r>
              <a:rPr/>
              <a:t>실제로 버블 프로덕트 제작에 쓰이는 에디터에 Step by step 가이드를 제공해 따라하는 형태로 되어있기에 별다른 도움 없이 혼자서 수강 가능</a:t>
            </a:r>
          </a:p>
          <a:p>
            <a:pPr lvl="0"/>
            <a:r>
              <a:rPr/>
              <a:t>가이드를 위한 임시 인스턴스의 형태이기에 DB에 대한 접근이 차단됨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권장 기본 설정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Debug mode</a:t>
            </a:r>
          </a:p>
          <a:p>
            <a:pPr lvl="0"/>
            <a:r>
              <a:rPr/>
              <a:t>버블 에디터에서 Preview하면 기본적으로 미리보기가 디버그 모드로 실행됨</a:t>
            </a:r>
          </a:p>
          <a:p>
            <a:pPr lvl="0"/>
            <a:r>
              <a:rPr/>
              <a:t>디버그 모드에서는 하단 디버그 패널이 따라 나타나기 때문에 레이아웃을 확인하기 어려우므로 주소 표시줄의 아래 파라미터를 제거하여 디버그를 떼어 줌</a:t>
            </a:r>
          </a:p>
          <a:p>
            <a:pPr lvl="1"/>
            <a:r>
              <a:rPr>
                <a:latin typeface="Courier"/>
              </a:rPr>
              <a:t>?debug_mode=true</a:t>
            </a:r>
          </a:p>
          <a:p>
            <a:pPr lvl="1"/>
            <a:r>
              <a:rPr/>
              <a:t>디버그 모드를 해제하면 무료 플랜의 경우 Built on Bubble 뱃지가 붙음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 Tree</a:t>
            </a:r>
          </a:p>
          <a:p>
            <a:pPr lvl="0"/>
            <a:r>
              <a:rPr/>
              <a:t>엘리먼트 트리에서 Only show hideable을 항상 체크 해제</a:t>
            </a:r>
          </a:p>
          <a:p>
            <a:pPr lvl="1"/>
            <a:r>
              <a:rPr/>
              <a:t>피그마나 프레이머에서 쓰던 감각 그대로 쓰기 위해서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2023-11-25T20:20:26Z</dcterms:created>
  <dcterms:modified xsi:type="dcterms:W3CDTF">2023-11-25T20:20:26Z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