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WQlHgEo7Hw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프레이머로 블로그 만들기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프레임(Frames)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프레임은 피그마와 거의 동일하므로, 피그마를 참고하면 좋음.</a:t>
            </a:r>
          </a:p>
          <a:p>
            <a:pPr lvl="0"/>
            <a:r>
              <a:rPr/>
              <a:t>피그마와 다르면서도 좀 더 개발에 가까운 도구이므로, 개발로부터 근거를 찾으면 이해하기 쉬움.</a:t>
            </a:r>
          </a:p>
          <a:p>
            <a:pPr lvl="0"/>
            <a:r>
              <a:rPr/>
              <a:t>특히 Overflow를 다루는 부분은 CSS의 div 태그를 다루는 것과 상당히 유사</a:t>
            </a:r>
          </a:p>
          <a:p>
            <a:pPr lvl="1"/>
            <a:r>
              <a:rPr/>
              <a:t>Hidden</a:t>
            </a:r>
          </a:p>
          <a:p>
            <a:pPr lvl="1"/>
            <a:r>
              <a:rPr/>
              <a:t>Visible</a:t>
            </a:r>
          </a:p>
          <a:p>
            <a:pPr lvl="1"/>
            <a:r>
              <a:rPr/>
              <a:t>Scroll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Pin</a:t>
            </a:r>
          </a:p>
          <a:p>
            <a:pPr lvl="0"/>
            <a:r>
              <a:rPr/>
              <a:t>자식 요소를 어딘가에 고정시켜두는 거</a:t>
            </a:r>
          </a:p>
          <a:p>
            <a:pPr lvl="0"/>
            <a:r>
              <a:rPr/>
              <a:t>Absolute</a:t>
            </a:r>
          </a:p>
          <a:p>
            <a:pPr lvl="1"/>
            <a:r>
              <a:rPr/>
              <a:t>부모 위치/크기에 따른 절대적 위치를 고수</a:t>
            </a:r>
          </a:p>
          <a:p>
            <a:pPr lvl="0"/>
            <a:r>
              <a:rPr/>
              <a:t>Fixed</a:t>
            </a:r>
          </a:p>
          <a:p>
            <a:pPr lvl="1"/>
            <a:r>
              <a:rPr/>
              <a:t>스크롤 위치에 연연하지 않고, 그 위치에 고정된다.</a:t>
            </a:r>
          </a:p>
          <a:p>
            <a:pPr lvl="1"/>
            <a:r>
              <a:rPr/>
              <a:t>광고 배너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Layout (Stack)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피그마의 Auto Layout에 해당</a:t>
            </a:r>
          </a:p>
          <a:p>
            <a:pPr lvl="0"/>
            <a:r>
              <a:rPr/>
              <a:t>Row / Column / Grid 로 나뉘고</a:t>
            </a:r>
          </a:p>
          <a:p>
            <a:pPr lvl="0"/>
            <a:r>
              <a:rPr/>
              <a:t>Fit / Fill Layout</a:t>
            </a:r>
          </a:p>
          <a:p>
            <a:pPr lvl="1"/>
            <a:r>
              <a:rPr/>
              <a:t>부모가 자식 크기에 맞추거나</a:t>
            </a:r>
          </a:p>
          <a:p>
            <a:pPr lvl="1"/>
            <a:r>
              <a:rPr/>
              <a:t>자식이 부모 크기에 맞추거나</a:t>
            </a:r>
          </a:p>
          <a:p>
            <a:pPr lvl="1"/>
            <a:r>
              <a:rPr/>
              <a:t>둘 다 상관없든가.</a:t>
            </a:r>
          </a:p>
          <a:p>
            <a:pPr lvl="0"/>
            <a:r>
              <a:rPr/>
              <a:t>Fraction</a:t>
            </a:r>
          </a:p>
          <a:p>
            <a:pPr lvl="1"/>
            <a:r>
              <a:rPr/>
              <a:t>자식을 배치하는 경우, 자식이 차지하는 부모 컨테이너 영역에서의 비율.</a:t>
            </a:r>
          </a:p>
          <a:p>
            <a:pPr lvl="1"/>
            <a:r>
              <a:rPr/>
              <a:t>이 비율에 따라 자식이 부모의 영역을 나눠갖게 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프레이머의 단위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길이의 단위</a:t>
            </a:r>
          </a:p>
          <a:p>
            <a:pPr lvl="1"/>
            <a:r>
              <a:rPr/>
              <a:t>Pixel</a:t>
            </a:r>
          </a:p>
          <a:p>
            <a:pPr lvl="1"/>
            <a:r>
              <a:rPr/>
              <a:t>em</a:t>
            </a:r>
          </a:p>
          <a:p>
            <a:pPr lvl="1"/>
            <a:r>
              <a:rPr/>
              <a:t>% (relative)</a:t>
            </a:r>
          </a:p>
          <a:p>
            <a:pPr lvl="0"/>
            <a:r>
              <a:rPr/>
              <a:t>Resizing</a:t>
            </a:r>
          </a:p>
          <a:p>
            <a:pPr lvl="1"/>
            <a:r>
              <a:rPr/>
              <a:t>Fixed: 피그마와 동일. px 단위로 고정값 입력</a:t>
            </a:r>
          </a:p>
          <a:p>
            <a:pPr lvl="1"/>
            <a:r>
              <a:rPr/>
              <a:t>Relative: 부모 크기의 %</a:t>
            </a:r>
          </a:p>
          <a:p>
            <a:pPr lvl="1"/>
            <a:r>
              <a:rPr/>
              <a:t>Fill: 피그마의 Fill Container에 해당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Viewport Height(vh)</a:t>
            </a:r>
          </a:p>
          <a:p>
            <a:pPr lvl="0"/>
            <a:r>
              <a:rPr/>
              <a:t>Viewport란 브라우저 창의 표시 영역을 말함.</a:t>
            </a:r>
          </a:p>
          <a:p>
            <a:pPr lvl="0"/>
            <a:r>
              <a:rPr/>
              <a:t>vw는 사용할 수 없으나, 텍스트를 부모 컨테이너에 Relative한 크기로 만들 수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Fraction</a:t>
            </a:r>
          </a:p>
          <a:p>
            <a:pPr lvl="0"/>
            <a:r>
              <a:rPr/>
              <a:t>몫</a:t>
            </a:r>
          </a:p>
          <a:p>
            <a:pPr lvl="0"/>
            <a:r>
              <a:rPr/>
              <a:t>자식요소들이 Fill 속성을 가질 때 각 자식들이 얼마나 영역을 차지할 지에 대한 비율을 표시함.</a:t>
            </a:r>
          </a:p>
          <a:p>
            <a:pPr lvl="0"/>
            <a:r>
              <a:rPr/>
              <a:t>자식의 크기는 </a:t>
            </a:r>
            <a:r>
              <a:rPr>
                <a:latin typeface="Courier"/>
              </a:rPr>
              <a:t>해당 자식의 Fraction / 전체 자식의 Fraction의 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붕괴지점</a:t>
            </a:r>
          </a:p>
          <a:p>
            <a:pPr lvl="0"/>
            <a:r>
              <a:rPr/>
              <a:t>화면 크기가 다른 여러 디바이스에서 동일한 콘텐츠를 보여주기 위한 하나의 페이지, 즉 반응형 레이아웃을 만들 때 각 타겟 디바이스의 기준점</a:t>
            </a:r>
          </a:p>
          <a:p>
            <a:pPr lvl="0"/>
            <a:r>
              <a:rPr/>
              <a:t>해당 포인트의 가로 너비(width)로 정의된다.</a:t>
            </a:r>
            <a:br/>
          </a:p>
          <a:p>
            <a:pPr lvl="0"/>
            <a:r>
              <a:rPr/>
              <a:t>프레이머에서는 Desktop BP가 메인 컴포넌트처럼 작동하여</a:t>
            </a:r>
          </a:p>
          <a:p>
            <a:pPr lvl="1"/>
            <a:r>
              <a:rPr/>
              <a:t>인스턴스에 해당하는 하위 BP가 Desktop BP의 변경사항을 상속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컴포넌트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피그마의 그것과 달리 컴포넌트의 인스턴스에서 변경될 수 있는 부분은 반드시 Property(Variable)의 형태로 만들어줘야 함.</a:t>
            </a:r>
          </a:p>
          <a:p>
            <a:pPr lvl="1"/>
            <a:r>
              <a:rPr/>
              <a:t>피그마의 Component Properties 에 해당</a:t>
            </a:r>
          </a:p>
          <a:p>
            <a:pPr lvl="2"/>
            <a:r>
              <a:rPr/>
              <a:t>Props</a:t>
            </a:r>
          </a:p>
          <a:p>
            <a:pPr lvl="0"/>
            <a:r>
              <a:rPr/>
              <a:t>컴포넌트는 그 자체로 완결된 세계</a:t>
            </a:r>
          </a:p>
          <a:p>
            <a:pPr lvl="1"/>
            <a:r>
              <a:rPr/>
              <a:t>외부와의 단절</a:t>
            </a:r>
          </a:p>
          <a:p>
            <a:pPr lvl="2"/>
            <a:r>
              <a:rPr/>
              <a:t>그러나, 상위 컴포넌트로부터 값을 내려받는 것만 가능(Props, Properties)</a:t>
            </a:r>
          </a:p>
          <a:p>
            <a:pPr lvl="2"/>
            <a:r>
              <a:rPr/>
              <a:t>또한 이벤트를 바깥으로 보낼 수 있다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Property를 컴포넌트의 내부에서는 Variable로 정의.</a:t>
            </a:r>
          </a:p>
          <a:p>
            <a:pPr lvl="1"/>
            <a:r>
              <a:rPr/>
              <a:t>Variable을 정의하면 외부에서는 Property의 형태로 표현됨</a:t>
            </a:r>
          </a:p>
          <a:p>
            <a:pPr lvl="0"/>
            <a:r>
              <a:rPr/>
              <a:t>컴포넌트의 내부에서 사용되는 </a:t>
            </a:r>
            <a:r>
              <a:rPr b="1"/>
              <a:t>값 또는 이벤트</a:t>
            </a:r>
            <a:r>
              <a:rPr/>
              <a:t>를 정의하여 내부에서 사용</a:t>
            </a:r>
          </a:p>
          <a:p>
            <a:pPr lvl="0"/>
            <a:r>
              <a:rPr/>
              <a:t>Color 등 피그마보다 다양한 설정 값을 사용할 수 있다는 것이 장점</a:t>
            </a:r>
          </a:p>
          <a:p>
            <a:pPr lvl="1"/>
            <a:r>
              <a:rPr/>
              <a:t>Variable의 정의가 좀 더 명시적이기 때문에, 다소 어렵게 느껴질 수 있음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Event</a:t>
            </a:r>
          </a:p>
          <a:p>
            <a:pPr lvl="0"/>
            <a:r>
              <a:rPr/>
              <a:t>이벤트 또한 Variable로 만듦으로써, 인스턴스에서 발생한 이벤트를 상위 컴포넌트에 전달할 수 있다</a:t>
            </a:r>
          </a:p>
          <a:p>
            <a:pPr lvl="1"/>
            <a:r>
              <a:rPr/>
              <a:t>그러나 노코드에 한정한 프레이머에서의 활용은 클릭 이벤트에 한함.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피그마와는 달리, 모든 하위 Variants는 또한 Primary Variant의 인스턴스임.</a:t>
            </a:r>
          </a:p>
          <a:p>
            <a:pPr lvl="1"/>
            <a:r>
              <a:rPr/>
              <a:t>따라서 기본적으로 모든 Variant는 Primary Variant의 속성 값을 상속하며, 레이어 구조를 변경할 수 없음</a:t>
            </a:r>
          </a:p>
          <a:p>
            <a:pPr lvl="0"/>
            <a:r>
              <a:rPr/>
              <a:t>클릭 이벤트를 위한 Hover/Pressed Variants는 별도의 차원(Dimension)으로 배치됨</a:t>
            </a:r>
          </a:p>
          <a:p>
            <a:pPr lvl="0"/>
            <a:r>
              <a:rPr/>
              <a:t>상위 프레임의 Border는 모든 것의 위에(Z축 상) 있으므로, Variant를 활용할 때 주의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프레이머에서 애니메이션을 구현하는 방법은 요소 자체에 Transition 속성을 정의해놓고, 이 요소가 다음 프레임 또는 Variant에서 변경될 때 요소 자체적으로 가지고 있는 Transition 속성을 참고하여 애니메이트하는 것.</a:t>
            </a:r>
          </a:p>
          <a:p>
            <a:pPr lvl="1"/>
            <a:r>
              <a:rPr/>
              <a:t>선언형(Declarative)이라고 한다</a:t>
            </a:r>
          </a:p>
          <a:p>
            <a:pPr lvl="1"/>
            <a:r>
              <a:rPr/>
              <a:t>따라서 다음 프레임/Variant에서 두 개의 요소가 동일한 요소로 판정될 필요 있음.</a:t>
            </a:r>
          </a:p>
          <a:p>
            <a:pPr lvl="2"/>
            <a:r>
              <a:rPr/>
              <a:t>Variant에서는 레이어 구조가 변경되지 않으니 문제가 없음.</a:t>
            </a:r>
          </a:p>
          <a:p>
            <a:pPr lvl="0"/>
            <a:r>
              <a:rPr/>
              <a:t>즉 요소의 전후상태를 일종의 키프레임으로 만들어 사잇값을 요소의 프로퍼티를 사용해 생성하는 형태로 작동하게 된다. 이 때 Transition 속성이 요소에 종속되는 것에 주의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Framer.js</a:t>
            </a:r>
          </a:p>
          <a:p>
            <a:pPr lvl="1"/>
            <a:r>
              <a:rPr/>
              <a:t>Framer Studio (Coffee Script)</a:t>
            </a:r>
          </a:p>
          <a:p>
            <a:pPr lvl="1"/>
            <a:r>
              <a:rPr/>
              <a:t>Framer Classic</a:t>
            </a:r>
          </a:p>
          <a:p>
            <a:pPr lvl="1"/>
            <a:r>
              <a:rPr/>
              <a:t>Framer Web</a:t>
            </a:r>
          </a:p>
          <a:p>
            <a:pPr lvl="0"/>
            <a:r>
              <a:rPr/>
              <a:t>피그마와 같은 프로토타이핑 도구였음</a:t>
            </a:r>
          </a:p>
          <a:p>
            <a:pPr lvl="0"/>
            <a:r>
              <a:rPr/>
              <a:t>React.js 기반 컴포넌트를 사용하는 프로토타이핑 도구</a:t>
            </a:r>
          </a:p>
          <a:p>
            <a:pPr lvl="1"/>
            <a:r>
              <a:rPr/>
              <a:t>따라서 노코드이면서 로우코드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국내에선 토스에서 사용해서 유명해짐</a:t>
            </a:r>
          </a:p>
          <a:p>
            <a:pPr lvl="1"/>
            <a:r>
              <a:rPr/>
              <a:t>토스는 네이티브 앱이 아닌 하이브리드 앱</a:t>
            </a:r>
          </a:p>
          <a:p>
            <a:pPr lvl="2"/>
            <a:r>
              <a:rPr/>
              <a:t>웹사이트인데 앱처럼 보이게 만든 것</a:t>
            </a:r>
          </a:p>
          <a:p>
            <a:pPr lvl="3"/>
            <a:r>
              <a:rPr/>
              <a:t>React.js</a:t>
            </a:r>
          </a:p>
          <a:p>
            <a:pPr lvl="4"/>
            <a:r>
              <a:rPr/>
              <a:t>프론트엔드 프레임워크</a:t>
            </a:r>
          </a:p>
          <a:p>
            <a:pPr lvl="4"/>
            <a:r>
              <a:rPr/>
              <a:t>컴포넌트</a:t>
            </a:r>
          </a:p>
          <a:p>
            <a:pPr lvl="2"/>
            <a:r>
              <a:rPr/>
              <a:t>React.js</a:t>
            </a:r>
          </a:p>
          <a:p>
            <a:pPr lvl="0"/>
            <a:r>
              <a:rPr/>
              <a:t>프레이머가 웹빌더로 피봇팅을 하면서</a:t>
            </a:r>
          </a:p>
          <a:p>
            <a:pPr lvl="1"/>
            <a:r>
              <a:rPr/>
              <a:t>디자인 도구로 사용하기가 불편해짐</a:t>
            </a:r>
          </a:p>
          <a:p>
            <a:pPr lvl="1"/>
            <a:r>
              <a:rPr/>
              <a:t>토스는 Deux 라는 이름의 별도 도구를 만들고 있다는 소문</a:t>
            </a:r>
          </a:p>
          <a:p>
            <a:pPr lvl="1"/>
            <a:r>
              <a:rPr>
                <a:hlinkClick r:id="rId2"/>
              </a:rPr>
              <a:t>지금, 툴이 아닌 틀을 바꿔야할 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React.js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Vue.js / Angular.js 등과 나란히 프론트엔드 삼대장이라 불리움.</a:t>
            </a:r>
          </a:p>
          <a:p>
            <a:pPr lvl="0"/>
            <a:r>
              <a:rPr/>
              <a:t>작은 부품을 조립하여 화면을 구성하는 컴포넌트 방식의 디자인</a:t>
            </a:r>
          </a:p>
          <a:p>
            <a:pPr lvl="0"/>
            <a:r>
              <a:rPr/>
              <a:t>SPA(Single Page Applcation)를 작성하는 데 사용됨</a:t>
            </a:r>
          </a:p>
          <a:p>
            <a:pPr lvl="0"/>
            <a:r>
              <a:rPr/>
              <a:t>웹의 Stateless함</a:t>
            </a:r>
          </a:p>
          <a:p>
            <a:pPr lvl="1"/>
            <a:r>
              <a:rPr/>
              <a:t>웹은 모든 접속에 대해 상태를 유지하지 않는다.</a:t>
            </a:r>
          </a:p>
          <a:p>
            <a:pPr lvl="2"/>
            <a:r>
              <a:rPr/>
              <a:t>두 번 접속해도 원칙적으로 별 개의 연결</a:t>
            </a:r>
          </a:p>
          <a:p>
            <a:pPr lvl="1"/>
            <a:r>
              <a:rPr/>
              <a:t>‘깜빡’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프레이머가 노코드라면 무엇이 가능한가?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UI: 9/10</a:t>
            </a:r>
          </a:p>
          <a:p>
            <a:pPr lvl="1"/>
            <a:r>
              <a:rPr/>
              <a:t>스크롤, 호버 등의 다양한 트리거를 사용한 효과 사용 가능</a:t>
            </a:r>
          </a:p>
          <a:p>
            <a:pPr lvl="1"/>
            <a:r>
              <a:rPr/>
              <a:t>React.js를 사용한 심리스한 SPA 구현</a:t>
            </a:r>
          </a:p>
          <a:p>
            <a:pPr lvl="0"/>
            <a:r>
              <a:rPr/>
              <a:t>로직: 4/10</a:t>
            </a:r>
          </a:p>
          <a:p>
            <a:pPr lvl="1"/>
            <a:r>
              <a:rPr/>
              <a:t>컴포넌트를 사용한 UI 상태 변경</a:t>
            </a:r>
          </a:p>
          <a:p>
            <a:pPr lvl="1"/>
            <a:r>
              <a:rPr/>
              <a:t>다채로운 인터랙션을 구현할 수 있음.</a:t>
            </a:r>
          </a:p>
          <a:p>
            <a:pPr lvl="2"/>
            <a:r>
              <a:rPr/>
              <a:t>그러나 백엔드 차원의 기능 전무</a:t>
            </a:r>
          </a:p>
          <a:p>
            <a:pPr lvl="0"/>
            <a:r>
              <a:rPr/>
              <a:t>DB: 4/10</a:t>
            </a:r>
          </a:p>
          <a:p>
            <a:pPr lvl="1"/>
            <a:r>
              <a:rPr/>
              <a:t>Content management System (CMS)를 사용한 템플릿 페이지 작성 가능</a:t>
            </a:r>
          </a:p>
          <a:p>
            <a:pPr lvl="1"/>
            <a:r>
              <a:rPr/>
              <a:t>외부 API와 같은 연결 불가</a:t>
            </a:r>
          </a:p>
          <a:p>
            <a:pPr lvl="2"/>
            <a:r>
              <a:rPr/>
              <a:t>팀의 애착과 고집이 느껴지는 부분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피그마와 다른 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오로지 Frame</a:t>
            </a:r>
          </a:p>
          <a:p>
            <a:pPr lvl="0"/>
            <a:r>
              <a:rPr/>
              <a:t>완성된 페이지는 React 기반의 웹사이트로 Publish 가능</a:t>
            </a:r>
          </a:p>
          <a:p>
            <a:pPr lvl="0"/>
            <a:r>
              <a:rPr/>
              <a:t>웹사이트를 위한 세팅</a:t>
            </a:r>
          </a:p>
          <a:p>
            <a:pPr lvl="1"/>
            <a:r>
              <a:rPr/>
              <a:t>라우팅/도메인/SEO 등등</a:t>
            </a:r>
          </a:p>
          <a:p>
            <a:pPr lvl="0"/>
            <a:r>
              <a:rPr/>
              <a:t>처음부터 반응형 디자인을 위한 Breakpoint 전제</a:t>
            </a:r>
          </a:p>
          <a:p>
            <a:pPr lvl="0"/>
            <a:r>
              <a:rPr/>
              <a:t>컴포넌트와 인스턴스의 관계가 엄격</a:t>
            </a:r>
          </a:p>
          <a:p>
            <a:pPr lvl="0"/>
            <a:r>
              <a:rPr/>
              <a:t>호버, 스크롤 등의 다양한 효과 구현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모든 프레이머 문서(프로젝트)는 팀에 귀속됨.</a:t>
            </a:r>
          </a:p>
          <a:p>
            <a:pPr lvl="0"/>
            <a:r>
              <a:rPr/>
              <a:t>다른 사람들과의 협업을 위해서는 결제가 필수</a:t>
            </a:r>
          </a:p>
          <a:p>
            <a:pPr lvl="0"/>
            <a:r>
              <a:rPr/>
              <a:t>특이하게도 프레이머 문서는 삭제가 불가능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에디터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페이지(Pages)</a:t>
            </a:r>
          </a:p>
          <a:p>
            <a:pPr lvl="0"/>
            <a:r>
              <a:rPr/>
              <a:t>말 그대로 페이지</a:t>
            </a:r>
          </a:p>
          <a:p>
            <a:pPr lvl="0"/>
            <a:r>
              <a:rPr/>
              <a:t>웹 / CMS / 캔버스</a:t>
            </a:r>
          </a:p>
          <a:p>
            <a:pPr lvl="1"/>
            <a:r>
              <a:rPr/>
              <a:t>웹: Publish 했을 때 인터넷에 배포되어서 주소로 접근할 수 있는 페이지</a:t>
            </a:r>
          </a:p>
          <a:p>
            <a:pPr lvl="1"/>
            <a:r>
              <a:rPr/>
              <a:t>CMS: CMS 컬렉션으로 자동 구성되는 웹 페이지</a:t>
            </a:r>
          </a:p>
          <a:p>
            <a:pPr lvl="1"/>
            <a:r>
              <a:rPr/>
              <a:t>캔버스: 프로토타이핑을 위한 페이지, React.js 컴포넌트를 Hand off로 개발자에게 전달 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레이어(Layers)</a:t>
            </a:r>
          </a:p>
          <a:p>
            <a:pPr lvl="0"/>
            <a:r>
              <a:rPr/>
              <a:t>캔버스 상의 하나의 요소(Elements)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브레이크포인트(Breakpoint)</a:t>
            </a:r>
          </a:p>
          <a:p>
            <a:pPr lvl="0"/>
            <a:r>
              <a:rPr/>
              <a:t>실제로 웹에 보여지게 되는 프레임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에셋(Assets)</a:t>
            </a:r>
          </a:p>
          <a:p>
            <a:pPr lvl="0"/>
            <a:r>
              <a:rPr/>
              <a:t>반복해서 사용하게 되는 페이지의 구성 요소(Components)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2023-11-25T19:38:15Z</dcterms:created>
  <dcterms:modified xsi:type="dcterms:W3CDTF">2023-11-25T19:38:15Z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