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webp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코로나 이후의 변화</a:t>
            </a:r>
          </a:p>
          <a:p>
            <a:pPr lvl="0"/>
            <a:r>
              <a:rPr/>
              <a:t>개발비용 증가</a:t>
            </a:r>
          </a:p>
          <a:p>
            <a:pPr lvl="0"/>
            <a:r>
              <a:rPr/>
              <a:t>온라인 의존도 높아짐</a:t>
            </a:r>
          </a:p>
          <a:p>
            <a:pPr lvl="1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2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511300"/>
            <a:ext cx="59055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 - </a:t>
            </a:r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유지보수 관점에서의 노코드와 코딩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코드로 된 제품은, 평상시에 분해가 되어 있다가 실행할 때 조립이 된다.</a:t>
            </a:r>
          </a:p>
          <a:p>
            <a:pPr lvl="1"/>
            <a:r>
              <a:rPr/>
              <a:t>Point of Interest 단위로 분리되어 있음.</a:t>
            </a:r>
          </a:p>
          <a:p>
            <a:pPr lvl="1"/>
            <a:r>
              <a:rPr/>
              <a:t>개발 패턴 (MVC, MVVM)</a:t>
            </a:r>
          </a:p>
          <a:p>
            <a:pPr lvl="0"/>
            <a:r>
              <a:rPr/>
              <a:t>노 코드 제품은, UI / DB / 로직이 한 데 뭉쳐서 존재하고 있고, 이 패키지 그대로 실행이 됨.</a:t>
            </a:r>
          </a:p>
          <a:p>
            <a:pPr lvl="1"/>
            <a:r>
              <a:rPr/>
              <a:t>컨벤션이 엄청나게 중요해진다.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511300"/>
            <a:ext cx="71501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쉽다</a:t>
            </a:r>
          </a:p>
          <a:p>
            <a:pPr lvl="0"/>
            <a:r>
              <a:rPr/>
              <a:t>검은 화면에 텍스트를 보며 작업하는 것이 코딩의 진입장벽</a:t>
            </a:r>
          </a:p>
          <a:p>
            <a:pPr lvl="1"/>
            <a:r>
              <a:rPr/>
              <a:t>노코드 툴은 GUI를 사용해서 WYSIWYG 환경을 구축</a:t>
            </a:r>
          </a:p>
          <a:p>
            <a:pPr lvl="2"/>
            <a:r>
              <a:rPr/>
              <a:t>What you see is what you get</a:t>
            </a:r>
          </a:p>
          <a:p>
            <a:pPr lvl="0"/>
            <a:r>
              <a:rPr/>
              <a:t>쉽기 때문에 프로그래밍의 학습을 보조하거나 진입장벽을 낮춰주는 효과가 있음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빠르다</a:t>
            </a:r>
          </a:p>
          <a:p>
            <a:pPr lvl="0"/>
            <a:r>
              <a:rPr/>
              <a:t>개발의 많은 부분이 컴포넌트화, 모듈화되어 있고</a:t>
            </a:r>
          </a:p>
          <a:p>
            <a:pPr lvl="1"/>
            <a:r>
              <a:rPr/>
              <a:t>뚝딱뚝딱 가져다 쓰면 됨</a:t>
            </a:r>
          </a:p>
          <a:p>
            <a:pPr lvl="0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저렴하다.</a:t>
            </a:r>
          </a:p>
          <a:p>
            <a:pPr lvl="0"/>
            <a:r>
              <a:rPr/>
              <a:t>개발 작업 측면:</a:t>
            </a:r>
          </a:p>
          <a:p>
            <a:pPr lvl="1"/>
            <a:r>
              <a:rPr/>
              <a:t>쉽고 빠르기 때문에 인력 부담 적음</a:t>
            </a:r>
          </a:p>
          <a:p>
            <a:pPr lvl="0"/>
            <a:r>
              <a:rPr/>
              <a:t>서비스 측면:</a:t>
            </a:r>
          </a:p>
          <a:p>
            <a:pPr lvl="1"/>
            <a:r>
              <a:rPr/>
              <a:t>작은 서비스인 경우 인프라 구축에 대한 유지비용이 적음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1인 창업</a:t>
            </a:r>
          </a:p>
          <a:p>
            <a:pPr lvl="0"/>
            <a:r>
              <a:rPr/>
              <a:t>많은 인력이 필요치 않기에 혼자서도 MVP 등의 제작을 통해 PMF 검증 가능</a:t>
            </a:r>
          </a:p>
          <a:p>
            <a:pPr lvl="1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느리다.</a:t>
            </a:r>
          </a:p>
          <a:p>
            <a:pPr lvl="0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0"/>
            <a:r>
              <a:rPr/>
              <a:t>느리고 로직을 최적화하기 어렵기 때문에 대용량 처리에 불리함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확장이 어렵다.</a:t>
            </a:r>
          </a:p>
          <a:p>
            <a:pPr lvl="0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1"/>
            <a:r>
              <a:rPr/>
              <a:t>규칙(컨벤션)을 잘 지켜서 만들어야 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코딩에 비해 제한된 기능</a:t>
            </a:r>
          </a:p>
          <a:p>
            <a:pPr lvl="0"/>
            <a:r>
              <a:rPr/>
              <a:t>마음껏 코드를 사용해 기능을 구현할 수 있는 것에 비해, 기능이 제한되고 타협해야하는 필요 있음.</a:t>
            </a:r>
          </a:p>
          <a:p>
            <a:pPr lvl="1"/>
            <a:r>
              <a:rPr/>
              <a:t>와 이게 돼?</a:t>
            </a:r>
          </a:p>
          <a:p>
            <a:pPr lvl="1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오랜 시간 성숙된 애자일 문화</a:t>
            </a:r>
          </a:p>
          <a:p>
            <a:pPr lvl="0"/>
            <a:r>
              <a:rPr/>
              <a:t>워터폴 방식 개발 방법론의 한계를 해결하기 위한 대안</a:t>
            </a:r>
          </a:p>
          <a:p>
            <a:pPr lvl="0"/>
            <a:r>
              <a:rPr/>
              <a:t>빠른 프로토타입과 테스트를 반복해가며 개발 - 노코드의 신속성과 직관성이 필요한 영역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생성형 AI의 출현</a:t>
            </a:r>
          </a:p>
          <a:p>
            <a:pPr lvl="0"/>
            <a:r>
              <a:rPr/>
              <a:t>생성형 AI는 코드 또는 발화의 형태로 대답을 할 수 있음</a:t>
            </a:r>
          </a:p>
          <a:p>
            <a:pPr lvl="0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코로나 이후의 변화</a:t>
            </a:r>
          </a:p>
          <a:p>
            <a:pPr lvl="0"/>
            <a:r>
              <a:rPr/>
              <a:t>세계경제 악화</a:t>
            </a:r>
          </a:p>
          <a:p>
            <a:pPr lvl="0"/>
            <a:r>
              <a:rPr/>
              <a:t>투자 시장의 변화</a:t>
            </a:r>
          </a:p>
          <a:p>
            <a:pPr lvl="1"/>
            <a:r>
              <a:rPr/>
              <a:t>기존: 미래가치에 투자</a:t>
            </a:r>
          </a:p>
          <a:p>
            <a:pPr lvl="1"/>
            <a:r>
              <a:rPr/>
              <a:t>현재: 현재수익/성과에 투자</a:t>
            </a:r>
          </a:p>
          <a:p>
            <a:pPr lvl="2"/>
            <a:r>
              <a:rPr/>
              <a:t>검증된 아이디어. 검증의 필요성 증가</a:t>
            </a:r>
          </a:p>
          <a:p>
            <a:pPr lvl="3"/>
            <a:r>
              <a:rPr/>
              <a:t>빠른 검증(MVP)을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2023-11-24T19:03:22Z</dcterms:created>
  <dcterms:modified xsi:type="dcterms:W3CDTF">2023-11-24T19:03:22Z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