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24"/>
          <a:sy d="100" n="124"/>
        </p:scale>
        <p:origin x="389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 ### 로우코드</a:t>
            </a:r>
          </a:p>
          <a:p>
            <a:pPr lvl="0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쉽다.</a:t>
            </a:r>
          </a:p>
          <a:p>
            <a:pPr lvl="0"/>
            <a:r>
              <a:rPr/>
              <a:t>검은 화면에 텍스트를 보며 작업하는 것이 코딩의 진입장벽</a:t>
            </a:r>
          </a:p>
          <a:p>
            <a:pPr lvl="1"/>
            <a:r>
              <a:rPr/>
              <a:t>노코드 툴은 GUI를 사용해서 WYSIWYG 환경을 구축</a:t>
            </a:r>
          </a:p>
          <a:p>
            <a:pPr lvl="2"/>
            <a:r>
              <a:rPr/>
              <a:t>What you see is what you get</a:t>
            </a:r>
          </a:p>
          <a:p>
            <a:pPr lvl="0"/>
            <a:r>
              <a:rPr/>
              <a:t>쉽기 때문에 프로그래밍의 학습을 보조하거나 진입장벽을 낮춰주는 효과가 있음 ### 빠르다.</a:t>
            </a:r>
          </a:p>
          <a:p>
            <a:pPr lvl="0"/>
            <a:r>
              <a:rPr/>
              <a:t>개발의 많은 부분이 컴포넌트화, 모듈화되어 있고</a:t>
            </a:r>
          </a:p>
          <a:p>
            <a:pPr lvl="1"/>
            <a:r>
              <a:rPr/>
              <a:t>뚝딱뚝딱 가져다 쓰면 됨</a:t>
            </a:r>
          </a:p>
          <a:p>
            <a:pPr lvl="0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AI는 코드 또는 발화의 형태로 대답을 할 수 있음</a:t>
            </a:r>
          </a:p>
          <a:p>
            <a:pPr lvl="1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아이디어에 투자</a:t>
            </a:r>
          </a:p>
          <a:p>
            <a:pPr lvl="4"/>
            <a:r>
              <a:rPr/>
              <a:t>검증의 필요성 증가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2">
      <a:majorFont>
        <a:latin typeface="Gill Sans MT"/>
        <a:ea typeface="KoPubWorld돋움체 Bold"/>
        <a:cs typeface=""/>
      </a:majorFont>
      <a:minorFont>
        <a:latin typeface="Gill Sans MT"/>
        <a:ea typeface="KoPubWorld돋움체 Bold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노코드 개론</dc:title>
  <dc:creator/>
  <cp:keywords/>
  <dcterms:created xsi:type="dcterms:W3CDTF">2023-11-24T16:58:51Z</dcterms:created>
  <dcterms:modified xsi:type="dcterms:W3CDTF">2023-11-24T16:58:51Z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