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webp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</a:t>
            </a:r>
          </a:p>
          <a:p>
            <a:pPr lvl="1"/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쉽다.</a:t>
            </a:r>
          </a:p>
          <a:p>
            <a:pPr lvl="1"/>
            <a:r>
              <a:rPr/>
              <a:t>검은 화면에 텍스트를 보며 작업하는 것이 코딩의 진입장벽</a:t>
            </a:r>
          </a:p>
          <a:p>
            <a:pPr lvl="2"/>
            <a:r>
              <a:rPr/>
              <a:t>노코드 툴은 GUI를 사용해서 WYSIWYG 환경을 구축</a:t>
            </a:r>
          </a:p>
          <a:p>
            <a:pPr lvl="3"/>
            <a:r>
              <a:rPr/>
              <a:t>What you see is what you get</a:t>
            </a:r>
          </a:p>
          <a:p>
            <a:pPr lvl="1"/>
            <a:r>
              <a:rPr/>
              <a:t>쉽기 때문에 프로그래밍의 학습을 보조하거나 진입장벽을 낮춰주는 효과가 있음</a:t>
            </a:r>
          </a:p>
          <a:p>
            <a:pPr lvl="0"/>
            <a:r>
              <a:rPr/>
              <a:t>빠르다.</a:t>
            </a:r>
          </a:p>
          <a:p>
            <a:pPr lvl="1"/>
            <a:r>
              <a:rPr/>
              <a:t>개발의 많은 부분이 컴포넌트화, 모듈화되어 있고</a:t>
            </a:r>
          </a:p>
          <a:p>
            <a:pPr lvl="2"/>
            <a:r>
              <a:rPr/>
              <a:t>뚝딱뚝딱 가져다 쓰면 됨</a:t>
            </a:r>
          </a:p>
          <a:p>
            <a:pPr lvl="1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오랜 시간 성숙된 애자일 문화</a:t>
            </a:r>
          </a:p>
          <a:p>
            <a:pPr lvl="1"/>
            <a:r>
              <a:rPr/>
              <a:t>워터폴 방식의 개발 방법론의 한계를 해결하기 위한 대안</a:t>
            </a:r>
          </a:p>
          <a:p>
            <a:pPr lvl="1"/>
            <a:r>
              <a:rPr/>
              <a:t>빠른 프로토타입과 테스트를 반복해가며 개발</a:t>
            </a:r>
          </a:p>
          <a:p>
            <a:pPr lvl="2"/>
            <a:r>
              <a:rPr/>
              <a:t>노코드의 신속성과 직관성이 필요한 영역</a:t>
            </a:r>
          </a:p>
          <a:p>
            <a:pPr lvl="0"/>
            <a:r>
              <a:rPr/>
              <a:t>생성형 AI의 출현</a:t>
            </a:r>
          </a:p>
          <a:p>
            <a:pPr lvl="1"/>
            <a:r>
              <a:rPr/>
              <a:t>생성형 AI가 코드가 아닌 노코드(GUI)의 형태로 대답을 할 수 있다면 사람과의 대화에 유리</a:t>
            </a:r>
          </a:p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세계경제 악화</a:t>
            </a:r>
          </a:p>
          <a:p>
            <a:pPr lvl="1"/>
            <a:r>
              <a:rPr/>
              <a:t>투자 시장의 변화</a:t>
            </a:r>
          </a:p>
          <a:p>
            <a:pPr lvl="2"/>
            <a:r>
              <a:rPr/>
              <a:t>기존: 미래가치에 투자</a:t>
            </a:r>
          </a:p>
          <a:p>
            <a:pPr lvl="2"/>
            <a:r>
              <a:rPr/>
              <a:t>현재: 현재수익/성과에 투자</a:t>
            </a:r>
          </a:p>
          <a:p>
            <a:pPr lvl="3"/>
            <a:r>
              <a:rPr/>
              <a:t>검증된 아이디어에 투자</a:t>
            </a:r>
          </a:p>
          <a:p>
            <a:pPr lvl="4"/>
            <a:r>
              <a:rPr/>
              <a:t>검증의 필요성 증가</a:t>
            </a:r>
          </a:p>
          <a:p>
            <a:pPr lvl="1"/>
            <a:r>
              <a:rPr/>
              <a:t>개발비용 증가</a:t>
            </a:r>
          </a:p>
          <a:p>
            <a:pPr lvl="1"/>
            <a:r>
              <a:rPr/>
              <a:t>온라인 의존도 높아짐</a:t>
            </a:r>
          </a:p>
          <a:p>
            <a:pPr lvl="2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3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노코드 개론</dc:title>
  <dc:creator/>
  <cp:keywords/>
  <dcterms:created xsi:type="dcterms:W3CDTF">2023-11-24T15:58:29Z</dcterms:created>
  <dcterms:modified xsi:type="dcterms:W3CDTF">2023-11-24T15:58:29Z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