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24"/>
          <a:sy d="100" n="124"/>
        </p:scale>
        <p:origin x="389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1" marL="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None/>
        <a:defRPr b="1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브론즈 ~ 골드</a:t>
            </a:r>
          </a:p>
          <a:p>
            <a:pPr lvl="1"/>
            <a:r>
              <a:rPr/>
              <a:t>노션 : 정보 제공 위주의 웹 페이지 제작, 데이터베이스 활용</a:t>
            </a:r>
          </a:p>
          <a:p>
            <a:pPr lvl="1"/>
            <a:r>
              <a:rPr/>
              <a:t>피그마 : 벡터 디자인 및 UI 제작 도구</a:t>
            </a:r>
          </a:p>
          <a:p>
            <a:pPr lvl="1"/>
            <a:r>
              <a:rPr/>
              <a:t>구글 시트 : 스프레드시트 형식으로 데이터를 관리하며, API를 통해 DB로도 활용</a:t>
            </a:r>
          </a:p>
          <a:p>
            <a:pPr lvl="1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다이아 ~ 플래티넘</a:t>
            </a:r>
          </a:p>
          <a:p>
            <a:pPr lvl="1"/>
            <a:r>
              <a:rPr/>
              <a:t>프레이머: 리액트 컴포넌트를 사용하는 웹페이지 빌더. 코드 사용 가능(Low-code)</a:t>
            </a:r>
          </a:p>
          <a:p>
            <a:pPr lvl="1"/>
            <a:r>
              <a:rPr/>
              <a:t>웹플로우: Code export를 지원하는 노코드 웹 빌더</a:t>
            </a:r>
          </a:p>
          <a:p>
            <a:pPr lvl="1"/>
            <a:r>
              <a:rPr/>
              <a:t>에어테이블: 스프레드시트와 같은 테이블 데이터를 기록/관리.</a:t>
            </a:r>
          </a:p>
          <a:p>
            <a:pPr lvl="1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마스터</a:t>
            </a:r>
          </a:p>
          <a:p>
            <a:pPr lvl="1"/>
            <a:r>
              <a:rPr/>
              <a:t>버블: 프론트엔드/백엔드/DB를 모두 가진 전천후 웹 애플리케이션 빌더</a:t>
            </a:r>
          </a:p>
          <a:p>
            <a:pPr lvl="1"/>
            <a:r>
              <a:rPr/>
              <a:t>플러터 플로우: 플러터(Flutter) 기반의 노코드 도구. 코드 사용가능(Low-code)</a:t>
            </a:r>
          </a:p>
          <a:p>
            <a:pPr lvl="1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프리토타입 (Pretotype)</a:t>
            </a:r>
          </a:p>
          <a:p>
            <a:pPr lvl="1"/>
            <a:r>
              <a:rPr/>
              <a:t>아주 기초적인 수준으로 작동하거나, 심지어는 작동하지 않아도 작동하는 것처럼 보이는 가짜 제품</a:t>
            </a:r>
          </a:p>
          <a:p>
            <a:pPr lvl="1"/>
            <a:r>
              <a:rPr b="1"/>
              <a:t>“fake it</a:t>
            </a:r>
            <a:r>
              <a:rPr/>
              <a:t> till you make it”</a:t>
            </a:r>
          </a:p>
          <a:p>
            <a:pPr lvl="2"/>
            <a:r>
              <a:rPr>
                <a:hlinkClick r:id="rId2"/>
              </a:rPr>
              <a:t>유의미한 실패는 성공의 어머니, 프리토타입</a:t>
            </a:r>
          </a:p>
          <a:p>
            <a:pPr lvl="0"/>
            <a:r>
              <a:rPr/>
              <a:t>MVP (Minimum Viable Product)</a:t>
            </a:r>
          </a:p>
          <a:p>
            <a:pPr lvl="1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AI는 코드 또는 발화의 형태로 대답을 할 수 있음</a:t>
            </a:r>
          </a:p>
          <a:p>
            <a:pPr lvl="1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아이디어. 검증의 필요성 증가</a:t>
            </a:r>
          </a:p>
          <a:p>
            <a:pPr lvl="4"/>
            <a:r>
              <a:rPr/>
              <a:t>빠른 검증(MVP)을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2023-11-24T17:35:50Z</dcterms:created>
  <dcterms:modified xsi:type="dcterms:W3CDTF">2023-11-24T17:35:50Z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