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isquiet.io/@grum_jeon/makerlog/%EC%97%91%EC%85%80-%EC%8B%9C%ED%8A%B8-%ED%95%98%EB%82%98%EB%A1%9C-%EC%8B%9C%EC%9E%91%ED%95%B4-%EC%97%B0%EA%B0%84-%EC%88%98%EC%8B%AD%EC%96%B5%EC%9D%84-%EB%B2%8C%EC%96%B4%EB%93%A4%EC%9D%B4%EB%8A%94-%EC%82%AC%EB%9E%8C%EC%9D%B4-%ED%95%9C%EB%91%98%EC%9D%B4-%EC%95%84%EB%8B%88%EB%8B%A4-feat-9%EC%B2%9C%EC%96%B5-%EC%83%81%EC%9E%A5%ED%9A%8C%EC%82%AC-%ED%8F%AC%ED%95%A8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엑셀 시트 하나로 시작해 연간 수십억을 벌어들이는 사람이 한둘이 아니다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타입(Types, 유형)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정보의 유형, 종류</a:t>
            </a:r>
          </a:p>
          <a:p>
            <a:pPr lvl="1"/>
            <a:r>
              <a:rPr/>
              <a:t>숫자와 텍스트, 불리언</a:t>
            </a:r>
          </a:p>
          <a:p>
            <a:pPr lvl="1"/>
            <a:r>
              <a:rPr/>
              <a:t>날짜, 지리적 위치 등 복합적인 정보 형태</a:t>
            </a:r>
          </a:p>
          <a:p>
            <a:pPr lvl="1"/>
            <a:r>
              <a:rPr/>
              <a:t>리스트, 객체, 함수 등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타입이 같으면, 연산을 할 수 있다.</a:t>
            </a:r>
          </a:p>
          <a:p>
            <a:pPr lvl="0"/>
            <a:r>
              <a:rPr/>
              <a:t>타입이 다르면, 연산을 할 수 없다.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연산(Operations)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사칙연산</a:t>
            </a:r>
          </a:p>
          <a:p>
            <a:pPr lvl="1"/>
            <a:r>
              <a:rPr/>
              <a:t>더하기, 빼기, 곱하기, 나누기</a:t>
            </a:r>
          </a:p>
          <a:p>
            <a:pPr lvl="0"/>
            <a:r>
              <a:rPr/>
              <a:t>두 개의 정보(값)을 연산자(Operator)를 사용해 하나로 만드는 것.</a:t>
            </a:r>
          </a:p>
          <a:p>
            <a:pPr lvl="1" indent="-457200" marL="914400">
              <a:buAutoNum type="arabicPeriod"/>
            </a:pPr>
            <a:r>
              <a:rPr/>
              <a:t>두 개와 하나는 타입이 같다.</a:t>
            </a:r>
          </a:p>
          <a:p>
            <a:pPr lvl="2"/>
            <a:r>
              <a:rPr/>
              <a:t>비교연산(Comparison Operation)의 경우는 결과값이 항상 불리언 타입으로 나옴.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타입의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텍스트(Text)</a:t>
            </a:r>
          </a:p>
          <a:p>
            <a:pPr lvl="0"/>
            <a:r>
              <a:rPr/>
              <a:t>문자의 나열, 순서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숫자(Number)</a:t>
            </a:r>
          </a:p>
          <a:p>
            <a:pPr lvl="0"/>
            <a:r>
              <a:rPr/>
              <a:t>양</a:t>
            </a:r>
          </a:p>
          <a:p>
            <a:pPr lvl="1"/>
            <a:r>
              <a:rPr/>
              <a:t>Integer (정수)</a:t>
            </a:r>
          </a:p>
          <a:p>
            <a:pPr lvl="1"/>
            <a:r>
              <a:rPr/>
              <a:t>Float (소수)</a:t>
            </a:r>
          </a:p>
          <a:p>
            <a:pPr lvl="1"/>
            <a:r>
              <a:rPr/>
              <a:t>Double</a:t>
            </a:r>
          </a:p>
          <a:p>
            <a:pPr lvl="0"/>
            <a:r>
              <a:rPr/>
              <a:t>날짜와 시간(Datetime)</a:t>
            </a:r>
          </a:p>
          <a:p>
            <a:pPr lvl="1"/>
            <a:r>
              <a:rPr/>
              <a:t>내부적으로 숫자로 변환됨.</a:t>
            </a:r>
          </a:p>
          <a:p>
            <a:pPr lvl="2"/>
            <a:r>
              <a:rPr/>
              <a:t>엑셀의 경우 </a:t>
            </a:r>
            <a:r>
              <a:rPr>
                <a:latin typeface="Courier"/>
              </a:rPr>
              <a:t>1899-12-30</a:t>
            </a:r>
            <a:r>
              <a:rPr/>
              <a:t> 부터 하루를 1로 쳐서 지난 시간을 날짜와 시간으로 관리</a:t>
            </a:r>
          </a:p>
          <a:p>
            <a:pPr lvl="2"/>
            <a:r>
              <a:rPr/>
              <a:t>노션과 대부분의 개발 언어에서는 Unix Timestamp를 사용.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불리언(Boolean, Bool)</a:t>
            </a:r>
          </a:p>
          <a:p>
            <a:pPr lvl="0"/>
            <a:r>
              <a:rPr/>
              <a:t>모 아니면 도 형태의 데이터. 기면 기고, 아니면 아니고.</a:t>
            </a:r>
          </a:p>
          <a:p>
            <a:pPr lvl="0"/>
            <a:r>
              <a:rPr/>
              <a:t>Yes / No</a:t>
            </a:r>
          </a:p>
          <a:p>
            <a:pPr lvl="1"/>
            <a:r>
              <a:rPr/>
              <a:t>Bit</a:t>
            </a:r>
          </a:p>
          <a:p>
            <a:pPr lvl="0"/>
            <a:r>
              <a:rPr>
                <a:latin typeface="Courier"/>
              </a:rPr>
              <a:t>True</a:t>
            </a:r>
            <a:r>
              <a:rPr/>
              <a:t> or </a:t>
            </a:r>
            <a:r>
              <a:rPr>
                <a:latin typeface="Courier"/>
              </a:rPr>
              <a:t>False</a:t>
            </a:r>
          </a:p>
          <a:p>
            <a:pPr lvl="0"/>
            <a:r>
              <a:rPr/>
              <a:t>참 또는 거짓</a:t>
            </a:r>
          </a:p>
          <a:p>
            <a:pPr lvl="0"/>
            <a:r>
              <a:rPr>
                <a:latin typeface="Courier"/>
              </a:rPr>
              <a:t>1</a:t>
            </a:r>
            <a:r>
              <a:rPr/>
              <a:t> 또는 </a:t>
            </a:r>
            <a:r>
              <a:rPr>
                <a:latin typeface="Courier"/>
              </a:rPr>
              <a:t>0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리스트(List), 배열(Array)</a:t>
            </a:r>
          </a:p>
          <a:p>
            <a:pPr lvl="0"/>
            <a:r>
              <a:rPr/>
              <a:t>단순한 타입이 여러 개 있는 타입</a:t>
            </a:r>
          </a:p>
          <a:p>
            <a:pPr lvl="0"/>
            <a:r>
              <a:rPr/>
              <a:t>리스트의 타입은 한 종류여야 합니다.</a:t>
            </a:r>
          </a:p>
          <a:p>
            <a:pPr lvl="1"/>
            <a:r>
              <a:rPr>
                <a:latin typeface="Courier"/>
              </a:rPr>
              <a:t>[1, 2, 3, 4, 5, 6, 7, 8, 9, 10]</a:t>
            </a:r>
          </a:p>
          <a:p>
            <a:pPr lvl="2"/>
            <a:r>
              <a:rPr>
                <a:latin typeface="Courier"/>
              </a:rPr>
              <a:t>[1, 2, 3, 4, 5, 6, 7]</a:t>
            </a:r>
          </a:p>
          <a:p>
            <a:pPr lvl="1"/>
            <a:r>
              <a:rPr>
                <a:latin typeface="Courier"/>
              </a:rPr>
              <a:t>[”강아지”, “새”, “컴퓨터”]</a:t>
            </a:r>
          </a:p>
          <a:p>
            <a:pPr lvl="0"/>
            <a:r>
              <a:rPr/>
              <a:t>리스트의 연산</a:t>
            </a:r>
          </a:p>
          <a:p>
            <a:pPr lvl="1"/>
            <a:r>
              <a:rPr/>
              <a:t>리스트끼리 더하기(Join)</a:t>
            </a:r>
          </a:p>
          <a:p>
            <a:pPr lvl="1"/>
            <a:r>
              <a:rPr/>
              <a:t>리스트에서 겹치는 것만 남기기(Intersect)</a:t>
            </a:r>
          </a:p>
          <a:p>
            <a:pPr lvl="1"/>
            <a:r>
              <a:rPr/>
              <a:t>리스트끼리 안 겹치는 것만 남기기(Exclude)</a:t>
            </a:r>
          </a:p>
          <a:p>
            <a:pPr lvl="0"/>
            <a:r>
              <a:rPr/>
              <a:t>반복에 사용</a:t>
            </a:r>
          </a:p>
          <a:p>
            <a:pPr lvl="1"/>
            <a:r>
              <a:rPr>
                <a:latin typeface="Courier"/>
              </a:rPr>
              <a:t>[”인기 급상승”, “쇼핑”, “음악”, “영화”, ….]</a:t>
            </a:r>
          </a:p>
          <a:p>
            <a:pPr lvl="0"/>
            <a:r>
              <a:rPr/>
              <a:t>리스트는 1차원 배열</a:t>
            </a:r>
          </a:p>
          <a:p>
            <a:pPr lvl="1"/>
            <a:r>
              <a:rPr/>
              <a:t>2차원 배열 = 행렬(행과 열, Matrix) = 셀 범위(Cell Ranges)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객체(Object)</a:t>
            </a:r>
          </a:p>
          <a:p>
            <a:pPr lvl="0"/>
            <a:r>
              <a:rPr b="1"/>
              <a:t>엔티티</a:t>
            </a:r>
            <a:r>
              <a:rPr/>
              <a:t>(Entities, 개체), </a:t>
            </a:r>
            <a:r>
              <a:rPr b="1"/>
              <a:t>띵</a:t>
            </a:r>
            <a:r>
              <a:rPr/>
              <a:t>(Thing)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2023-11-25T14:02:50Z</dcterms:created>
  <dcterms:modified xsi:type="dcterms:W3CDTF">2023-11-25T14:02:50Z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