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6288"/>
    <p:restoredTop sz="94660"/>
  </p:normalViewPr>
  <p:slideViewPr>
    <p:cSldViewPr snapToGrid="0">
      <p:cViewPr varScale="1">
        <p:scale>
          <a:sx d="100" n="124"/>
          <a:sy d="100" n="124"/>
        </p:scale>
        <p:origin x="346" y="10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93638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556450"/>
            <a:ext cx="4645152" cy="39030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563847"/>
            <a:ext cx="4645152" cy="38950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2006887"/>
            <a:ext cx="3275013" cy="3446786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Wingdings" panose="05000000000000000000" pitchFamily="2" charset="2"/>
              <a:buChar char="Ø"/>
              <a:defRPr sz="1600" b="1"/>
            </a:lvl1pPr>
            <a:lvl2pPr marL="270000" indent="-285750">
              <a:buFont typeface="Arial" panose="020B0604020202020204" pitchFamily="34" charset="0"/>
              <a:buChar char="•"/>
              <a:defRPr sz="1400"/>
            </a:lvl2pPr>
            <a:lvl3pPr marL="1085850" indent="-171450">
              <a:buFont typeface="Arial" panose="020B0604020202020204" pitchFamily="34" charset="0"/>
              <a:buChar char="•"/>
              <a:defRPr sz="1200"/>
            </a:lvl3pPr>
            <a:lvl4pPr marL="1543050" indent="-171450">
              <a:buFont typeface="Arial" panose="020B0604020202020204" pitchFamily="34" charset="0"/>
              <a:buChar char="•"/>
              <a:defRPr sz="1000"/>
            </a:lvl4pPr>
            <a:lvl5pPr marL="2000250" indent="-171450">
              <a:buFont typeface="Arial" panose="020B0604020202020204" pitchFamily="34" charset="0"/>
              <a:buChar char="•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180000" marR="0" lvl="0" indent="-1800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Click to edit Master text styles</a:t>
            </a:r>
          </a:p>
          <a:p>
            <a:pPr marL="450000" marR="0" lvl="1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Second level</a:t>
            </a:r>
          </a:p>
          <a:p>
            <a:pPr marL="720000" marR="0" lvl="2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Third level</a:t>
            </a:r>
          </a:p>
          <a:p>
            <a:pPr marL="990000" marR="0" lvl="3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Fourth level</a:t>
            </a:r>
          </a:p>
          <a:p>
            <a:pPr marL="1260000" marR="0" lvl="4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2006886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84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38" t="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50914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ko-KR"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ko-KR" dirty="0" lang="en-US"/>
              <a:t>Click to edit Master text styles</a:t>
            </a:r>
          </a:p>
          <a:p>
            <a:pPr lvl="1"/>
            <a:r>
              <a:rPr altLang="ko-KR" dirty="0" lang="en-US"/>
              <a:t>Second level</a:t>
            </a:r>
          </a:p>
          <a:p>
            <a:pPr lvl="2"/>
            <a:r>
              <a:rPr altLang="ko-KR" dirty="0" lang="en-US"/>
              <a:t>Third level</a:t>
            </a:r>
          </a:p>
          <a:p>
            <a:pPr lvl="3"/>
            <a:r>
              <a:rPr altLang="ko-KR" dirty="0" lang="en-US"/>
              <a:t>Fourth level</a:t>
            </a:r>
          </a:p>
          <a:p>
            <a:pPr lvl="4"/>
            <a:r>
              <a:rPr altLang="ko-KR" dirty="0" lang="en-US"/>
              <a:t>Fifth level</a:t>
            </a:r>
          </a:p>
          <a:p>
            <a:pPr lvl="0"/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4C4E-34F9-45CC-B37F-CA2D38683A76}" type="datetimeFigureOut">
              <a:rPr altLang="en-US" lang="ko-KR" smtClean="0"/>
              <a:t>2023-11-26</a:t>
            </a:fld>
            <a:endParaRPr altLang="en-US" lang="ko-KR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dirty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0C7DC-6F04-406D-8FB8-4C6CA3F9D64C}" type="slidenum">
              <a:rPr altLang="en-US" lang="ko-KR" smtClean="0"/>
              <a:t>‹#›</a:t>
            </a:fld>
            <a:endParaRPr altLang="en-US" dirty="0" 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9176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b="0" cap="all" i="0" kern="1200" sz="24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180000" latinLnBrk="1" marL="180000" rtl="0">
        <a:lnSpc>
          <a:spcPct val="110000"/>
        </a:lnSpc>
        <a:spcBef>
          <a:spcPts val="10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="0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180000" latinLnBrk="1" marL="45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180000" latinLnBrk="1" marL="72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180000" latinLnBrk="1" marL="99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180000" latinLnBrk="1" marL="126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OWQlHgEo7Hw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프레이머로 블로그 만들기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에디터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캔버스</a:t>
            </a:r>
          </a:p>
          <a:p>
            <a:pPr lvl="0"/>
            <a:r>
              <a:rPr/>
              <a:t>가로/세로로 거의 무한하게 늘어남</a:t>
            </a:r>
          </a:p>
          <a:p>
            <a:pPr lvl="0"/>
            <a:r>
              <a:rPr/>
              <a:t>1 페이지 = 1 캔버스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페이지(Pages)</a:t>
            </a:r>
          </a:p>
          <a:p>
            <a:pPr lvl="0"/>
            <a:r>
              <a:rPr/>
              <a:t>말 그대로 페이지</a:t>
            </a:r>
          </a:p>
          <a:p>
            <a:pPr lvl="0"/>
            <a:r>
              <a:rPr/>
              <a:t>웹 / CMS / 캔버스</a:t>
            </a:r>
          </a:p>
          <a:p>
            <a:pPr lvl="1"/>
            <a:r>
              <a:rPr/>
              <a:t>웹: Publish 했을 때 인터넷에 배포되어서 주소로 접근할 수 있는 페이지</a:t>
            </a:r>
          </a:p>
          <a:p>
            <a:pPr lvl="1"/>
            <a:r>
              <a:rPr/>
              <a:t>CMS: CMS 컬렉션으로 자동 구성되는 웹 페이지</a:t>
            </a:r>
          </a:p>
          <a:p>
            <a:pPr lvl="1"/>
            <a:r>
              <a:rPr/>
              <a:t>캔버스: 프로토타이핑을 위한 페이지, React.js 컴포넌트를 Hand off로 개발자에게 전달 가능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레이어(Layers)</a:t>
            </a:r>
          </a:p>
          <a:p>
            <a:pPr lvl="0"/>
            <a:r>
              <a:rPr/>
              <a:t>캔버스 상의 하나의 요소(Elements)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브레이크포인트(Breakpoint)</a:t>
            </a:r>
          </a:p>
          <a:p>
            <a:pPr lvl="0"/>
            <a:r>
              <a:rPr/>
              <a:t>실제로 웹에 보여지게 되는 프레임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에셋(Assets)</a:t>
            </a:r>
          </a:p>
          <a:p>
            <a:pPr lvl="0"/>
            <a:r>
              <a:rPr/>
              <a:t>반복해서 사용하게 되는 페이지의 구성 요소(Components)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프레이머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Framer.js</a:t>
            </a:r>
          </a:p>
          <a:p>
            <a:pPr lvl="1"/>
            <a:r>
              <a:rPr/>
              <a:t>Framer Studio (Coffee Script)</a:t>
            </a:r>
          </a:p>
          <a:p>
            <a:pPr lvl="1"/>
            <a:r>
              <a:rPr/>
              <a:t>Framer Classic</a:t>
            </a:r>
          </a:p>
          <a:p>
            <a:pPr lvl="1"/>
            <a:r>
              <a:rPr/>
              <a:t>Framer Web</a:t>
            </a:r>
          </a:p>
          <a:p>
            <a:pPr lvl="0"/>
            <a:r>
              <a:rPr/>
              <a:t>피그마와 같은 프로토타이핑 도구였음</a:t>
            </a:r>
          </a:p>
          <a:p>
            <a:pPr lvl="0"/>
            <a:r>
              <a:rPr/>
              <a:t>React.js 기반 컴포넌트를 사용하는 프로토타이핑 도구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국내에선 토스에서 사용해서 유명해짐</a:t>
            </a:r>
          </a:p>
          <a:p>
            <a:pPr lvl="1"/>
            <a:r>
              <a:rPr/>
              <a:t>토스는 네이티브 앱이 아닌 하이브리드 앱</a:t>
            </a:r>
          </a:p>
          <a:p>
            <a:pPr lvl="2"/>
            <a:r>
              <a:rPr/>
              <a:t>웹사이트인데 앱처럼 보이게 만든 것</a:t>
            </a:r>
          </a:p>
          <a:p>
            <a:pPr lvl="3"/>
            <a:r>
              <a:rPr/>
              <a:t>React.js</a:t>
            </a:r>
          </a:p>
          <a:p>
            <a:pPr lvl="4"/>
            <a:r>
              <a:rPr/>
              <a:t>프론트엔드 프레임워크</a:t>
            </a:r>
          </a:p>
          <a:p>
            <a:pPr lvl="4"/>
            <a:r>
              <a:rPr/>
              <a:t>컴포넌트</a:t>
            </a:r>
          </a:p>
          <a:p>
            <a:pPr lvl="2"/>
            <a:r>
              <a:rPr/>
              <a:t>React.js</a:t>
            </a:r>
          </a:p>
          <a:p>
            <a:pPr lvl="0"/>
            <a:r>
              <a:rPr/>
              <a:t>프레이머가 웹빌더로 피봇팅을 하면서</a:t>
            </a:r>
          </a:p>
          <a:p>
            <a:pPr lvl="1"/>
            <a:r>
              <a:rPr/>
              <a:t>디자인 도구로 사용하기가 불편해짐</a:t>
            </a:r>
          </a:p>
          <a:p>
            <a:pPr lvl="1"/>
            <a:r>
              <a:rPr/>
              <a:t>토스는 Deux 라는 이름의 별도 도구를 만들고 있다는 소문</a:t>
            </a:r>
          </a:p>
          <a:p>
            <a:pPr lvl="1"/>
            <a:r>
              <a:rPr>
                <a:hlinkClick r:id="rId2"/>
              </a:rPr>
              <a:t>지금, 툴이 아닌 틀을 바꿔야할 때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React.js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Vue.js / Angular.js 등과 나란히 프론트엔드 삼대장이라 불리움.</a:t>
            </a:r>
          </a:p>
          <a:p>
            <a:pPr lvl="0"/>
            <a:r>
              <a:rPr/>
              <a:t>작은 부품을 조립하여 화면을 구성하는 컴포넌트 방식의 디자인</a:t>
            </a:r>
          </a:p>
          <a:p>
            <a:pPr lvl="0"/>
            <a:r>
              <a:rPr/>
              <a:t>SPA(Single Page Applcation)를 작성하는 데 사용됨</a:t>
            </a:r>
          </a:p>
          <a:p>
            <a:pPr lvl="0"/>
            <a:r>
              <a:rPr/>
              <a:t>웹의 Stateless함</a:t>
            </a:r>
          </a:p>
          <a:p>
            <a:pPr lvl="1"/>
            <a:r>
              <a:rPr/>
              <a:t>웹은 모든 접속에 대해 상태를 유지하지 않는다.</a:t>
            </a:r>
          </a:p>
          <a:p>
            <a:pPr lvl="2"/>
            <a:r>
              <a:rPr/>
              <a:t>두 번 접속해도 원칙적으로 별 개의 연결</a:t>
            </a:r>
          </a:p>
          <a:p>
            <a:pPr lvl="1"/>
            <a:r>
              <a:rPr/>
              <a:t>‘깜빡’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프레이머가 노코드라면 무엇이 가능한가?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UI: 9/10</a:t>
            </a:r>
          </a:p>
          <a:p>
            <a:pPr lvl="1"/>
            <a:r>
              <a:rPr/>
              <a:t>스크롤, 호버 등의 다양한 트리거를 사용한 효과 사용 가능</a:t>
            </a:r>
          </a:p>
          <a:p>
            <a:pPr lvl="1"/>
            <a:r>
              <a:rPr/>
              <a:t>React.js를 사용한 심리스한 SPA 구현</a:t>
            </a:r>
          </a:p>
          <a:p>
            <a:pPr lvl="0"/>
            <a:r>
              <a:rPr/>
              <a:t>로직: 4/10</a:t>
            </a:r>
          </a:p>
          <a:p>
            <a:pPr lvl="1"/>
            <a:r>
              <a:rPr/>
              <a:t>컴포넌트를 사용한 UI 상태 변경</a:t>
            </a:r>
          </a:p>
          <a:p>
            <a:pPr lvl="1"/>
            <a:r>
              <a:rPr/>
              <a:t>다채로운 인터랙션을 구현할 수 있음.</a:t>
            </a:r>
          </a:p>
          <a:p>
            <a:pPr lvl="2"/>
            <a:r>
              <a:rPr/>
              <a:t>그러나 백엔드 차원의 기능 전무</a:t>
            </a:r>
          </a:p>
          <a:p>
            <a:pPr lvl="0"/>
            <a:r>
              <a:rPr/>
              <a:t>DB: 4/10</a:t>
            </a:r>
          </a:p>
          <a:p>
            <a:pPr lvl="1"/>
            <a:r>
              <a:rPr/>
              <a:t>Content management System (CMS)를 사용한 템플릿 페이지 작성 가능</a:t>
            </a:r>
          </a:p>
          <a:p>
            <a:pPr lvl="1"/>
            <a:r>
              <a:rPr/>
              <a:t>외부 API와 같은 연결 불가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피그마와 다른 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오로지 Frame</a:t>
            </a:r>
          </a:p>
          <a:p>
            <a:pPr lvl="0"/>
            <a:r>
              <a:rPr/>
              <a:t>완성된 페이지는 React 기반의 웹사이트로 Publish 가능</a:t>
            </a:r>
          </a:p>
          <a:p>
            <a:pPr lvl="0"/>
            <a:r>
              <a:rPr/>
              <a:t>웹사이트를 위한 세팅</a:t>
            </a:r>
          </a:p>
          <a:p>
            <a:pPr lvl="1"/>
            <a:r>
              <a:rPr/>
              <a:t>라우팅/도메인/SEO 등등</a:t>
            </a:r>
          </a:p>
          <a:p>
            <a:pPr lvl="0"/>
            <a:r>
              <a:rPr/>
              <a:t>처음부터 반응형 디자인을 위한 Breakpoint 전제</a:t>
            </a:r>
          </a:p>
          <a:p>
            <a:pPr lvl="0"/>
            <a:r>
              <a:rPr/>
              <a:t>컴포넌트와 인스턴스의 관계가 엄격</a:t>
            </a:r>
          </a:p>
          <a:p>
            <a:pPr lvl="0"/>
            <a:r>
              <a:rPr/>
              <a:t>호버, 스크롤 등의 다양한 효과 구현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Layout (Stack)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피그마의 Auto Layout에 해당</a:t>
            </a:r>
          </a:p>
          <a:p>
            <a:pPr lvl="0"/>
            <a:r>
              <a:rPr/>
              <a:t>Row / Column / Grid 로 나뉘고</a:t>
            </a:r>
          </a:p>
          <a:p>
            <a:pPr lvl="0"/>
            <a:r>
              <a:rPr/>
              <a:t>Fit / Fill Layout</a:t>
            </a:r>
          </a:p>
          <a:p>
            <a:pPr lvl="1"/>
            <a:r>
              <a:rPr/>
              <a:t>부모가 자식 크기에 맞추거나</a:t>
            </a:r>
          </a:p>
          <a:p>
            <a:pPr lvl="1"/>
            <a:r>
              <a:rPr/>
              <a:t>자식이 부모 크기에 맞추거나</a:t>
            </a:r>
          </a:p>
          <a:p>
            <a:pPr lvl="1"/>
            <a:r>
              <a:rPr/>
              <a:t>둘 다 상관없든가.</a:t>
            </a:r>
          </a:p>
          <a:p>
            <a:pPr lvl="0"/>
            <a:r>
              <a:rPr/>
              <a:t>Fraction</a:t>
            </a:r>
          </a:p>
          <a:p>
            <a:pPr lvl="1"/>
            <a:r>
              <a:rPr/>
              <a:t>자식을 배치하는 경우, 자식이 차지하는 부모 컨테이너 영역에서의 비율.</a:t>
            </a:r>
          </a:p>
          <a:p>
            <a:pPr lvl="1"/>
            <a:r>
              <a:rPr/>
              <a:t>이 비율에 따라 자식이 부모의 영역을 나눠갖게 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프레이머의 단위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길이의 단위</a:t>
            </a:r>
          </a:p>
          <a:p>
            <a:pPr lvl="1"/>
            <a:r>
              <a:rPr/>
              <a:t>Pixel</a:t>
            </a:r>
          </a:p>
          <a:p>
            <a:pPr lvl="1"/>
            <a:r>
              <a:rPr/>
              <a:t>em</a:t>
            </a:r>
          </a:p>
          <a:p>
            <a:pPr lvl="1"/>
            <a:r>
              <a:rPr/>
              <a:t>vh, vw</a:t>
            </a:r>
          </a:p>
          <a:p>
            <a:pPr lvl="0"/>
            <a:r>
              <a:rPr/>
              <a:t>Resizing</a:t>
            </a:r>
          </a:p>
          <a:p>
            <a:pPr lvl="1"/>
            <a:r>
              <a:rPr/>
              <a:t>Fixed: 피그마와 동일. px 단위로 고정값 입력</a:t>
            </a:r>
          </a:p>
          <a:p>
            <a:pPr lvl="1"/>
            <a:r>
              <a:rPr/>
              <a:t>Relative: 부모 크기의 %</a:t>
            </a:r>
          </a:p>
          <a:p>
            <a:pPr lvl="1"/>
            <a:r>
              <a:rPr/>
              <a:t>Fill: 피그마의 Fill Container에 해당</a:t>
            </a:r>
          </a:p>
          <a:p>
            <a:pPr lvl="0"/>
            <a:r>
              <a:rPr/>
              <a:t>프레이머의 화면 구성</a:t>
            </a:r>
          </a:p>
          <a:p>
            <a:pPr lvl="0"/>
            <a:r>
              <a:rPr/>
              <a:t>웹의 레이아웃 복습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모든 프레이머 문서(프로젝트)는 팀에 귀속됨.</a:t>
            </a:r>
          </a:p>
          <a:p>
            <a:pPr lvl="0"/>
            <a:r>
              <a:rPr/>
              <a:t>다른 사람들과의 협업을 위해서는 결제가 필수</a:t>
            </a:r>
          </a:p>
          <a:p>
            <a:pPr lvl="0"/>
            <a:r>
              <a:rPr/>
              <a:t>특이하게도 프레이머 문서는 삭제가 불가능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ustom 3">
      <a:majorFont>
        <a:latin typeface="Gill Sans MT"/>
        <a:ea typeface="KoPubWorld돋움체 Medium"/>
        <a:cs typeface=""/>
      </a:majorFont>
      <a:minorFont>
        <a:latin typeface="Gill Sans MT"/>
        <a:ea typeface="KoPubWorld돋움체 Medium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2023-11-25T18:14:25Z</dcterms:created>
  <dcterms:modified xsi:type="dcterms:W3CDTF">2023-11-25T18:14:25Z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