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8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1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3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1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D9D3-B4BD-4FCC-876D-523289521EEA}" type="datetimeFigureOut">
              <a:rPr lang="en-GB" smtClean="0"/>
              <a:t>17/03/2016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93F3-5566-4614-8F67-FDA8460C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6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 7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902054" y="1311418"/>
            <a:ext cx="37605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Point 7 </a:t>
            </a:r>
            <a:r>
              <a:rPr lang="en-GB" sz="2400" dirty="0" smtClean="0"/>
              <a:t>will manage </a:t>
            </a:r>
            <a:r>
              <a:rPr lang="en-GB" sz="2400" dirty="0" smtClean="0"/>
              <a:t>the connection of the 3D </a:t>
            </a:r>
            <a:r>
              <a:rPr lang="en-GB" sz="2400" dirty="0" smtClean="0"/>
              <a:t>Printers </a:t>
            </a:r>
            <a:r>
              <a:rPr lang="en-GB" sz="2400" dirty="0" smtClean="0"/>
              <a:t>network </a:t>
            </a:r>
            <a:r>
              <a:rPr lang="en-GB" sz="2400" dirty="0" smtClean="0"/>
              <a:t>to the </a:t>
            </a:r>
            <a:r>
              <a:rPr lang="en-GB" sz="2400" dirty="0" smtClean="0"/>
              <a:t>business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Main Considerations are connection speed, reliability</a:t>
            </a:r>
            <a:r>
              <a:rPr lang="en-GB" sz="2400" dirty="0" smtClean="0"/>
              <a:t>, mobility, </a:t>
            </a:r>
            <a:r>
              <a:rPr lang="en-GB" sz="2400" dirty="0" smtClean="0"/>
              <a:t>security and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Majority of 3D printer technologies (FDM, SLA) connect via USB or </a:t>
            </a:r>
            <a:r>
              <a:rPr lang="en-GB" sz="2400" dirty="0" smtClean="0"/>
              <a:t>Wi-Fi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7" y="1311417"/>
            <a:ext cx="6759077" cy="5060643"/>
          </a:xfrm>
        </p:spPr>
      </p:pic>
    </p:spTree>
    <p:extLst>
      <p:ext uri="{BB962C8B-B14F-4D97-AF65-F5344CB8AC3E}">
        <p14:creationId xmlns:p14="http://schemas.microsoft.com/office/powerpoint/2010/main" val="209563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Solutions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5370" y="1690688"/>
            <a:ext cx="10515600" cy="4351338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Wired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USB Hub, USB 2.0/3.0 </a:t>
            </a:r>
            <a:r>
              <a:rPr lang="en-GB" dirty="0" smtClean="0"/>
              <a:t>Cabling</a:t>
            </a:r>
          </a:p>
          <a:p>
            <a:pPr lvl="1">
              <a:buFontTx/>
              <a:buChar char="-"/>
            </a:pPr>
            <a:endParaRPr lang="en-GB" dirty="0" smtClean="0"/>
          </a:p>
          <a:p>
            <a:r>
              <a:rPr lang="en-GB" dirty="0" smtClean="0"/>
              <a:t>Wireless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 smtClean="0"/>
              <a:t>Router </a:t>
            </a:r>
          </a:p>
          <a:p>
            <a:pPr lvl="1">
              <a:buFontTx/>
              <a:buChar char="-"/>
            </a:pPr>
            <a:r>
              <a:rPr lang="en-GB" dirty="0" smtClean="0"/>
              <a:t>Wireless </a:t>
            </a:r>
            <a:r>
              <a:rPr lang="en-GB" dirty="0" smtClean="0"/>
              <a:t>Hub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742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5" y="777922"/>
            <a:ext cx="4771030" cy="4404295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GB" sz="3600" dirty="0" smtClean="0"/>
              <a:t>	</a:t>
            </a:r>
            <a:r>
              <a:rPr lang="en-GB" sz="4400" dirty="0" smtClean="0">
                <a:latin typeface="+mj-lt"/>
              </a:rPr>
              <a:t>Advantages</a:t>
            </a:r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3600" dirty="0" smtClean="0"/>
              <a:t>	</a:t>
            </a:r>
            <a:endParaRPr lang="en-GB" b="1" dirty="0" smtClean="0"/>
          </a:p>
          <a:p>
            <a:r>
              <a:rPr lang="en-GB" sz="2400" dirty="0" smtClean="0"/>
              <a:t>Wired Connection is much more secure and reliable.</a:t>
            </a:r>
          </a:p>
          <a:p>
            <a:r>
              <a:rPr lang="en-GB" sz="2400" dirty="0" smtClean="0"/>
              <a:t>Wired networks offer more speed than wireless.</a:t>
            </a:r>
            <a:endParaRPr lang="en-GB" dirty="0"/>
          </a:p>
          <a:p>
            <a:r>
              <a:rPr lang="en-GB" sz="2400" dirty="0" smtClean="0"/>
              <a:t>Easier mobility of network and devices with Wireless.</a:t>
            </a:r>
          </a:p>
          <a:p>
            <a:r>
              <a:rPr lang="en-GB" sz="2400" dirty="0" smtClean="0"/>
              <a:t>USB to Ethernet adapter data rates as fast as 1000Mbps.</a:t>
            </a:r>
            <a:endParaRPr lang="en-GB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13946" y="668740"/>
            <a:ext cx="513155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</a:t>
            </a:r>
            <a:r>
              <a:rPr lang="en-GB" sz="4400" dirty="0" smtClean="0">
                <a:latin typeface="+mj-lt"/>
              </a:rPr>
              <a:t>Disadvantages</a:t>
            </a:r>
            <a:endParaRPr lang="en-GB" sz="3600" dirty="0" smtClean="0">
              <a:latin typeface="+mj-lt"/>
            </a:endParaRPr>
          </a:p>
          <a:p>
            <a:endParaRPr lang="en-GB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Installing a physical link of USB and hub is more costly than a wireless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More cables around the warehouse for wired connection increases risk hazards in the work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Specifically designed </a:t>
            </a:r>
            <a:r>
              <a:rPr lang="en-GB" sz="2400" dirty="0"/>
              <a:t>p</a:t>
            </a:r>
            <a:r>
              <a:rPr lang="en-GB" sz="2400" dirty="0" smtClean="0"/>
              <a:t>rinter network switches require an Ethernet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USB to Ethernet adapter is more cable </a:t>
            </a:r>
            <a:r>
              <a:rPr lang="en-GB" sz="2400" smtClean="0"/>
              <a:t>and expense</a:t>
            </a:r>
            <a:r>
              <a:rPr lang="en-GB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64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Solution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GB" sz="2400" dirty="0" smtClean="0"/>
              <a:t>The </a:t>
            </a:r>
            <a:r>
              <a:rPr lang="en-GB" sz="2400" dirty="0"/>
              <a:t>3D printers will be connected to </a:t>
            </a:r>
            <a:r>
              <a:rPr lang="en-GB" sz="2400" dirty="0" smtClean="0"/>
              <a:t>a wireless router</a:t>
            </a:r>
            <a:r>
              <a:rPr lang="en-GB" sz="2400" dirty="0"/>
              <a:t> </a:t>
            </a:r>
            <a:r>
              <a:rPr lang="en-GB" sz="2400" dirty="0" smtClean="0"/>
              <a:t>located at point 5</a:t>
            </a:r>
            <a:r>
              <a:rPr lang="en-GB" sz="2400" dirty="0" smtClean="0"/>
              <a:t>.</a:t>
            </a:r>
          </a:p>
          <a:p>
            <a:pPr marL="285750" indent="-285750"/>
            <a:r>
              <a:rPr lang="en-GB" sz="2400" dirty="0" smtClean="0"/>
              <a:t>The reliability of wireless network services can be managed easier within a controlled environment such as the warehouse. (Reliability)</a:t>
            </a:r>
            <a:endParaRPr lang="en-GB" sz="2400" dirty="0" smtClean="0"/>
          </a:p>
          <a:p>
            <a:pPr marL="285750" indent="-285750"/>
            <a:r>
              <a:rPr lang="en-GB" sz="2400" dirty="0" smtClean="0"/>
              <a:t>Technical staff will be able to connect to the network via Wi-Fi from anywhere in warehouse. This allows the management console/s to be portable</a:t>
            </a:r>
            <a:r>
              <a:rPr lang="en-GB" sz="2400" dirty="0" smtClean="0"/>
              <a:t>. </a:t>
            </a:r>
            <a:r>
              <a:rPr lang="en-GB" sz="2400" dirty="0" smtClean="0"/>
              <a:t>(Mobility)</a:t>
            </a:r>
          </a:p>
          <a:p>
            <a:pPr marL="285750" indent="-285750"/>
            <a:r>
              <a:rPr lang="en-GB" sz="2400" dirty="0" smtClean="0"/>
              <a:t>A cheaper option for instalment, maintenance and potential expansion (Cost)</a:t>
            </a:r>
          </a:p>
          <a:p>
            <a:pPr marL="285750" indent="-285750"/>
            <a:r>
              <a:rPr lang="en-GB" sz="2400" dirty="0" smtClean="0"/>
              <a:t>Security less of a concern within the warehouse as access to the environment can be controlled (Security).</a:t>
            </a:r>
          </a:p>
          <a:p>
            <a:pPr marL="285750" indent="-285750"/>
            <a:r>
              <a:rPr lang="en-GB" sz="2400" dirty="0"/>
              <a:t>Since the network printers will spend the majority of there time completing a print job and less time receiving data from the network wireless can support fast data rates for a 3D printer network. (Speed)   </a:t>
            </a:r>
            <a:r>
              <a:rPr lang="en-GB" sz="2400" dirty="0" smtClean="0"/>
              <a:t> </a:t>
            </a:r>
          </a:p>
          <a:p>
            <a:pPr marL="285750" indent="-285750"/>
            <a:endParaRPr lang="en-GB" sz="2400" dirty="0" smtClean="0"/>
          </a:p>
          <a:p>
            <a:pPr marL="285750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74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199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Point 7</vt:lpstr>
      <vt:lpstr>Possible Solutions</vt:lpstr>
      <vt:lpstr>PowerPoint Presentation</vt:lpstr>
      <vt:lpstr>Proposed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 Point 7</dc:title>
  <dc:creator>Tommy Bedford</dc:creator>
  <cp:lastModifiedBy>Tommy Bedford</cp:lastModifiedBy>
  <cp:revision>45</cp:revision>
  <dcterms:created xsi:type="dcterms:W3CDTF">2016-03-07T09:19:57Z</dcterms:created>
  <dcterms:modified xsi:type="dcterms:W3CDTF">2016-03-17T10:25:01Z</dcterms:modified>
</cp:coreProperties>
</file>