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01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1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9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2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13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4447-275C-4CDC-8907-91F2919F9572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3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1696"/>
            <a:ext cx="9476096" cy="2568267"/>
          </a:xfrm>
        </p:spPr>
        <p:txBody>
          <a:bodyPr/>
          <a:lstStyle/>
          <a:p>
            <a:r>
              <a:rPr lang="en-GB" dirty="0" err="1" smtClean="0"/>
              <a:t>Indicater</a:t>
            </a:r>
            <a:r>
              <a:rPr lang="en-GB" smtClean="0"/>
              <a:t> Placement </a:t>
            </a:r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76096" cy="189801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03" y="1122363"/>
            <a:ext cx="5724563" cy="1307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52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Indicater Placement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Indicater Placement Presentation</dc:title>
  <dc:creator>user</dc:creator>
  <cp:lastModifiedBy>user</cp:lastModifiedBy>
  <cp:revision>1</cp:revision>
  <dcterms:created xsi:type="dcterms:W3CDTF">2015-10-07T11:23:07Z</dcterms:created>
  <dcterms:modified xsi:type="dcterms:W3CDTF">2015-10-07T11:24:14Z</dcterms:modified>
</cp:coreProperties>
</file>