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7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01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0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1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9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9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0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2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13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3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gif"/><Relationship Id="rId2" Type="http://schemas.openxmlformats.org/officeDocument/2006/relationships/image" Target="../media/image1.png"/><Relationship Id="rId16" Type="http://schemas.openxmlformats.org/officeDocument/2006/relationships/image" Target="../media/image1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720" y="1914819"/>
            <a:ext cx="9476096" cy="2568267"/>
          </a:xfrm>
        </p:spPr>
        <p:txBody>
          <a:bodyPr/>
          <a:lstStyle/>
          <a:p>
            <a:r>
              <a:rPr lang="en-GB" dirty="0" smtClean="0"/>
              <a:t>Indicater Placement Presentation 2014-15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9" y="57884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04675" y="578842"/>
            <a:ext cx="11031523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4674" y="6041473"/>
            <a:ext cx="11031523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2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253" y="715943"/>
            <a:ext cx="5648585" cy="88503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About Indicater</a:t>
            </a:r>
            <a:endParaRPr lang="en-GB" sz="4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31521" y="3964408"/>
            <a:ext cx="6940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Based in Henley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Established in 2000 by mike day and Lou Wilcock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Delivers </a:t>
            </a:r>
            <a:r>
              <a:rPr lang="en-GB" sz="1400" dirty="0"/>
              <a:t>business management solutions for the hospitality </a:t>
            </a:r>
            <a:r>
              <a:rPr lang="en-GB" sz="1400" dirty="0" smtClean="0"/>
              <a:t>industry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Provides web-based back of house online management systems for business operations such as payroll, sales, patient dining, online booking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Offering over 30 modules of critical business management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2783" y="1598153"/>
            <a:ext cx="119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Mike Day</a:t>
            </a:r>
          </a:p>
          <a:p>
            <a:pPr algn="ctr"/>
            <a:r>
              <a:rPr lang="en-GB" sz="1200" dirty="0" smtClean="0"/>
              <a:t>CEO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1950" y="1600981"/>
            <a:ext cx="1319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Lou Wilcock</a:t>
            </a:r>
          </a:p>
          <a:p>
            <a:pPr algn="ctr"/>
            <a:r>
              <a:rPr lang="en-GB" sz="1200" dirty="0" smtClean="0"/>
              <a:t>Founder and Director</a:t>
            </a:r>
            <a:endParaRPr lang="en-GB" sz="1200" dirty="0"/>
          </a:p>
        </p:txBody>
      </p:sp>
      <p:pic>
        <p:nvPicPr>
          <p:cNvPr id="2051" name="Picture 3" descr="C:\Users\Tommy\Desktop\Dissertation Project Materials\Uni-Work-2015\Indicater Placement Reports\Images\Mik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57" y="2252617"/>
            <a:ext cx="1301926" cy="17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mmy\Desktop\Dissertation Project Materials\Uni-Work-2015\Indicater Placement Reports\Images\Lou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372" y="2354101"/>
            <a:ext cx="1301925" cy="17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mmy\Desktop\Dissertation Project Materials\Uni-Work-2015\Indicater Placement Reports\Images\IndicaterLoc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80" y="2128927"/>
            <a:ext cx="3808543" cy="28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67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756" y="730758"/>
            <a:ext cx="5184525" cy="88503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About Indicater</a:t>
            </a:r>
            <a:endParaRPr lang="en-GB" sz="4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40231" y="2021839"/>
            <a:ext cx="5625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Providing software solutions for over 2500+ outlets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400" dirty="0" smtClean="0"/>
              <a:t>Good business relations in hospitality industry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02726" y="2055636"/>
            <a:ext cx="9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Clients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9524" y="2972494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Partners</a:t>
            </a:r>
            <a:endParaRPr lang="en-GB" dirty="0"/>
          </a:p>
        </p:txBody>
      </p:sp>
      <p:pic>
        <p:nvPicPr>
          <p:cNvPr id="1026" name="Picture 2" descr="C:\Users\Tommy\Desktop\Dissertation Project Materials\Uni-Work-2015\Indicater Placement Reports\Images\G4SCli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26" y="2750838"/>
            <a:ext cx="1390878" cy="9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mmy\Desktop\Dissertation Project Materials\Uni-Work-2015\Indicater Placement Reports\Images\Partners\NJW-Part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14" y="3540971"/>
            <a:ext cx="1395482" cy="9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mmy\Desktop\Dissertation Project Materials\Uni-Work-2015\Indicater Placement Reports\Images\Partners\PartnerCounterSolution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4472706"/>
            <a:ext cx="1437276" cy="9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mmy\Desktop\Dissertation Project Materials\Uni-Work-2015\Indicater Placement Reports\Images\Partners\PartnerZoosch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79" y="4488869"/>
            <a:ext cx="1412669" cy="92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ommy\Desktop\Dissertation Project Materials\Uni-Work-2015\Indicater Placement Reports\Images\Partners\TheSilentCustome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80" y="3529367"/>
            <a:ext cx="1394328" cy="9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ommy\Desktop\Dissertation Project Materials\Uni-Work-2015\Indicater Placement Reports\Images\Partners\Elliot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83" y="4488870"/>
            <a:ext cx="1399546" cy="9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ommy\Desktop\Dissertation Project Materials\Uni-Work-2015\Indicater Placement Reports\Images\Partners\Centegr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83" y="3540971"/>
            <a:ext cx="1395483" cy="9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ommy\Desktop\Dissertation Project Materials\Uni-Work-2015\Indicater Placement Reports\Images\Clients\BasildonClient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39" y="3654911"/>
            <a:ext cx="1384393" cy="9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Tommy\Desktop\Dissertation Project Materials\Uni-Work-2015\Indicater Placement Reports\Images\Clients\Rhubarb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32" y="3664454"/>
            <a:ext cx="1403294" cy="9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ommy\Desktop\Dissertation Project Materials\Uni-Work-2015\Indicater Placement Reports\Images\Clients\H&amp;JClient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97" y="2741295"/>
            <a:ext cx="1384393" cy="9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ommy\Desktop\Dissertation Project Materials\Uni-Work-2015\Indicater Placement Reports\Images\Clients\ClientCrownGroup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04" y="2747821"/>
            <a:ext cx="1384393" cy="9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Tommy\Desktop\Dissertation Project Materials\Uni-Work-2015\Indicater Placement Reports\Images\Clients\centerplate_logo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693" y="3655422"/>
            <a:ext cx="1394327" cy="9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Tommy\Desktop\Dissertation Project Materials\Uni-Work-2015\Indicater Placement Reports\Images\Clients\ClientPabulum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90" y="2734769"/>
            <a:ext cx="1394327" cy="9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Tommy\Desktop\Dissertation Project Materials\Uni-Work-2015\Indicater Placement Reports\Images\Clients\innventure_logo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913" y="4578230"/>
            <a:ext cx="1403037" cy="92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Tommy\Desktop\Dissertation Project Materials\Uni-Work-2015\Indicater Placement Reports\Images\Clients\genuine_dining_logo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079" y="4576595"/>
            <a:ext cx="1381222" cy="90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93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184" y="821993"/>
            <a:ext cx="7393576" cy="836022"/>
          </a:xfrm>
        </p:spPr>
        <p:txBody>
          <a:bodyPr>
            <a:normAutofit/>
          </a:bodyPr>
          <a:lstStyle/>
          <a:p>
            <a:r>
              <a:rPr lang="en-GB" sz="4800" dirty="0" smtClean="0"/>
              <a:t>Job Role and Responsibilities</a:t>
            </a:r>
            <a:endParaRPr lang="en-GB" sz="4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8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0916" y="778450"/>
            <a:ext cx="3866605" cy="836022"/>
          </a:xfrm>
        </p:spPr>
        <p:txBody>
          <a:bodyPr>
            <a:normAutofit/>
          </a:bodyPr>
          <a:lstStyle/>
          <a:p>
            <a:r>
              <a:rPr lang="en-GB" sz="4800" dirty="0" smtClean="0"/>
              <a:t>Adding Value</a:t>
            </a:r>
            <a:endParaRPr lang="en-GB" sz="4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35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122" y="722049"/>
            <a:ext cx="5184525" cy="88503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Evaluation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8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570" y="756883"/>
            <a:ext cx="6318945" cy="88503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Positives and Negatives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09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93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Indicater Placement Presentation 2014-15</vt:lpstr>
      <vt:lpstr>About Indicater</vt:lpstr>
      <vt:lpstr>About Indicater</vt:lpstr>
      <vt:lpstr>Job Role and Responsibilities</vt:lpstr>
      <vt:lpstr>Adding Value</vt:lpstr>
      <vt:lpstr>Evaluation</vt:lpstr>
      <vt:lpstr>Positives and Negatives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Indicater Placement Presentation</dc:title>
  <dc:creator>user</dc:creator>
  <cp:lastModifiedBy>Tommy</cp:lastModifiedBy>
  <cp:revision>12</cp:revision>
  <dcterms:created xsi:type="dcterms:W3CDTF">2015-10-07T11:23:07Z</dcterms:created>
  <dcterms:modified xsi:type="dcterms:W3CDTF">2015-10-07T20:58:32Z</dcterms:modified>
</cp:coreProperties>
</file>