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8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1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3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1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D9D3-B4BD-4FCC-876D-523289521EEA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 7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9" y="1311418"/>
            <a:ext cx="7227627" cy="5411454"/>
          </a:xfrm>
        </p:spPr>
      </p:pic>
      <p:sp>
        <p:nvSpPr>
          <p:cNvPr id="5" name="TextBox 4"/>
          <p:cNvSpPr txBox="1"/>
          <p:nvPr/>
        </p:nvSpPr>
        <p:spPr>
          <a:xfrm>
            <a:off x="7902054" y="1311418"/>
            <a:ext cx="3760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Point 7 manages the connection of the 3D Printer network and its connection to business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Main Considerations are connection speed, reliability, security and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Majority of 3D printer technologies (FDM, SLA) connect via USB or </a:t>
            </a:r>
            <a:r>
              <a:rPr lang="en-GB" sz="2400" dirty="0" err="1" smtClean="0"/>
              <a:t>Wi-fi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9563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5370" y="1690688"/>
            <a:ext cx="10515600" cy="4351338"/>
          </a:xfrm>
        </p:spPr>
        <p:txBody>
          <a:bodyPr/>
          <a:lstStyle/>
          <a:p>
            <a:r>
              <a:rPr lang="en-GB" dirty="0" smtClean="0"/>
              <a:t>Wired</a:t>
            </a:r>
          </a:p>
          <a:p>
            <a:pPr lvl="1">
              <a:buFontTx/>
              <a:buChar char="-"/>
            </a:pPr>
            <a:r>
              <a:rPr lang="en-GB" dirty="0" smtClean="0"/>
              <a:t>USB Hub</a:t>
            </a:r>
          </a:p>
          <a:p>
            <a:pPr lvl="1">
              <a:buFontTx/>
              <a:buChar char="-"/>
            </a:pPr>
            <a:r>
              <a:rPr lang="en-GB" dirty="0" smtClean="0"/>
              <a:t>USB Switch</a:t>
            </a:r>
          </a:p>
          <a:p>
            <a:pPr lvl="1">
              <a:buFontTx/>
              <a:buChar char="-"/>
            </a:pPr>
            <a:r>
              <a:rPr lang="en-GB" dirty="0" smtClean="0"/>
              <a:t>Automatic </a:t>
            </a:r>
            <a:r>
              <a:rPr lang="en-GB" dirty="0"/>
              <a:t>Printer </a:t>
            </a:r>
            <a:r>
              <a:rPr lang="en-GB" dirty="0" smtClean="0"/>
              <a:t>Switch (Ethernet)</a:t>
            </a:r>
          </a:p>
          <a:p>
            <a:pPr lvl="1">
              <a:buFontTx/>
              <a:buChar char="-"/>
            </a:pPr>
            <a:r>
              <a:rPr lang="en-GB" dirty="0" smtClean="0"/>
              <a:t>USB to Ethernet Adapter</a:t>
            </a:r>
          </a:p>
          <a:p>
            <a:pPr lvl="1">
              <a:buFontTx/>
              <a:buChar char="-"/>
            </a:pPr>
            <a:r>
              <a:rPr lang="en-GB" dirty="0" smtClean="0"/>
              <a:t>Ethernet Network Switch</a:t>
            </a:r>
            <a:endParaRPr lang="en-GB" dirty="0"/>
          </a:p>
          <a:p>
            <a:r>
              <a:rPr lang="en-GB" dirty="0" smtClean="0"/>
              <a:t>Wireless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 smtClean="0"/>
              <a:t>Router</a:t>
            </a:r>
          </a:p>
          <a:p>
            <a:pPr lvl="1">
              <a:buFontTx/>
              <a:buChar char="-"/>
            </a:pPr>
            <a:r>
              <a:rPr lang="en-GB" dirty="0" smtClean="0"/>
              <a:t>Hub</a:t>
            </a:r>
          </a:p>
          <a:p>
            <a:pPr lvl="1">
              <a:buFontTx/>
              <a:buChar char="-"/>
            </a:pPr>
            <a:r>
              <a:rPr lang="en-GB" dirty="0" smtClean="0"/>
              <a:t>Repeater</a:t>
            </a:r>
          </a:p>
        </p:txBody>
      </p:sp>
    </p:spTree>
    <p:extLst>
      <p:ext uri="{BB962C8B-B14F-4D97-AF65-F5344CB8AC3E}">
        <p14:creationId xmlns:p14="http://schemas.microsoft.com/office/powerpoint/2010/main" val="272742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5" y="777922"/>
            <a:ext cx="4771030" cy="4404295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GB" sz="3600" dirty="0" smtClean="0"/>
              <a:t>	</a:t>
            </a:r>
            <a:r>
              <a:rPr lang="en-GB" sz="4400" dirty="0" smtClean="0">
                <a:latin typeface="+mj-lt"/>
              </a:rPr>
              <a:t>Advantages</a:t>
            </a:r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3600" dirty="0" smtClean="0"/>
              <a:t>	</a:t>
            </a:r>
            <a:endParaRPr lang="en-GB" b="1" dirty="0" smtClean="0"/>
          </a:p>
          <a:p>
            <a:r>
              <a:rPr lang="en-GB" sz="2400" dirty="0" smtClean="0"/>
              <a:t>Wired Connection is much more secure and reliable.</a:t>
            </a:r>
          </a:p>
          <a:p>
            <a:r>
              <a:rPr lang="en-GB" sz="2400" dirty="0" smtClean="0"/>
              <a:t>Wired networks offer more speed than wireless.</a:t>
            </a:r>
            <a:endParaRPr lang="en-GB" dirty="0"/>
          </a:p>
          <a:p>
            <a:r>
              <a:rPr lang="en-GB" sz="2400" dirty="0" smtClean="0"/>
              <a:t>Easier mobility of network and devices with Wireless.</a:t>
            </a:r>
          </a:p>
          <a:p>
            <a:r>
              <a:rPr lang="en-GB" sz="2400" dirty="0" smtClean="0"/>
              <a:t>USB to Ethernet adapter data rates as fast as 1000Mbps.</a:t>
            </a:r>
            <a:endParaRPr lang="en-GB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13946" y="668740"/>
            <a:ext cx="513155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r>
              <a:rPr lang="en-GB" sz="4400" dirty="0" smtClean="0">
                <a:latin typeface="+mj-lt"/>
              </a:rPr>
              <a:t>Disadvantages</a:t>
            </a:r>
            <a:endParaRPr lang="en-GB" sz="3600" dirty="0" smtClean="0">
              <a:latin typeface="+mj-lt"/>
            </a:endParaRPr>
          </a:p>
          <a:p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Installing a physical link of USB and hub is more costly than a wireless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More cables around the warehouse for wired connection increases risk hazards in the work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Specifically designed </a:t>
            </a:r>
            <a:r>
              <a:rPr lang="en-GB" sz="2400" dirty="0"/>
              <a:t>p</a:t>
            </a:r>
            <a:r>
              <a:rPr lang="en-GB" sz="2400" dirty="0" smtClean="0"/>
              <a:t>rinter network switches require an Ethernet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USB to Ethernet adapter is more cable </a:t>
            </a:r>
            <a:r>
              <a:rPr lang="en-GB" sz="2400" smtClean="0"/>
              <a:t>and expense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64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Solution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GB" sz="2400" dirty="0" smtClean="0"/>
              <a:t>The </a:t>
            </a:r>
            <a:r>
              <a:rPr lang="en-GB" sz="2400" dirty="0"/>
              <a:t>3D printers will be connected to the console with a physical network of USB cabling </a:t>
            </a:r>
            <a:r>
              <a:rPr lang="en-GB" sz="2400" dirty="0" smtClean="0"/>
              <a:t>to a Hub.</a:t>
            </a:r>
          </a:p>
          <a:p>
            <a:pPr marL="285750" indent="-285750"/>
            <a:r>
              <a:rPr lang="en-GB" sz="2400" dirty="0" smtClean="0"/>
              <a:t>Hubs and USB cabling compatible with USB 2.0/3.0.</a:t>
            </a:r>
          </a:p>
          <a:p>
            <a:pPr marL="285750" indent="-285750"/>
            <a:r>
              <a:rPr lang="en-GB" sz="2400" dirty="0" smtClean="0"/>
              <a:t>Main </a:t>
            </a:r>
            <a:r>
              <a:rPr lang="en-GB" sz="2400" dirty="0"/>
              <a:t>use of the network is via USB</a:t>
            </a:r>
            <a:r>
              <a:rPr lang="en-GB" sz="2400" dirty="0" smtClean="0"/>
              <a:t>.</a:t>
            </a:r>
          </a:p>
          <a:p>
            <a:pPr marL="285750" indent="-285750"/>
            <a:r>
              <a:rPr lang="en-GB" sz="2400" dirty="0" smtClean="0"/>
              <a:t>Suggest </a:t>
            </a:r>
            <a:r>
              <a:rPr lang="en-GB" sz="2400" dirty="0"/>
              <a:t>that a Wi-Fi router be installed </a:t>
            </a:r>
            <a:r>
              <a:rPr lang="en-GB" sz="2400" dirty="0" smtClean="0"/>
              <a:t>as a </a:t>
            </a:r>
            <a:r>
              <a:rPr lang="en-GB" sz="2400" dirty="0"/>
              <a:t>back up system in the event that </a:t>
            </a:r>
            <a:r>
              <a:rPr lang="en-GB" sz="2400" dirty="0" smtClean="0"/>
              <a:t>there are </a:t>
            </a:r>
            <a:r>
              <a:rPr lang="en-GB" sz="2400" dirty="0"/>
              <a:t>issues </a:t>
            </a:r>
            <a:r>
              <a:rPr lang="en-GB" sz="2400" dirty="0" smtClean="0"/>
              <a:t>USB </a:t>
            </a:r>
            <a:r>
              <a:rPr lang="en-GB" sz="2400" dirty="0"/>
              <a:t>connection</a:t>
            </a:r>
            <a:r>
              <a:rPr lang="en-GB" sz="2400" dirty="0" smtClean="0"/>
              <a:t>. </a:t>
            </a:r>
            <a:r>
              <a:rPr lang="en-GB" sz="2400" dirty="0"/>
              <a:t>C</a:t>
            </a:r>
            <a:r>
              <a:rPr lang="en-GB" sz="2400" dirty="0" smtClean="0"/>
              <a:t>heap and easy to install.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74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Point 7</vt:lpstr>
      <vt:lpstr>Possible Solutions</vt:lpstr>
      <vt:lpstr>PowerPoint Presentation</vt:lpstr>
      <vt:lpstr>Proposed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Point 7</dc:title>
  <dc:creator>Tommy Bedford</dc:creator>
  <cp:lastModifiedBy>Tommy Bedford</cp:lastModifiedBy>
  <cp:revision>30</cp:revision>
  <dcterms:created xsi:type="dcterms:W3CDTF">2016-03-07T09:19:57Z</dcterms:created>
  <dcterms:modified xsi:type="dcterms:W3CDTF">2016-03-09T12:28:37Z</dcterms:modified>
</cp:coreProperties>
</file>