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1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0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9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38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13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4447-275C-4CDC-8907-91F2919F9572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9ED8-EC4D-493C-8627-E1A5CBF88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5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gif"/><Relationship Id="rId2" Type="http://schemas.openxmlformats.org/officeDocument/2006/relationships/image" Target="../media/image1.png"/><Relationship Id="rId16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720" y="1914819"/>
            <a:ext cx="9476096" cy="2568267"/>
          </a:xfrm>
        </p:spPr>
        <p:txBody>
          <a:bodyPr/>
          <a:lstStyle/>
          <a:p>
            <a:r>
              <a:rPr lang="en-GB" dirty="0" smtClean="0"/>
              <a:t>Indicater Placement Presentation 2014-15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9" y="57884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04675" y="578842"/>
            <a:ext cx="11031523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04674" y="6041473"/>
            <a:ext cx="11031523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2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253" y="715943"/>
            <a:ext cx="564858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About Indicater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75248" y="3776689"/>
            <a:ext cx="694073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600" dirty="0" smtClean="0"/>
              <a:t>Based in Henley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600" dirty="0" smtClean="0"/>
              <a:t>Established in 2000 by mike day and Lou Wilcock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600" dirty="0" smtClean="0"/>
              <a:t>Delivers </a:t>
            </a:r>
            <a:r>
              <a:rPr lang="en-GB" sz="1600" dirty="0"/>
              <a:t>business management solutions for the hospitality </a:t>
            </a:r>
            <a:r>
              <a:rPr lang="en-GB" sz="1600" dirty="0" smtClean="0"/>
              <a:t>industry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600" dirty="0" smtClean="0"/>
              <a:t>Provides web-based back of house online management systems for business operations such as payroll, sales, patient dining, online booking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600" dirty="0" smtClean="0"/>
              <a:t>Offering over 30 modules of critical business management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3750" y="1385270"/>
            <a:ext cx="119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Mike Day</a:t>
            </a:r>
          </a:p>
          <a:p>
            <a:pPr algn="ctr"/>
            <a:r>
              <a:rPr lang="en-GB" sz="1200" dirty="0" smtClean="0"/>
              <a:t>CEO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8624" y="1623719"/>
            <a:ext cx="1319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Lou Wilcock</a:t>
            </a:r>
          </a:p>
          <a:p>
            <a:pPr algn="ctr"/>
            <a:r>
              <a:rPr lang="en-GB" sz="1200" dirty="0" smtClean="0"/>
              <a:t>Founder and Director</a:t>
            </a:r>
            <a:endParaRPr lang="en-GB" sz="1200" dirty="0"/>
          </a:p>
        </p:txBody>
      </p:sp>
      <p:pic>
        <p:nvPicPr>
          <p:cNvPr id="2051" name="Picture 3" descr="C:\Users\Tommy\Desktop\Dissertation Project Materials\Uni-Work-2015\Indicater Placement Reports\Images\Mik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24" y="2064898"/>
            <a:ext cx="1301926" cy="17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mmy\Desktop\Dissertation Project Materials\Uni-Work-2015\Indicater Placement Reports\Images\Lou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20" y="2399345"/>
            <a:ext cx="1301925" cy="17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mmy\Desktop\Dissertation Project Materials\Uni-Work-2015\Indicater Placement Reports\Images\IndicaterLo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80" y="2128927"/>
            <a:ext cx="3808543" cy="28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67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756" y="730758"/>
            <a:ext cx="518452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About Indicater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40231" y="2021839"/>
            <a:ext cx="562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600" dirty="0" smtClean="0"/>
              <a:t>Providing software solutions for over 2500+ outlets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sz="1600" dirty="0" smtClean="0"/>
              <a:t>Good business relations in hospitality industry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02726" y="2055636"/>
            <a:ext cx="9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Clients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9524" y="2972494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Partners</a:t>
            </a:r>
            <a:endParaRPr lang="en-GB" dirty="0"/>
          </a:p>
        </p:txBody>
      </p:sp>
      <p:pic>
        <p:nvPicPr>
          <p:cNvPr id="1026" name="Picture 2" descr="C:\Users\Tommy\Desktop\Dissertation Project Materials\Uni-Work-2015\Indicater Placement Reports\Images\G4SCli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6" y="2750838"/>
            <a:ext cx="1390878" cy="9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my\Desktop\Dissertation Project Materials\Uni-Work-2015\Indicater Placement Reports\Images\Partners\NJW-Part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14" y="3540971"/>
            <a:ext cx="1395482" cy="9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mmy\Desktop\Dissertation Project Materials\Uni-Work-2015\Indicater Placement Reports\Images\Partners\PartnerCounterSolution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4472706"/>
            <a:ext cx="1437276" cy="9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mmy\Desktop\Dissertation Project Materials\Uni-Work-2015\Indicater Placement Reports\Images\Partners\PartnerZoosch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79" y="4488869"/>
            <a:ext cx="1412669" cy="9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ommy\Desktop\Dissertation Project Materials\Uni-Work-2015\Indicater Placement Reports\Images\Partners\TheSilentCustom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80" y="3529367"/>
            <a:ext cx="1394328" cy="9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ommy\Desktop\Dissertation Project Materials\Uni-Work-2015\Indicater Placement Reports\Images\Partners\Elliot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83" y="4488870"/>
            <a:ext cx="1399546" cy="9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Tommy\Desktop\Dissertation Project Materials\Uni-Work-2015\Indicater Placement Reports\Images\Partners\Centegr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83" y="3540971"/>
            <a:ext cx="1395483" cy="9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ommy\Desktop\Dissertation Project Materials\Uni-Work-2015\Indicater Placement Reports\Images\Clients\BasildonClient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39" y="3654911"/>
            <a:ext cx="1384393" cy="9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Tommy\Desktop\Dissertation Project Materials\Uni-Work-2015\Indicater Placement Reports\Images\Clients\Rhubarb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32" y="3664454"/>
            <a:ext cx="1403294" cy="9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ommy\Desktop\Dissertation Project Materials\Uni-Work-2015\Indicater Placement Reports\Images\Clients\H&amp;JClient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97" y="2741295"/>
            <a:ext cx="1384393" cy="9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ommy\Desktop\Dissertation Project Materials\Uni-Work-2015\Indicater Placement Reports\Images\Clients\ClientCrownGroup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04" y="2747821"/>
            <a:ext cx="1384393" cy="9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Tommy\Desktop\Dissertation Project Materials\Uni-Work-2015\Indicater Placement Reports\Images\Clients\centerplate_logo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693" y="3655422"/>
            <a:ext cx="1394327" cy="9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ommy\Desktop\Dissertation Project Materials\Uni-Work-2015\Indicater Placement Reports\Images\Clients\ClientPabulum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90" y="2734769"/>
            <a:ext cx="1394327" cy="9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Tommy\Desktop\Dissertation Project Materials\Uni-Work-2015\Indicater Placement Reports\Images\Clients\innventure_logo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13" y="4578230"/>
            <a:ext cx="1403037" cy="92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Tommy\Desktop\Dissertation Project Materials\Uni-Work-2015\Indicater Placement Reports\Images\Clients\genuine_dining_logo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79" y="4576595"/>
            <a:ext cx="1381222" cy="90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93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184" y="821993"/>
            <a:ext cx="7393576" cy="83602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Job Role and Responsibilities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50626" y="2296951"/>
            <a:ext cx="6594498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Worked within a small team of developers and a project manager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Main roles involved testing bug fixes and developments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Monthly software releases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Develop and manage test and integration environments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Documenting system status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Sprint planning and scrum meetings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System handover to new junior tester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67" y="4258039"/>
            <a:ext cx="2447556" cy="15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0916" y="778450"/>
            <a:ext cx="3866605" cy="836022"/>
          </a:xfrm>
        </p:spPr>
        <p:txBody>
          <a:bodyPr>
            <a:normAutofit/>
          </a:bodyPr>
          <a:lstStyle/>
          <a:p>
            <a:r>
              <a:rPr lang="en-GB" sz="4800" dirty="0" smtClean="0"/>
              <a:t>Adding Value</a:t>
            </a:r>
            <a:endParaRPr lang="en-GB" sz="4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08591" y="2240646"/>
            <a:ext cx="4104650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Tools Developed</a:t>
            </a:r>
          </a:p>
          <a:p>
            <a:endParaRPr lang="en-GB" dirty="0" smtClean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Deployment program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Zip program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File time stamp refresher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Git commit analyser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Automated browser testing (Selenium)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298971" y="2240646"/>
            <a:ext cx="6280053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Company Development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Developed the testing department. Doubled in size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Re-specified and improved areas of the systems user interface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Decreased delivery times of developments and fixes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Automation of manual tasks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Documentation of system status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3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8122" y="722049"/>
            <a:ext cx="518452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Evaluation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13807" y="1890277"/>
            <a:ext cx="40620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Skills Developed and Learnt</a:t>
            </a:r>
          </a:p>
          <a:p>
            <a:endParaRPr lang="en-GB" sz="1600" dirty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Documentation and analysis skills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Presentation and communication skills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MSRS RDL (Report Definition Language)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C#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SQL queries, stored procedures and database integrity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Versions control software (GIT)</a:t>
            </a:r>
          </a:p>
          <a:p>
            <a:pPr marL="285750" indent="-285750">
              <a:buBlip>
                <a:blip r:embed="rId3"/>
              </a:buBlip>
            </a:pPr>
            <a:endParaRPr lang="en-GB" dirty="0" smtClean="0"/>
          </a:p>
          <a:p>
            <a:pPr marL="285750" indent="-285750">
              <a:buBlip>
                <a:blip r:embed="rId3"/>
              </a:buBlip>
            </a:pPr>
            <a:endParaRPr lang="en-GB" dirty="0" smtClean="0"/>
          </a:p>
          <a:p>
            <a:pPr marL="285750" indent="-285750">
              <a:buBlip>
                <a:blip r:embed="rId3"/>
              </a:buBlip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959137" y="1893626"/>
            <a:ext cx="39298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University Modules that Complimented the Job Role</a:t>
            </a:r>
          </a:p>
          <a:p>
            <a:endParaRPr lang="en-GB" sz="1600" dirty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Databases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Advanced Databases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HCI (Human Computer Interaction)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Software engineering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Project Management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Programming</a:t>
            </a:r>
          </a:p>
          <a:p>
            <a:pPr marL="285750" indent="-285750">
              <a:buBlip>
                <a:blip r:embed="rId3"/>
              </a:buBlip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811824" y="1893626"/>
            <a:ext cx="29113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Business Aspects</a:t>
            </a:r>
          </a:p>
          <a:p>
            <a:endParaRPr lang="en-GB" sz="2400" dirty="0"/>
          </a:p>
          <a:p>
            <a:pPr marL="342900" indent="-342900">
              <a:buBlip>
                <a:blip r:embed="rId3"/>
              </a:buBlip>
            </a:pPr>
            <a:r>
              <a:rPr lang="en-GB" dirty="0" smtClean="0"/>
              <a:t>The importance of data protection handling sensitive data</a:t>
            </a:r>
          </a:p>
          <a:p>
            <a:pPr marL="342900" indent="-342900">
              <a:buBlip>
                <a:blip r:embed="rId3"/>
              </a:buBlip>
            </a:pPr>
            <a:r>
              <a:rPr lang="en-GB" dirty="0" smtClean="0"/>
              <a:t>Changes to internet product standards and its effect within a business</a:t>
            </a:r>
          </a:p>
          <a:p>
            <a:pPr marL="342900" indent="-342900">
              <a:buBlip>
                <a:blip r:embed="rId3"/>
              </a:buBlip>
            </a:pPr>
            <a:r>
              <a:rPr lang="en-GB" dirty="0" smtClean="0"/>
              <a:t>The management and deliverance of software solutions (Software Life Cycle)</a:t>
            </a:r>
          </a:p>
          <a:p>
            <a:pPr marL="342900" indent="-342900">
              <a:buBlip>
                <a:blip r:embed="rId3"/>
              </a:buBlip>
            </a:pPr>
            <a:r>
              <a:rPr lang="en-GB" dirty="0" smtClean="0"/>
              <a:t>The realism of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48618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570" y="756883"/>
            <a:ext cx="6318945" cy="88503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Positives and Negatives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445492"/>
            <a:ext cx="3405930" cy="12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7" y="445492"/>
            <a:ext cx="11222392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3807" y="6174823"/>
            <a:ext cx="11222390" cy="133350"/>
          </a:xfrm>
          <a:prstGeom prst="rect">
            <a:avLst/>
          </a:prstGeom>
          <a:solidFill>
            <a:srgbClr val="751F28"/>
          </a:solidFill>
          <a:ln>
            <a:solidFill>
              <a:srgbClr val="75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09683" y="1773307"/>
            <a:ext cx="49950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Negatives: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Foundations of the system were built with legacy code classic.asp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/>
              <a:t>H</a:t>
            </a:r>
            <a:r>
              <a:rPr lang="en-GB" dirty="0" smtClean="0"/>
              <a:t>ard to get another developers time for help at times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Large turn around in staff just previous before my arrival at </a:t>
            </a:r>
            <a:r>
              <a:rPr lang="en-GB" dirty="0" err="1" smtClean="0"/>
              <a:t>Indicater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Areas of system documentation was unclear and in some cases non existent</a:t>
            </a:r>
          </a:p>
          <a:p>
            <a:pPr marL="285750" indent="-285750">
              <a:buBlip>
                <a:blip r:embed="rId3"/>
              </a:buBlip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04765" y="1773307"/>
            <a:ext cx="58403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Positives:</a:t>
            </a:r>
          </a:p>
          <a:p>
            <a:endParaRPr lang="en-GB" sz="1200" dirty="0" smtClean="0"/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High level or permissions granted access to important areas of the system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Included important meetings and discussions. Encouraged to voice opinions 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Working in a small team provided exposure to many areas of the system.</a:t>
            </a:r>
          </a:p>
          <a:p>
            <a:pPr marL="285750" indent="-285750">
              <a:lnSpc>
                <a:spcPct val="150000"/>
              </a:lnSpc>
              <a:buBlip>
                <a:blip r:embed="rId3"/>
              </a:buBlip>
            </a:pPr>
            <a:r>
              <a:rPr lang="en-GB" dirty="0" smtClean="0"/>
              <a:t>Working with technologies and software that has further developed my technical skills and learnt new ones.</a:t>
            </a:r>
          </a:p>
        </p:txBody>
      </p:sp>
    </p:spTree>
    <p:extLst>
      <p:ext uri="{BB962C8B-B14F-4D97-AF65-F5344CB8AC3E}">
        <p14:creationId xmlns:p14="http://schemas.microsoft.com/office/powerpoint/2010/main" val="92509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384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Indicater Placement Presentation 2014-15</vt:lpstr>
      <vt:lpstr>About Indicater</vt:lpstr>
      <vt:lpstr>About Indicater</vt:lpstr>
      <vt:lpstr>Job Role and Responsibilities</vt:lpstr>
      <vt:lpstr>Adding Value</vt:lpstr>
      <vt:lpstr>Evaluation</vt:lpstr>
      <vt:lpstr>Positives and Negatives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Indicater Placement Presentation</dc:title>
  <dc:creator>user</dc:creator>
  <cp:lastModifiedBy>user</cp:lastModifiedBy>
  <cp:revision>35</cp:revision>
  <dcterms:created xsi:type="dcterms:W3CDTF">2015-10-07T11:23:07Z</dcterms:created>
  <dcterms:modified xsi:type="dcterms:W3CDTF">2015-10-08T09:58:57Z</dcterms:modified>
</cp:coreProperties>
</file>