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Source Code Pro"/>
      <p:regular r:id="rId39"/>
      <p:bold r:id="rId40"/>
    </p:embeddedFont>
    <p:embeddedFont>
      <p:font typeface="Average"/>
      <p:regular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5.xml"/><Relationship Id="rId42" Type="http://schemas.openxmlformats.org/officeDocument/2006/relationships/font" Target="fonts/Oswald-regular.fntdata"/><Relationship Id="rId41" Type="http://schemas.openxmlformats.org/officeDocument/2006/relationships/font" Target="fonts/Averag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swa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5c83565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5c83565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fc1a2f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fc1a2f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fc1a2fb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fc1a2fb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002316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002316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002316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002316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fc1a2fb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fc1a2fb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 maybe some of you are curious about the intended solution for this challenge.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of course you don't need to bypass firewall to access /flag.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 do you have any ideas to get flag without bypassing firewall?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</a:t>
            </a:r>
            <a:r>
              <a:rPr lang="ja"/>
              <a:t>聴衆をうかがう)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actually we have.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and I promise you that is totally brand new technique as I my investigation is enough.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actually I think this is one of the best challenges what I've authored before</a:t>
            </a:r>
            <a:r>
              <a:rPr lang="ja"/>
              <a:t>...</a:t>
            </a:r>
            <a:r>
              <a:rPr lang="ja"/>
              <a:t>. if I haven't made a huge mistake.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now I'd like to share this technique for you.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fc1a2fb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cfc1a2fb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 are there designed vulnerability in this challenge?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of course bypassing firewall is not included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f403993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f40399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are there any vulnerability?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f403993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f403993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f40399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f40399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(you'll find that another challenge is Linux)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5c83565d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5c83565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fc1a2fb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fc1a2fb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before getting into the presentation, I'd like to share some thoughts about challenge desigining in WCTF this year.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 in WCTF, the challenge being solved by other teams is disadvantage.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one of the strategy to make challenge difficult is : just creating multiple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 past years I did that, and I noticed that is not good for CTF challenge since there is no way to give partial points for each steps: if they failed to solve entire challenge, it would be 0 pts even they were at final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this year, I decided to create simple but difficult, also not typical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not much functions, providing source codes.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and new techniques what haven't used before in ordinary CTFs.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5c83565d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5c83565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75c83565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75c83565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</a:t>
            </a:r>
            <a:r>
              <a:rPr lang="ja"/>
              <a:t>最後に)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 if you include this string in a data, Windows Defender get angry and delete them.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fc1a2fb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fc1a2fb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5c83565d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5c83565d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 here is some story about mpengine.dll, which is one of the most important files in Windows.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mpengine.dll is a special DLL used to run Windows Defender Core.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they check every content of the file whether it is malicious or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and there are some previous research about mpengine.dll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Alexei Bulazel from RPISEC talked about Windows Defender exploiting at BlackHat USA 2018.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 the talk about how they exploited Windows Defender's antivirus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75c83565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75c83565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fc1a2fb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fc1a2fb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5c83565d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75c83565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75c83565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75c83565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cfc1a2fb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cfc1a2fb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f40399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f40399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75c8356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75c8356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maybe most of you guys haven't see the source codes deeply, here is quick introduction about the challenge.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this is simple web archive service implemented with golang.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 part of title Gyotaku is Japanese, the meaning of an ink rubbing of a fish like the picture you can see the right bottom of this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Japan, making web archive is called "taking a Gyotaku", that's why I named this challenge as it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and you can query a URL to archive the web page, which will be visited by a crawler.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and only localhost user would be able to see the archive. so it is designed as only crawler can see the flag.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fc1a2fb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cfc1a2fb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fc1a2fb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fc1a2fb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cfc1a2fb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cfc1a2fb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0023168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d0023168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f40399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f40399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f40399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f40399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fc1a2fb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fc1a2fb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f40399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f40399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f403993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f403993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fc1a2fb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cfc1a2fb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WCTF2019: Gyotaku The Flag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icchy, TokyoWesterns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Gyotaku - flag viewer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InternalRequiredMiddleware</a:t>
            </a:r>
            <a:r>
              <a:rPr lang="ja"/>
              <a:t> checks the remote IP is localhost or not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3890"/>
            <a:ext cx="9144001" cy="281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Solution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echo.Context.RealIP</a:t>
            </a:r>
            <a:r>
              <a:rPr lang="ja"/>
              <a:t> is poisoned by "X-Real-IP"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X-Real-IP: 127.0.0.1</a:t>
            </a:r>
            <a:br>
              <a:rPr lang="ja"/>
            </a:b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That's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This is sanity check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Solution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echo.Context.RealIP</a:t>
            </a:r>
            <a:r>
              <a:rPr lang="ja"/>
              <a:t> is poisoned by "X-Real-IP"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X-Real-IP: 127.0.0.1</a:t>
            </a:r>
            <a:br>
              <a:rPr lang="ja"/>
            </a:b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trike="sngStrike"/>
              <a:t>That's it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trike="sngStrike"/>
              <a:t>This is sanity check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This is totally </a:t>
            </a:r>
            <a:r>
              <a:rPr lang="ja">
                <a:solidFill>
                  <a:srgbClr val="FFD966"/>
                </a:solidFill>
              </a:rPr>
              <a:t>unintended solution</a:t>
            </a:r>
            <a:endParaRPr>
              <a:solidFill>
                <a:srgbClr val="FFD9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sorry for verification lacking :(</a:t>
            </a: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2017: 7dcs (Crypto, Web, Reverse, Pwn) 	→ 0 solved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2018: f (Forensics, Reverse, Web) 			→ 1 solved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2019: Gyotaku The Flag (Web, Misc)		→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Solution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echo.Context.RealIP</a:t>
            </a:r>
            <a:r>
              <a:rPr lang="ja"/>
              <a:t> is poisoned by "X-Real-IP"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X-Real-IP: 127.0.0.1</a:t>
            </a:r>
            <a:br>
              <a:rPr lang="ja"/>
            </a:b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trike="sngStrike"/>
              <a:t>That's it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trike="sngStrike"/>
              <a:t>This is sanity check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This is totally </a:t>
            </a:r>
            <a:r>
              <a:rPr lang="ja">
                <a:solidFill>
                  <a:srgbClr val="FFD966"/>
                </a:solidFill>
              </a:rPr>
              <a:t>unintended solution</a:t>
            </a:r>
            <a:endParaRPr>
              <a:solidFill>
                <a:srgbClr val="FFD9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sorry for verification lacking :(</a:t>
            </a: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2017: 7dcs (Crypto, Web, Reverse, Pwn) 	→ 0 solved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2018: f (Forensics, Reverse, Web) 			→ 1 solved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2019: Gyotaku The Flag (Web, Misc)		→ </a:t>
            </a:r>
            <a:r>
              <a:rPr b="1" i="1" lang="ja" u="sng">
                <a:solidFill>
                  <a:srgbClr val="FFD966"/>
                </a:solidFill>
              </a:rPr>
              <a:t>everyone solved</a:t>
            </a:r>
            <a:endParaRPr i="1" u="sng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What is intended solution?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no need to access 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/flag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you could not access if it worked :(</a:t>
            </a: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can you get flag without special HTTP header?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we did it!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I'd like to share this </a:t>
            </a:r>
            <a:r>
              <a:rPr lang="ja">
                <a:solidFill>
                  <a:srgbClr val="FFD966"/>
                </a:solidFill>
              </a:rPr>
              <a:t>brand new technique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Any designed vulnerability?</a:t>
            </a:r>
            <a:br>
              <a:rPr lang="ja"/>
            </a:br>
            <a:r>
              <a:rPr lang="ja" sz="2400"/>
              <a:t>(except for bypassing firewall!</a:t>
            </a:r>
            <a:r>
              <a:rPr lang="ja"/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Vulnerability?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There is no XSS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There is no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There is no command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There is no SSRF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There is no buffer overflow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There is no LFI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There is no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There is no …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🤔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No implementation, no bugs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What else?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Obviously it is running on Windows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nmap the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… or see the scoreboard</a:t>
            </a: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with default settings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even security features are enabled by default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>
                <a:solidFill>
                  <a:srgbClr val="FFD966"/>
                </a:solidFill>
              </a:rPr>
              <a:t>Windows Defender</a:t>
            </a:r>
            <a:r>
              <a:rPr lang="ja"/>
              <a:t> is enabled as well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What Windows Defender will do?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As we investigated: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check the content of the file whether malicious data included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change permission to prevent user from accessing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replace malicious part with null bytes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(delete entire file)</a:t>
            </a: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In step 2: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the file obtained by SYSTEM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</a:pPr>
            <a:r>
              <a:rPr lang="ja">
                <a:solidFill>
                  <a:schemeClr val="accent5"/>
                </a:solidFill>
              </a:rPr>
              <a:t>user cannot open the file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Some thoughts about challenge designing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The best strategy for WCTF: make a super difficult challenge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how?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Multiple step (I did so far btw)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ja"/>
              <a:t>2017: 7dcs (PPC, Crypto, Web, Reverse, Pwn) 	→ 0 solved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2018: f (Forensics, Reverse, Web) 				→ 1 solved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This year: "create </a:t>
            </a:r>
            <a:r>
              <a:rPr lang="ja">
                <a:solidFill>
                  <a:schemeClr val="accent5"/>
                </a:solidFill>
              </a:rPr>
              <a:t>simple but difficult, not typical</a:t>
            </a:r>
            <a:r>
              <a:rPr lang="ja"/>
              <a:t> challenge"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less implementation with source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with new techniques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abuse it?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Do you remember "filemanager" challenge in 35c3ctf?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abusing XSS auditor in Chrome is super cool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Basic idea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[part of XSS payload] + [part of secret] → detected by auditor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auditor worked? → this is an </a:t>
            </a:r>
            <a:r>
              <a:rPr lang="ja">
                <a:solidFill>
                  <a:srgbClr val="FFD966"/>
                </a:solidFill>
              </a:rPr>
              <a:t>oracle</a:t>
            </a:r>
            <a:r>
              <a:rPr lang="ja"/>
              <a:t>!</a:t>
            </a: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Why you don't use the method in Windows Defender?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[part of malicious data] + [part of secret] → blocked!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Let's make Windows Defender angry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Where is malicious-ish payload?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I cloned </a:t>
            </a:r>
            <a:r>
              <a:rPr lang="ja">
                <a:solidFill>
                  <a:srgbClr val="FFD966"/>
                </a:solidFill>
              </a:rPr>
              <a:t>Invoke-Mimikatz</a:t>
            </a:r>
            <a:r>
              <a:rPr lang="ja"/>
              <a:t> in PowerSploit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README.md made an alert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minimizing the payload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line by 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and byte by byte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ignoring cases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deleting spaces, newlines, and tabs, etc...</a:t>
            </a:r>
            <a:br>
              <a:rPr lang="ja"/>
            </a:br>
            <a:endParaRPr/>
          </a:p>
        </p:txBody>
      </p:sp>
      <p:sp>
        <p:nvSpPr>
          <p:cNvPr id="188" name="Google Shape;188;p33"/>
          <p:cNvSpPr txBox="1"/>
          <p:nvPr/>
        </p:nvSpPr>
        <p:spPr>
          <a:xfrm>
            <a:off x="422925" y="3955825"/>
            <a:ext cx="8236500" cy="989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mimikatzinmemoryusingpowershell.canbeusedtodumpcredentialswithoutwritinganythingtodisk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38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https://</a:t>
            </a:r>
            <a:r>
              <a:rPr lang="ja" sz="1800"/>
              <a:t>github.com/PowerShellMafia/PowerSploit/blob/master/README.md</a:t>
            </a:r>
            <a:endParaRPr sz="1800"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25" y="607100"/>
            <a:ext cx="8839201" cy="329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About mpengine.dll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73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Windows Defender Core DLL</a:t>
            </a: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previous research about mpengine.dll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Windows Offender: Reverse Engineering Windows Defender's Antivirus Emulator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by Alexei Bulazel at BHUSA 2018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emulated Windows loadlibrary on Linux (github.com/taviso/loadlibrary)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ja"/>
              <a:t>by Tavis Ormand</a:t>
            </a:r>
            <a:r>
              <a:rPr lang="ja"/>
              <a:t>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There are some analyzers for </a:t>
            </a:r>
            <a:r>
              <a:rPr lang="ja">
                <a:solidFill>
                  <a:srgbClr val="FFD966"/>
                </a:solidFill>
              </a:rPr>
              <a:t>various contents</a:t>
            </a:r>
            <a:endParaRPr>
              <a:solidFill>
                <a:srgbClr val="FFD9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base64 encoded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RAR archived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etc.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JScript engine in mpengine.dll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Basic features is implemented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string, index access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mathematical operators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object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>
                <a:solidFill>
                  <a:srgbClr val="FFD966"/>
                </a:solidFill>
              </a:rPr>
              <a:t>eval </a:t>
            </a:r>
            <a:r>
              <a:rPr lang="ja"/>
              <a:t>can be used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eval("mimikatz...dis"+"k")</a:t>
            </a:r>
            <a:r>
              <a:rPr lang="ja"/>
              <a:t> → detected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argument of 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eval</a:t>
            </a:r>
            <a:r>
              <a:rPr lang="ja"/>
              <a:t> </a:t>
            </a:r>
            <a:r>
              <a:rPr lang="ja"/>
              <a:t>will be audited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the idea: 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eval("mimikatz...dis"+String.fromCharCode(input))</a:t>
            </a:r>
            <a:r>
              <a:rPr lang="ja"/>
              <a:t> → 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detected		→ input is "k"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not detected	→ input is not "k"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Some issues in JScript engine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if statement will </a:t>
            </a:r>
            <a:r>
              <a:rPr b="1" lang="ja" u="sng"/>
              <a:t>never </a:t>
            </a:r>
            <a:r>
              <a:rPr lang="ja"/>
              <a:t>be evaluated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if (true) {eval("mimikatz...dis" + "k")}</a:t>
            </a:r>
            <a:r>
              <a:rPr lang="ja"/>
              <a:t> → </a:t>
            </a:r>
            <a:r>
              <a:rPr lang="ja" u="sng"/>
              <a:t>not detected</a:t>
            </a:r>
            <a:endParaRPr u="sng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>
                <a:solidFill>
                  <a:srgbClr val="FFD966"/>
                </a:solidFill>
              </a:rPr>
              <a:t>object accessing</a:t>
            </a:r>
            <a:r>
              <a:rPr lang="ja"/>
              <a:t> will help you: 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{0: "a", 1: "b", ...}[input]</a:t>
            </a: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parser stops on null byte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eval("mimikatz...dis"/* [NULL] */+"k")</a:t>
            </a:r>
            <a:r>
              <a:rPr lang="ja"/>
              <a:t> → </a:t>
            </a:r>
            <a:r>
              <a:rPr i="1" lang="ja"/>
              <a:t>syntax error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I'll explain in next slide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Another feature in mpengine.dll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68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They can analyze </a:t>
            </a:r>
            <a:r>
              <a:rPr lang="ja">
                <a:solidFill>
                  <a:srgbClr val="FFD966"/>
                </a:solidFill>
              </a:rPr>
              <a:t>HTML document</a:t>
            </a:r>
            <a:endParaRPr>
              <a:solidFill>
                <a:srgbClr val="FFD9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some html tags would be a trigger (ex. &lt;script&gt;)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parser will not stop on null byte</a:t>
            </a: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JavaScript can access the </a:t>
            </a:r>
            <a:r>
              <a:rPr lang="ja">
                <a:solidFill>
                  <a:srgbClr val="FFD966"/>
                </a:solidFill>
              </a:rPr>
              <a:t>elements </a:t>
            </a:r>
            <a:r>
              <a:rPr lang="ja"/>
              <a:t>:)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if they have &lt;body&gt; tag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&lt;script&gt;document.body.innerHTML[0]&lt;/script&gt;</a:t>
            </a:r>
            <a:r>
              <a:rPr lang="ja"/>
              <a:t>&lt;body&gt;[secret]&lt;/body&gt;</a:t>
            </a: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Now you have an oracle!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Think of Gyotaku format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Standard struct encoded as gob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URL, Data, UserName appears as declared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[URL]...[Data]...[UserName]...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URL and UserName: </a:t>
            </a:r>
            <a:r>
              <a:rPr lang="ja">
                <a:solidFill>
                  <a:srgbClr val="FFD966"/>
                </a:solidFill>
              </a:rPr>
              <a:t>controllable</a:t>
            </a:r>
            <a:endParaRPr>
              <a:solidFill>
                <a:srgbClr val="FFD9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Data: secret to be leaked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488" y="3120488"/>
            <a:ext cx="50387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Building exploit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ja"/>
              <a:t>JavaScript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$idx</a:t>
            </a:r>
            <a:r>
              <a:rPr lang="ja"/>
              <a:t> and </a:t>
            </a:r>
            <a:r>
              <a:rPr lang="ja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</a:t>
            </a:r>
            <a:r>
              <a:rPr lang="ja"/>
              <a:t> would be iterated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Windows Defender get angry if </a:t>
            </a:r>
            <a:r>
              <a:rPr lang="ja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</a:t>
            </a:r>
            <a:r>
              <a:rPr lang="ja"/>
              <a:t> is appropriate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It requires </a:t>
            </a:r>
            <a:r>
              <a:rPr lang="ja">
                <a:solidFill>
                  <a:schemeClr val="accent5"/>
                </a:solidFill>
              </a:rPr>
              <a:t>256 times</a:t>
            </a:r>
            <a:r>
              <a:rPr lang="ja"/>
              <a:t> try for each 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$idx</a:t>
            </a:r>
            <a:r>
              <a:rPr lang="ja"/>
              <a:t> :(</a:t>
            </a:r>
            <a:endParaRPr/>
          </a:p>
        </p:txBody>
      </p:sp>
      <p:sp>
        <p:nvSpPr>
          <p:cNvPr id="232" name="Google Shape;232;p40"/>
          <p:cNvSpPr txBox="1"/>
          <p:nvPr/>
        </p:nvSpPr>
        <p:spPr>
          <a:xfrm>
            <a:off x="1343275" y="1914025"/>
            <a:ext cx="5547300" cy="1590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body = document.body.innerHTML;</a:t>
            </a:r>
            <a:endParaRPr sz="1800"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mal = "mimikatz...dis";</a:t>
            </a:r>
            <a:endParaRPr sz="1800"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n = body[$idx].charCodeAt(0);</a:t>
            </a:r>
            <a:endParaRPr sz="1800"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mal = mal + String.fromCharCode(n^</a:t>
            </a:r>
            <a:r>
              <a:rPr lang="ja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</a:t>
            </a:r>
            <a:r>
              <a:rPr lang="ja"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800"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eval(mal);</a:t>
            </a:r>
            <a:endParaRPr sz="1800"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Building exploit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more faster!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Math.min is also available, do </a:t>
            </a:r>
            <a:r>
              <a:rPr lang="ja">
                <a:solidFill>
                  <a:srgbClr val="FFD966"/>
                </a:solidFill>
              </a:rPr>
              <a:t>binary search</a:t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ja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</a:t>
            </a:r>
            <a:r>
              <a:rPr lang="ja"/>
              <a:t> &lt; [input]: detected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</a:t>
            </a:r>
            <a:r>
              <a:rPr lang="ja"/>
              <a:t> &gt; [input]: not detected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then do binary search!</a:t>
            </a:r>
            <a:endParaRPr/>
          </a:p>
        </p:txBody>
      </p:sp>
      <p:sp>
        <p:nvSpPr>
          <p:cNvPr id="239" name="Google Shape;239;p41"/>
          <p:cNvSpPr txBox="1"/>
          <p:nvPr/>
        </p:nvSpPr>
        <p:spPr>
          <a:xfrm>
            <a:off x="1343275" y="1914025"/>
            <a:ext cx="5547300" cy="1590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body = document.body.innerHTML;</a:t>
            </a:r>
            <a:endParaRPr sz="1800"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mal = "mimikatz...dis";</a:t>
            </a:r>
            <a:endParaRPr sz="1800"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n = body[$idx].charCodeAt(0);</a:t>
            </a:r>
            <a:endParaRPr sz="1800"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mal = mal + {</a:t>
            </a:r>
            <a:r>
              <a:rPr lang="ja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</a:t>
            </a:r>
            <a:r>
              <a:rPr lang="ja"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'k'}[Math.min(</a:t>
            </a:r>
            <a:r>
              <a:rPr lang="ja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</a:t>
            </a:r>
            <a:r>
              <a:rPr lang="ja"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n)];</a:t>
            </a:r>
            <a:endParaRPr sz="1800"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eval(mal);</a:t>
            </a:r>
            <a:endParaRPr sz="1800"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About the challenge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Simple web archive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"Gyotaku (</a:t>
            </a:r>
            <a:r>
              <a:rPr lang="ja"/>
              <a:t>魚拓</a:t>
            </a:r>
            <a:r>
              <a:rPr lang="ja"/>
              <a:t>)" (Japanese) : an ink rubbing of a fish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like making a stamp of a web page at specific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You can query a URL to be archived by a crawler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only l</a:t>
            </a:r>
            <a:r>
              <a:rPr lang="ja"/>
              <a:t>ocal use</a:t>
            </a:r>
            <a:r>
              <a:rPr lang="ja"/>
              <a:t>r (127.0.0.1) should be able to see the archive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750" y="2872950"/>
            <a:ext cx="3397499" cy="21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Building exploit</a:t>
            </a:r>
            <a:endParaRPr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Now everything is ready :)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URL: 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http://127.0.0.1/flag?&lt;script&gt;...&lt;/script&gt;&lt;body&gt;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Data: 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[flag]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UserName: 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&lt;/body&gt;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to get </a:t>
            </a:r>
            <a:r>
              <a:rPr lang="ja">
                <a:solidFill>
                  <a:srgbClr val="FFD966"/>
                </a:solidFill>
              </a:rPr>
              <a:t>oracle</a:t>
            </a:r>
            <a:r>
              <a:rPr lang="ja"/>
              <a:t>: accessing 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/gyotaku/:gyotaku_id</a:t>
            </a:r>
            <a:r>
              <a:rPr lang="ja"/>
              <a:t> after querying the gyotaku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detected 		→ Internal Server Error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not detected 	→ you can see the response</a:t>
            </a:r>
            <a:endParaRPr/>
          </a:p>
        </p:txBody>
      </p:sp>
      <p:sp>
        <p:nvSpPr>
          <p:cNvPr id="246" name="Google Shape;246;p42"/>
          <p:cNvSpPr txBox="1"/>
          <p:nvPr/>
        </p:nvSpPr>
        <p:spPr>
          <a:xfrm>
            <a:off x="475200" y="2821725"/>
            <a:ext cx="8193600" cy="467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...http://127.0.0.1/flag?&lt;script&gt;[script]&lt;/script&gt;&lt;body&gt;...[flag]...&lt;/body&gt;...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Demo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make Windows Defender angry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by downloading this slide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by showing how exploit works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Conclusion</a:t>
            </a:r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I presented new Windows side challel attack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>
                <a:solidFill>
                  <a:schemeClr val="accent5"/>
                </a:solidFill>
              </a:rPr>
              <a:t>content auditor </a:t>
            </a:r>
            <a:r>
              <a:rPr lang="ja"/>
              <a:t>can be an oracle - even Windows Defender!</a:t>
            </a: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It's easy to make Windows Defender angry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this can be new type of attacks :)</a:t>
            </a: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Windows Defender will do too much things than we expected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Microsoft should disable JavaScript engine? :)</a:t>
            </a:r>
            <a:br>
              <a:rPr lang="ja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We should be </a:t>
            </a:r>
            <a:r>
              <a:rPr lang="ja">
                <a:solidFill>
                  <a:schemeClr val="accent5"/>
                </a:solidFill>
              </a:rPr>
              <a:t>more careful</a:t>
            </a:r>
            <a:r>
              <a:rPr lang="ja"/>
              <a:t> about challenge verification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or you'll give 240 pts to every team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Any questions?</a:t>
            </a:r>
            <a:endParaRPr/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467" y="3777800"/>
            <a:ext cx="422175" cy="4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5"/>
          <p:cNvSpPr txBox="1"/>
          <p:nvPr/>
        </p:nvSpPr>
        <p:spPr>
          <a:xfrm>
            <a:off x="7276500" y="3689800"/>
            <a:ext cx="1603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@icchyr</a:t>
            </a:r>
            <a:endParaRPr sz="24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478" y="4339351"/>
            <a:ext cx="422175" cy="4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5"/>
          <p:cNvSpPr txBox="1"/>
          <p:nvPr/>
        </p:nvSpPr>
        <p:spPr>
          <a:xfrm>
            <a:off x="7301846" y="4251338"/>
            <a:ext cx="14490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icchy</a:t>
            </a:r>
            <a:endParaRPr sz="24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50" y="3689800"/>
            <a:ext cx="1265076" cy="126507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5"/>
          <p:cNvSpPr txBox="1"/>
          <p:nvPr/>
        </p:nvSpPr>
        <p:spPr>
          <a:xfrm>
            <a:off x="671250" y="2891125"/>
            <a:ext cx="78522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https://bit.ly/wctf2019-gtf</a:t>
            </a:r>
            <a:endParaRPr sz="24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Gyotaku - login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POST /login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usernam</a:t>
            </a:r>
            <a:r>
              <a:rPr lang="ja"/>
              <a:t>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no login page implemented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11" y="1017725"/>
            <a:ext cx="4759090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Gyotaku - take gyotaku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POST /gyotaku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saved as binary object (gob)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100" y="2176450"/>
            <a:ext cx="7044901" cy="29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Gyotaku - gyotaku list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GET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 /gyotaku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ja"/>
              <a:t>captured gyotaku id appears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9096"/>
            <a:ext cx="9143999" cy="192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Gyotaku - gyotaku viewer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GET /gyotaku/:gyotaku_id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unimplemented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1201"/>
            <a:ext cx="9144000" cy="130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Gyotaku - flag viewer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GET /flag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localhost only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/>
              <a:t>you can gyotaku flag page (but no viewer implemented)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how to read flag without viewer?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253713"/>
            <a:ext cx="68580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Gyotaku - flag viewer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/flag</a:t>
            </a:r>
            <a:r>
              <a:rPr lang="ja"/>
              <a:t> is protected with 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InternalRequiredMiddleware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93525"/>
            <a:ext cx="702444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40025"/>
            <a:ext cx="65532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