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9" r:id="rId14"/>
    <p:sldId id="320" r:id="rId15"/>
    <p:sldId id="322" r:id="rId16"/>
    <p:sldId id="323" r:id="rId17"/>
    <p:sldId id="32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07AC0-51B4-458A-AFD7-D8C8508C693E}" v="10" dt="2025-04-11T03:21:24.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2" d="100"/>
          <a:sy n="62" d="100"/>
        </p:scale>
        <p:origin x="828"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Jasim" userId="83d17ef302110226" providerId="LiveId" clId="{6DC07AC0-51B4-458A-AFD7-D8C8508C693E}"/>
    <pc:docChg chg="undo redo custSel addSld delSld modSld sldOrd">
      <pc:chgData name="Mohammed Jasim" userId="83d17ef302110226" providerId="LiveId" clId="{6DC07AC0-51B4-458A-AFD7-D8C8508C693E}" dt="2025-04-11T03:21:25.025" v="296" actId="27636"/>
      <pc:docMkLst>
        <pc:docMk/>
      </pc:docMkLst>
      <pc:sldChg chg="addSp delSp modSp new mod setBg">
        <pc:chgData name="Mohammed Jasim" userId="83d17ef302110226" providerId="LiveId" clId="{6DC07AC0-51B4-458A-AFD7-D8C8508C693E}" dt="2025-04-11T02:45:36.367" v="87" actId="26606"/>
        <pc:sldMkLst>
          <pc:docMk/>
          <pc:sldMk cId="434077617" sldId="315"/>
        </pc:sldMkLst>
        <pc:spChg chg="mod">
          <ac:chgData name="Mohammed Jasim" userId="83d17ef302110226" providerId="LiveId" clId="{6DC07AC0-51B4-458A-AFD7-D8C8508C693E}" dt="2025-04-11T02:45:36.367" v="87" actId="26606"/>
          <ac:spMkLst>
            <pc:docMk/>
            <pc:sldMk cId="434077617" sldId="315"/>
            <ac:spMk id="2" creationId="{A1EAEB32-DA2A-563F-7E27-330B5376DC2A}"/>
          </ac:spMkLst>
        </pc:spChg>
        <pc:spChg chg="del">
          <ac:chgData name="Mohammed Jasim" userId="83d17ef302110226" providerId="LiveId" clId="{6DC07AC0-51B4-458A-AFD7-D8C8508C693E}" dt="2025-04-11T02:43:18.033" v="24" actId="22"/>
          <ac:spMkLst>
            <pc:docMk/>
            <pc:sldMk cId="434077617" sldId="315"/>
            <ac:spMk id="3" creationId="{BC91F3DA-5C37-7799-0440-0DE018E50123}"/>
          </ac:spMkLst>
        </pc:spChg>
        <pc:spChg chg="add">
          <ac:chgData name="Mohammed Jasim" userId="83d17ef302110226" providerId="LiveId" clId="{6DC07AC0-51B4-458A-AFD7-D8C8508C693E}" dt="2025-04-11T02:45:36.367" v="87" actId="26606"/>
          <ac:spMkLst>
            <pc:docMk/>
            <pc:sldMk cId="434077617" sldId="315"/>
            <ac:spMk id="10" creationId="{39E3965E-AC41-4711-9D10-E25ABB132D86}"/>
          </ac:spMkLst>
        </pc:spChg>
        <pc:spChg chg="add">
          <ac:chgData name="Mohammed Jasim" userId="83d17ef302110226" providerId="LiveId" clId="{6DC07AC0-51B4-458A-AFD7-D8C8508C693E}" dt="2025-04-11T02:45:36.367" v="87" actId="26606"/>
          <ac:spMkLst>
            <pc:docMk/>
            <pc:sldMk cId="434077617" sldId="315"/>
            <ac:spMk id="14" creationId="{B4D0E555-16F6-44D0-BF56-AF5FF5BDE9D6}"/>
          </ac:spMkLst>
        </pc:spChg>
        <pc:spChg chg="add">
          <ac:chgData name="Mohammed Jasim" userId="83d17ef302110226" providerId="LiveId" clId="{6DC07AC0-51B4-458A-AFD7-D8C8508C693E}" dt="2025-04-11T02:45:36.367" v="87" actId="26606"/>
          <ac:spMkLst>
            <pc:docMk/>
            <pc:sldMk cId="434077617" sldId="315"/>
            <ac:spMk id="16" creationId="{8117041D-1A7B-4ECA-AB68-3CFDB6726B8E}"/>
          </ac:spMkLst>
        </pc:spChg>
        <pc:picChg chg="add mod ord">
          <ac:chgData name="Mohammed Jasim" userId="83d17ef302110226" providerId="LiveId" clId="{6DC07AC0-51B4-458A-AFD7-D8C8508C693E}" dt="2025-04-11T02:45:36.367" v="87" actId="26606"/>
          <ac:picMkLst>
            <pc:docMk/>
            <pc:sldMk cId="434077617" sldId="315"/>
            <ac:picMk id="5" creationId="{E8F18BB5-4E9C-E3BF-63AA-24C3B49DF3F5}"/>
          </ac:picMkLst>
        </pc:picChg>
        <pc:cxnChg chg="add">
          <ac:chgData name="Mohammed Jasim" userId="83d17ef302110226" providerId="LiveId" clId="{6DC07AC0-51B4-458A-AFD7-D8C8508C693E}" dt="2025-04-11T02:45:36.367" v="87" actId="26606"/>
          <ac:cxnSpMkLst>
            <pc:docMk/>
            <pc:sldMk cId="434077617" sldId="315"/>
            <ac:cxnSpMk id="12" creationId="{1F5DC8C3-BA5F-4EED-BB9A-A14272BD82A1}"/>
          </ac:cxnSpMkLst>
        </pc:cxnChg>
        <pc:cxnChg chg="add">
          <ac:chgData name="Mohammed Jasim" userId="83d17ef302110226" providerId="LiveId" clId="{6DC07AC0-51B4-458A-AFD7-D8C8508C693E}" dt="2025-04-11T02:45:36.367" v="87" actId="26606"/>
          <ac:cxnSpMkLst>
            <pc:docMk/>
            <pc:sldMk cId="434077617" sldId="315"/>
            <ac:cxnSpMk id="18" creationId="{ABCD2462-4C1E-401A-AC2D-F799A138B245}"/>
          </ac:cxnSpMkLst>
        </pc:cxnChg>
      </pc:sldChg>
      <pc:sldChg chg="addSp delSp modSp new mod setBg setClrOvrMap">
        <pc:chgData name="Mohammed Jasim" userId="83d17ef302110226" providerId="LiveId" clId="{6DC07AC0-51B4-458A-AFD7-D8C8508C693E}" dt="2025-04-11T02:49:51.159" v="158" actId="20577"/>
        <pc:sldMkLst>
          <pc:docMk/>
          <pc:sldMk cId="1219671018" sldId="316"/>
        </pc:sldMkLst>
        <pc:spChg chg="mod">
          <ac:chgData name="Mohammed Jasim" userId="83d17ef302110226" providerId="LiveId" clId="{6DC07AC0-51B4-458A-AFD7-D8C8508C693E}" dt="2025-04-11T02:44:14.131" v="64" actId="26606"/>
          <ac:spMkLst>
            <pc:docMk/>
            <pc:sldMk cId="1219671018" sldId="316"/>
            <ac:spMk id="2" creationId="{D962E97B-599C-83EB-0879-036C5D0E0E93}"/>
          </ac:spMkLst>
        </pc:spChg>
        <pc:spChg chg="del">
          <ac:chgData name="Mohammed Jasim" userId="83d17ef302110226" providerId="LiveId" clId="{6DC07AC0-51B4-458A-AFD7-D8C8508C693E}" dt="2025-04-11T02:44:09.474" v="63"/>
          <ac:spMkLst>
            <pc:docMk/>
            <pc:sldMk cId="1219671018" sldId="316"/>
            <ac:spMk id="3" creationId="{9A2EFC78-374D-21D2-7854-B73326409079}"/>
          </ac:spMkLst>
        </pc:spChg>
        <pc:spChg chg="add mod">
          <ac:chgData name="Mohammed Jasim" userId="83d17ef302110226" providerId="LiveId" clId="{6DC07AC0-51B4-458A-AFD7-D8C8508C693E}" dt="2025-04-11T02:49:51.159" v="158" actId="20577"/>
          <ac:spMkLst>
            <pc:docMk/>
            <pc:sldMk cId="1219671018" sldId="316"/>
            <ac:spMk id="4" creationId="{E8F08F5E-142F-CA79-8A00-AD27859485FB}"/>
          </ac:spMkLst>
        </pc:spChg>
        <pc:spChg chg="add">
          <ac:chgData name="Mohammed Jasim" userId="83d17ef302110226" providerId="LiveId" clId="{6DC07AC0-51B4-458A-AFD7-D8C8508C693E}" dt="2025-04-11T02:44:14.131" v="64" actId="26606"/>
          <ac:spMkLst>
            <pc:docMk/>
            <pc:sldMk cId="1219671018" sldId="316"/>
            <ac:spMk id="10" creationId="{E844E128-FF69-4E9F-8327-6B504B3C5AE1}"/>
          </ac:spMkLst>
        </pc:spChg>
        <pc:picChg chg="add">
          <ac:chgData name="Mohammed Jasim" userId="83d17ef302110226" providerId="LiveId" clId="{6DC07AC0-51B4-458A-AFD7-D8C8508C693E}" dt="2025-04-11T02:44:14.131" v="64" actId="26606"/>
          <ac:picMkLst>
            <pc:docMk/>
            <pc:sldMk cId="1219671018" sldId="316"/>
            <ac:picMk id="6" creationId="{582270D6-B2C9-13C2-44F6-A6D698C1B86A}"/>
          </ac:picMkLst>
        </pc:picChg>
        <pc:cxnChg chg="add">
          <ac:chgData name="Mohammed Jasim" userId="83d17ef302110226" providerId="LiveId" clId="{6DC07AC0-51B4-458A-AFD7-D8C8508C693E}" dt="2025-04-11T02:44:14.131" v="64" actId="26606"/>
          <ac:cxnSpMkLst>
            <pc:docMk/>
            <pc:sldMk cId="1219671018" sldId="316"/>
            <ac:cxnSpMk id="12" creationId="{055CEADF-09EA-423C-8C45-F94AF44D5AF0}"/>
          </ac:cxnSpMkLst>
        </pc:cxnChg>
      </pc:sldChg>
      <pc:sldChg chg="addSp delSp modSp new mod setBg">
        <pc:chgData name="Mohammed Jasim" userId="83d17ef302110226" providerId="LiveId" clId="{6DC07AC0-51B4-458A-AFD7-D8C8508C693E}" dt="2025-04-11T02:45:33.555" v="86" actId="26606"/>
        <pc:sldMkLst>
          <pc:docMk/>
          <pc:sldMk cId="4275274529" sldId="317"/>
        </pc:sldMkLst>
        <pc:spChg chg="mod">
          <ac:chgData name="Mohammed Jasim" userId="83d17ef302110226" providerId="LiveId" clId="{6DC07AC0-51B4-458A-AFD7-D8C8508C693E}" dt="2025-04-11T02:45:33.555" v="86" actId="26606"/>
          <ac:spMkLst>
            <pc:docMk/>
            <pc:sldMk cId="4275274529" sldId="317"/>
            <ac:spMk id="2" creationId="{62B07E3F-7422-7B52-4A2E-19B868783FAC}"/>
          </ac:spMkLst>
        </pc:spChg>
        <pc:spChg chg="del">
          <ac:chgData name="Mohammed Jasim" userId="83d17ef302110226" providerId="LiveId" clId="{6DC07AC0-51B4-458A-AFD7-D8C8508C693E}" dt="2025-04-11T02:45:20.170" v="83" actId="478"/>
          <ac:spMkLst>
            <pc:docMk/>
            <pc:sldMk cId="4275274529" sldId="317"/>
            <ac:spMk id="3" creationId="{13D19C37-24F1-3D4C-C658-5C1929DF09E6}"/>
          </ac:spMkLst>
        </pc:spChg>
        <pc:spChg chg="add">
          <ac:chgData name="Mohammed Jasim" userId="83d17ef302110226" providerId="LiveId" clId="{6DC07AC0-51B4-458A-AFD7-D8C8508C693E}" dt="2025-04-11T02:45:33.555" v="86" actId="26606"/>
          <ac:spMkLst>
            <pc:docMk/>
            <pc:sldMk cId="4275274529" sldId="317"/>
            <ac:spMk id="10" creationId="{39E3965E-AC41-4711-9D10-E25ABB132D86}"/>
          </ac:spMkLst>
        </pc:spChg>
        <pc:spChg chg="add">
          <ac:chgData name="Mohammed Jasim" userId="83d17ef302110226" providerId="LiveId" clId="{6DC07AC0-51B4-458A-AFD7-D8C8508C693E}" dt="2025-04-11T02:45:33.555" v="86" actId="26606"/>
          <ac:spMkLst>
            <pc:docMk/>
            <pc:sldMk cId="4275274529" sldId="317"/>
            <ac:spMk id="14" creationId="{B4D0E555-16F6-44D0-BF56-AF5FF5BDE9D6}"/>
          </ac:spMkLst>
        </pc:spChg>
        <pc:spChg chg="add">
          <ac:chgData name="Mohammed Jasim" userId="83d17ef302110226" providerId="LiveId" clId="{6DC07AC0-51B4-458A-AFD7-D8C8508C693E}" dt="2025-04-11T02:45:33.555" v="86" actId="26606"/>
          <ac:spMkLst>
            <pc:docMk/>
            <pc:sldMk cId="4275274529" sldId="317"/>
            <ac:spMk id="16" creationId="{8117041D-1A7B-4ECA-AB68-3CFDB6726B8E}"/>
          </ac:spMkLst>
        </pc:spChg>
        <pc:picChg chg="add mod">
          <ac:chgData name="Mohammed Jasim" userId="83d17ef302110226" providerId="LiveId" clId="{6DC07AC0-51B4-458A-AFD7-D8C8508C693E}" dt="2025-04-11T02:45:33.555" v="86" actId="26606"/>
          <ac:picMkLst>
            <pc:docMk/>
            <pc:sldMk cId="4275274529" sldId="317"/>
            <ac:picMk id="5" creationId="{71428CB9-F759-C119-832D-2C9F6BFA5889}"/>
          </ac:picMkLst>
        </pc:picChg>
        <pc:cxnChg chg="add">
          <ac:chgData name="Mohammed Jasim" userId="83d17ef302110226" providerId="LiveId" clId="{6DC07AC0-51B4-458A-AFD7-D8C8508C693E}" dt="2025-04-11T02:45:33.555" v="86" actId="26606"/>
          <ac:cxnSpMkLst>
            <pc:docMk/>
            <pc:sldMk cId="4275274529" sldId="317"/>
            <ac:cxnSpMk id="12" creationId="{1F5DC8C3-BA5F-4EED-BB9A-A14272BD82A1}"/>
          </ac:cxnSpMkLst>
        </pc:cxnChg>
        <pc:cxnChg chg="add">
          <ac:chgData name="Mohammed Jasim" userId="83d17ef302110226" providerId="LiveId" clId="{6DC07AC0-51B4-458A-AFD7-D8C8508C693E}" dt="2025-04-11T02:45:33.555" v="86" actId="26606"/>
          <ac:cxnSpMkLst>
            <pc:docMk/>
            <pc:sldMk cId="4275274529" sldId="317"/>
            <ac:cxnSpMk id="18" creationId="{ABCD2462-4C1E-401A-AC2D-F799A138B245}"/>
          </ac:cxnSpMkLst>
        </pc:cxnChg>
      </pc:sldChg>
      <pc:sldChg chg="addSp delSp modSp new del mod setBg">
        <pc:chgData name="Mohammed Jasim" userId="83d17ef302110226" providerId="LiveId" clId="{6DC07AC0-51B4-458A-AFD7-D8C8508C693E}" dt="2025-04-11T02:48:21.430" v="143" actId="2696"/>
        <pc:sldMkLst>
          <pc:docMk/>
          <pc:sldMk cId="2731793008" sldId="318"/>
        </pc:sldMkLst>
        <pc:spChg chg="mod">
          <ac:chgData name="Mohammed Jasim" userId="83d17ef302110226" providerId="LiveId" clId="{6DC07AC0-51B4-458A-AFD7-D8C8508C693E}" dt="2025-04-11T02:47:23.317" v="124" actId="20577"/>
          <ac:spMkLst>
            <pc:docMk/>
            <pc:sldMk cId="2731793008" sldId="318"/>
            <ac:spMk id="2" creationId="{3E509F4A-F8FB-5CA7-5FF9-0DFED88E9B28}"/>
          </ac:spMkLst>
        </pc:spChg>
        <pc:spChg chg="del">
          <ac:chgData name="Mohammed Jasim" userId="83d17ef302110226" providerId="LiveId" clId="{6DC07AC0-51B4-458A-AFD7-D8C8508C693E}" dt="2025-04-11T02:46:46.589" v="119"/>
          <ac:spMkLst>
            <pc:docMk/>
            <pc:sldMk cId="2731793008" sldId="318"/>
            <ac:spMk id="3" creationId="{10E2D9CC-89D1-A2B0-5078-36C4A62FBFBC}"/>
          </ac:spMkLst>
        </pc:spChg>
        <pc:spChg chg="add del mod">
          <ac:chgData name="Mohammed Jasim" userId="83d17ef302110226" providerId="LiveId" clId="{6DC07AC0-51B4-458A-AFD7-D8C8508C693E}" dt="2025-04-11T02:47:03.744" v="120" actId="26606"/>
          <ac:spMkLst>
            <pc:docMk/>
            <pc:sldMk cId="2731793008" sldId="318"/>
            <ac:spMk id="4" creationId="{B05670FF-FB8B-3831-0538-110E4F4E35B8}"/>
          </ac:spMkLst>
        </pc:spChg>
        <pc:spChg chg="add">
          <ac:chgData name="Mohammed Jasim" userId="83d17ef302110226" providerId="LiveId" clId="{6DC07AC0-51B4-458A-AFD7-D8C8508C693E}" dt="2025-04-11T02:47:03.744" v="120" actId="26606"/>
          <ac:spMkLst>
            <pc:docMk/>
            <pc:sldMk cId="2731793008" sldId="318"/>
            <ac:spMk id="10" creationId="{EE1530B0-6F96-46C0-8B3E-3215CB756BE4}"/>
          </ac:spMkLst>
        </pc:spChg>
        <pc:spChg chg="add">
          <ac:chgData name="Mohammed Jasim" userId="83d17ef302110226" providerId="LiveId" clId="{6DC07AC0-51B4-458A-AFD7-D8C8508C693E}" dt="2025-04-11T02:47:03.744" v="120" actId="26606"/>
          <ac:spMkLst>
            <pc:docMk/>
            <pc:sldMk cId="2731793008" sldId="318"/>
            <ac:spMk id="12" creationId="{754910CF-1B56-45D3-960A-E89F7B3B9131}"/>
          </ac:spMkLst>
        </pc:spChg>
        <pc:graphicFrameChg chg="add">
          <ac:chgData name="Mohammed Jasim" userId="83d17ef302110226" providerId="LiveId" clId="{6DC07AC0-51B4-458A-AFD7-D8C8508C693E}" dt="2025-04-11T02:47:03.744" v="120" actId="26606"/>
          <ac:graphicFrameMkLst>
            <pc:docMk/>
            <pc:sldMk cId="2731793008" sldId="318"/>
            <ac:graphicFrameMk id="6" creationId="{3C7B4064-F8D8-F003-CEA2-F4B258D8B470}"/>
          </ac:graphicFrameMkLst>
        </pc:graphicFrameChg>
      </pc:sldChg>
      <pc:sldChg chg="modSp add mod ord">
        <pc:chgData name="Mohammed Jasim" userId="83d17ef302110226" providerId="LiveId" clId="{6DC07AC0-51B4-458A-AFD7-D8C8508C693E}" dt="2025-04-11T03:21:25.001" v="294" actId="27636"/>
        <pc:sldMkLst>
          <pc:docMk/>
          <pc:sldMk cId="399749029" sldId="319"/>
        </pc:sldMkLst>
        <pc:spChg chg="mod">
          <ac:chgData name="Mohammed Jasim" userId="83d17ef302110226" providerId="LiveId" clId="{6DC07AC0-51B4-458A-AFD7-D8C8508C693E}" dt="2025-04-11T02:47:59.434" v="139" actId="20577"/>
          <ac:spMkLst>
            <pc:docMk/>
            <pc:sldMk cId="399749029" sldId="319"/>
            <ac:spMk id="2" creationId="{501859D4-85ED-0C9E-CFEB-A10B9A64B1C2}"/>
          </ac:spMkLst>
        </pc:spChg>
        <pc:spChg chg="mod">
          <ac:chgData name="Mohammed Jasim" userId="83d17ef302110226" providerId="LiveId" clId="{6DC07AC0-51B4-458A-AFD7-D8C8508C693E}" dt="2025-04-11T03:21:25.001" v="294" actId="27636"/>
          <ac:spMkLst>
            <pc:docMk/>
            <pc:sldMk cId="399749029" sldId="319"/>
            <ac:spMk id="4" creationId="{1BA443CA-B463-8C79-CD3C-F3EBFBD5C8CE}"/>
          </ac:spMkLst>
        </pc:spChg>
      </pc:sldChg>
      <pc:sldChg chg="addSp delSp modSp new mod setBg">
        <pc:chgData name="Mohammed Jasim" userId="83d17ef302110226" providerId="LiveId" clId="{6DC07AC0-51B4-458A-AFD7-D8C8508C693E}" dt="2025-04-11T02:50:44.514" v="167" actId="26606"/>
        <pc:sldMkLst>
          <pc:docMk/>
          <pc:sldMk cId="1140740936" sldId="320"/>
        </pc:sldMkLst>
        <pc:spChg chg="mod">
          <ac:chgData name="Mohammed Jasim" userId="83d17ef302110226" providerId="LiveId" clId="{6DC07AC0-51B4-458A-AFD7-D8C8508C693E}" dt="2025-04-11T02:50:44.514" v="167" actId="26606"/>
          <ac:spMkLst>
            <pc:docMk/>
            <pc:sldMk cId="1140740936" sldId="320"/>
            <ac:spMk id="2" creationId="{1AE77512-1F63-43CF-DB4D-A2B8E3D5021B}"/>
          </ac:spMkLst>
        </pc:spChg>
        <pc:spChg chg="del">
          <ac:chgData name="Mohammed Jasim" userId="83d17ef302110226" providerId="LiveId" clId="{6DC07AC0-51B4-458A-AFD7-D8C8508C693E}" dt="2025-04-11T02:50:15.365" v="161" actId="478"/>
          <ac:spMkLst>
            <pc:docMk/>
            <pc:sldMk cId="1140740936" sldId="320"/>
            <ac:spMk id="3" creationId="{58557EE1-B4F7-140B-5196-27C2111379D6}"/>
          </ac:spMkLst>
        </pc:spChg>
        <pc:spChg chg="add">
          <ac:chgData name="Mohammed Jasim" userId="83d17ef302110226" providerId="LiveId" clId="{6DC07AC0-51B4-458A-AFD7-D8C8508C693E}" dt="2025-04-11T02:50:44.514" v="167" actId="26606"/>
          <ac:spMkLst>
            <pc:docMk/>
            <pc:sldMk cId="1140740936" sldId="320"/>
            <ac:spMk id="10" creationId="{39E3965E-AC41-4711-9D10-E25ABB132D86}"/>
          </ac:spMkLst>
        </pc:spChg>
        <pc:spChg chg="add">
          <ac:chgData name="Mohammed Jasim" userId="83d17ef302110226" providerId="LiveId" clId="{6DC07AC0-51B4-458A-AFD7-D8C8508C693E}" dt="2025-04-11T02:50:44.514" v="167" actId="26606"/>
          <ac:spMkLst>
            <pc:docMk/>
            <pc:sldMk cId="1140740936" sldId="320"/>
            <ac:spMk id="14" creationId="{B4D0E555-16F6-44D0-BF56-AF5FF5BDE9D6}"/>
          </ac:spMkLst>
        </pc:spChg>
        <pc:spChg chg="add">
          <ac:chgData name="Mohammed Jasim" userId="83d17ef302110226" providerId="LiveId" clId="{6DC07AC0-51B4-458A-AFD7-D8C8508C693E}" dt="2025-04-11T02:50:44.514" v="167" actId="26606"/>
          <ac:spMkLst>
            <pc:docMk/>
            <pc:sldMk cId="1140740936" sldId="320"/>
            <ac:spMk id="16" creationId="{8117041D-1A7B-4ECA-AB68-3CFDB6726B8E}"/>
          </ac:spMkLst>
        </pc:spChg>
        <pc:picChg chg="add mod">
          <ac:chgData name="Mohammed Jasim" userId="83d17ef302110226" providerId="LiveId" clId="{6DC07AC0-51B4-458A-AFD7-D8C8508C693E}" dt="2025-04-11T02:50:44.514" v="167" actId="26606"/>
          <ac:picMkLst>
            <pc:docMk/>
            <pc:sldMk cId="1140740936" sldId="320"/>
            <ac:picMk id="5" creationId="{5330183C-A041-D39F-EAAD-8E1281811037}"/>
          </ac:picMkLst>
        </pc:picChg>
        <pc:cxnChg chg="add">
          <ac:chgData name="Mohammed Jasim" userId="83d17ef302110226" providerId="LiveId" clId="{6DC07AC0-51B4-458A-AFD7-D8C8508C693E}" dt="2025-04-11T02:50:44.514" v="167" actId="26606"/>
          <ac:cxnSpMkLst>
            <pc:docMk/>
            <pc:sldMk cId="1140740936" sldId="320"/>
            <ac:cxnSpMk id="12" creationId="{1F5DC8C3-BA5F-4EED-BB9A-A14272BD82A1}"/>
          </ac:cxnSpMkLst>
        </pc:cxnChg>
        <pc:cxnChg chg="add">
          <ac:chgData name="Mohammed Jasim" userId="83d17ef302110226" providerId="LiveId" clId="{6DC07AC0-51B4-458A-AFD7-D8C8508C693E}" dt="2025-04-11T02:50:44.514" v="167" actId="26606"/>
          <ac:cxnSpMkLst>
            <pc:docMk/>
            <pc:sldMk cId="1140740936" sldId="320"/>
            <ac:cxnSpMk id="18" creationId="{ABCD2462-4C1E-401A-AC2D-F799A138B245}"/>
          </ac:cxnSpMkLst>
        </pc:cxnChg>
      </pc:sldChg>
      <pc:sldChg chg="addSp delSp modSp new del mod setBg">
        <pc:chgData name="Mohammed Jasim" userId="83d17ef302110226" providerId="LiveId" clId="{6DC07AC0-51B4-458A-AFD7-D8C8508C693E}" dt="2025-04-11T02:52:46.678" v="199" actId="2696"/>
        <pc:sldMkLst>
          <pc:docMk/>
          <pc:sldMk cId="3615964205" sldId="321"/>
        </pc:sldMkLst>
        <pc:spChg chg="mod">
          <ac:chgData name="Mohammed Jasim" userId="83d17ef302110226" providerId="LiveId" clId="{6DC07AC0-51B4-458A-AFD7-D8C8508C693E}" dt="2025-04-11T02:51:55.260" v="186" actId="26606"/>
          <ac:spMkLst>
            <pc:docMk/>
            <pc:sldMk cId="3615964205" sldId="321"/>
            <ac:spMk id="2" creationId="{B3BF6BFF-4D30-4A72-E2C3-0F695DCB816D}"/>
          </ac:spMkLst>
        </pc:spChg>
        <pc:spChg chg="del">
          <ac:chgData name="Mohammed Jasim" userId="83d17ef302110226" providerId="LiveId" clId="{6DC07AC0-51B4-458A-AFD7-D8C8508C693E}" dt="2025-04-11T02:51:43.100" v="185"/>
          <ac:spMkLst>
            <pc:docMk/>
            <pc:sldMk cId="3615964205" sldId="321"/>
            <ac:spMk id="3" creationId="{4F6F81F1-1848-6E37-3439-DC3C6CCC6584}"/>
          </ac:spMkLst>
        </pc:spChg>
        <pc:spChg chg="add mod">
          <ac:chgData name="Mohammed Jasim" userId="83d17ef302110226" providerId="LiveId" clId="{6DC07AC0-51B4-458A-AFD7-D8C8508C693E}" dt="2025-04-11T02:51:55.260" v="186" actId="26606"/>
          <ac:spMkLst>
            <pc:docMk/>
            <pc:sldMk cId="3615964205" sldId="321"/>
            <ac:spMk id="4" creationId="{8AEC56F5-38BF-D2ED-C246-6E9C31A07943}"/>
          </ac:spMkLst>
        </pc:spChg>
        <pc:spChg chg="add">
          <ac:chgData name="Mohammed Jasim" userId="83d17ef302110226" providerId="LiveId" clId="{6DC07AC0-51B4-458A-AFD7-D8C8508C693E}" dt="2025-04-11T02:51:55.260" v="186" actId="26606"/>
          <ac:spMkLst>
            <pc:docMk/>
            <pc:sldMk cId="3615964205" sldId="321"/>
            <ac:spMk id="9" creationId="{3741B58E-3B65-4A01-A276-975AB2CF8A08}"/>
          </ac:spMkLst>
        </pc:spChg>
        <pc:spChg chg="add">
          <ac:chgData name="Mohammed Jasim" userId="83d17ef302110226" providerId="LiveId" clId="{6DC07AC0-51B4-458A-AFD7-D8C8508C693E}" dt="2025-04-11T02:51:55.260" v="186" actId="26606"/>
          <ac:spMkLst>
            <pc:docMk/>
            <pc:sldMk cId="3615964205" sldId="321"/>
            <ac:spMk id="11" creationId="{7AAC67C3-831B-4AB1-A259-DFB839CAFAFC}"/>
          </ac:spMkLst>
        </pc:spChg>
      </pc:sldChg>
      <pc:sldChg chg="modSp add mod ord">
        <pc:chgData name="Mohammed Jasim" userId="83d17ef302110226" providerId="LiveId" clId="{6DC07AC0-51B4-458A-AFD7-D8C8508C693E}" dt="2025-04-11T02:52:41.567" v="198" actId="20577"/>
        <pc:sldMkLst>
          <pc:docMk/>
          <pc:sldMk cId="4142555183" sldId="322"/>
        </pc:sldMkLst>
        <pc:spChg chg="mod">
          <ac:chgData name="Mohammed Jasim" userId="83d17ef302110226" providerId="LiveId" clId="{6DC07AC0-51B4-458A-AFD7-D8C8508C693E}" dt="2025-04-11T02:52:19.473" v="190"/>
          <ac:spMkLst>
            <pc:docMk/>
            <pc:sldMk cId="4142555183" sldId="322"/>
            <ac:spMk id="2" creationId="{F1D37F2C-6059-76DF-022E-E72930242B22}"/>
          </ac:spMkLst>
        </pc:spChg>
        <pc:spChg chg="mod">
          <ac:chgData name="Mohammed Jasim" userId="83d17ef302110226" providerId="LiveId" clId="{6DC07AC0-51B4-458A-AFD7-D8C8508C693E}" dt="2025-04-11T02:52:41.567" v="198" actId="20577"/>
          <ac:spMkLst>
            <pc:docMk/>
            <pc:sldMk cId="4142555183" sldId="322"/>
            <ac:spMk id="4" creationId="{84807DEE-0FD2-5D84-E6B7-7C4E1366232D}"/>
          </ac:spMkLst>
        </pc:spChg>
      </pc:sldChg>
      <pc:sldChg chg="addSp modSp new mod setBg">
        <pc:chgData name="Mohammed Jasim" userId="83d17ef302110226" providerId="LiveId" clId="{6DC07AC0-51B4-458A-AFD7-D8C8508C693E}" dt="2025-04-11T03:21:25.014" v="295" actId="27636"/>
        <pc:sldMkLst>
          <pc:docMk/>
          <pc:sldMk cId="3535472986" sldId="323"/>
        </pc:sldMkLst>
        <pc:spChg chg="mod">
          <ac:chgData name="Mohammed Jasim" userId="83d17ef302110226" providerId="LiveId" clId="{6DC07AC0-51B4-458A-AFD7-D8C8508C693E}" dt="2025-04-11T02:53:46.121" v="222" actId="26606"/>
          <ac:spMkLst>
            <pc:docMk/>
            <pc:sldMk cId="3535472986" sldId="323"/>
            <ac:spMk id="2" creationId="{5CD5840E-67B6-C104-874B-E059F1B76F45}"/>
          </ac:spMkLst>
        </pc:spChg>
        <pc:spChg chg="mod">
          <ac:chgData name="Mohammed Jasim" userId="83d17ef302110226" providerId="LiveId" clId="{6DC07AC0-51B4-458A-AFD7-D8C8508C693E}" dt="2025-04-11T03:21:25.014" v="295" actId="27636"/>
          <ac:spMkLst>
            <pc:docMk/>
            <pc:sldMk cId="3535472986" sldId="323"/>
            <ac:spMk id="3" creationId="{B8DD5F4B-F399-F8BE-30EF-F49D5D4A088C}"/>
          </ac:spMkLst>
        </pc:spChg>
        <pc:spChg chg="add">
          <ac:chgData name="Mohammed Jasim" userId="83d17ef302110226" providerId="LiveId" clId="{6DC07AC0-51B4-458A-AFD7-D8C8508C693E}" dt="2025-04-11T02:53:46.121" v="222" actId="26606"/>
          <ac:spMkLst>
            <pc:docMk/>
            <pc:sldMk cId="3535472986" sldId="323"/>
            <ac:spMk id="8" creationId="{3741B58E-3B65-4A01-A276-975AB2CF8A08}"/>
          </ac:spMkLst>
        </pc:spChg>
        <pc:spChg chg="add">
          <ac:chgData name="Mohammed Jasim" userId="83d17ef302110226" providerId="LiveId" clId="{6DC07AC0-51B4-458A-AFD7-D8C8508C693E}" dt="2025-04-11T02:53:46.121" v="222" actId="26606"/>
          <ac:spMkLst>
            <pc:docMk/>
            <pc:sldMk cId="3535472986" sldId="323"/>
            <ac:spMk id="10" creationId="{7AAC67C3-831B-4AB1-A259-DFB839CAFAFC}"/>
          </ac:spMkLst>
        </pc:spChg>
      </pc:sldChg>
      <pc:sldChg chg="addSp delSp modSp new mod setBg">
        <pc:chgData name="Mohammed Jasim" userId="83d17ef302110226" providerId="LiveId" clId="{6DC07AC0-51B4-458A-AFD7-D8C8508C693E}" dt="2025-04-11T03:21:25.025" v="296" actId="27636"/>
        <pc:sldMkLst>
          <pc:docMk/>
          <pc:sldMk cId="836061900" sldId="324"/>
        </pc:sldMkLst>
        <pc:spChg chg="mod">
          <ac:chgData name="Mohammed Jasim" userId="83d17ef302110226" providerId="LiveId" clId="{6DC07AC0-51B4-458A-AFD7-D8C8508C693E}" dt="2025-04-11T03:18:44.129" v="291" actId="26606"/>
          <ac:spMkLst>
            <pc:docMk/>
            <pc:sldMk cId="836061900" sldId="324"/>
            <ac:spMk id="2" creationId="{F657E60C-9C29-6A7D-B1A6-0436DA411017}"/>
          </ac:spMkLst>
        </pc:spChg>
        <pc:spChg chg="add del mod">
          <ac:chgData name="Mohammed Jasim" userId="83d17ef302110226" providerId="LiveId" clId="{6DC07AC0-51B4-458A-AFD7-D8C8508C693E}" dt="2025-04-11T03:21:25.025" v="296" actId="27636"/>
          <ac:spMkLst>
            <pc:docMk/>
            <pc:sldMk cId="836061900" sldId="324"/>
            <ac:spMk id="3" creationId="{2097F21E-F497-4188-DA8D-3E96CDCBCF7C}"/>
          </ac:spMkLst>
        </pc:spChg>
        <pc:spChg chg="add">
          <ac:chgData name="Mohammed Jasim" userId="83d17ef302110226" providerId="LiveId" clId="{6DC07AC0-51B4-458A-AFD7-D8C8508C693E}" dt="2025-04-11T03:16:01.884" v="259"/>
          <ac:spMkLst>
            <pc:docMk/>
            <pc:sldMk cId="836061900" sldId="324"/>
            <ac:spMk id="4" creationId="{B0992636-6B54-AD4E-905B-038BC14A6611}"/>
          </ac:spMkLst>
        </pc:spChg>
        <pc:spChg chg="add">
          <ac:chgData name="Mohammed Jasim" userId="83d17ef302110226" providerId="LiveId" clId="{6DC07AC0-51B4-458A-AFD7-D8C8508C693E}" dt="2025-04-11T03:16:09.745" v="261"/>
          <ac:spMkLst>
            <pc:docMk/>
            <pc:sldMk cId="836061900" sldId="324"/>
            <ac:spMk id="5" creationId="{F397E555-648B-1652-3D3C-A63E4C0D5081}"/>
          </ac:spMkLst>
        </pc:spChg>
        <pc:spChg chg="add del">
          <ac:chgData name="Mohammed Jasim" userId="83d17ef302110226" providerId="LiveId" clId="{6DC07AC0-51B4-458A-AFD7-D8C8508C693E}" dt="2025-04-11T03:16:31.248" v="265" actId="26606"/>
          <ac:spMkLst>
            <pc:docMk/>
            <pc:sldMk cId="836061900" sldId="324"/>
            <ac:spMk id="8" creationId="{3741B58E-3B65-4A01-A276-975AB2CF8A08}"/>
          </ac:spMkLst>
        </pc:spChg>
        <pc:spChg chg="add del">
          <ac:chgData name="Mohammed Jasim" userId="83d17ef302110226" providerId="LiveId" clId="{6DC07AC0-51B4-458A-AFD7-D8C8508C693E}" dt="2025-04-11T03:16:31.248" v="265" actId="26606"/>
          <ac:spMkLst>
            <pc:docMk/>
            <pc:sldMk cId="836061900" sldId="324"/>
            <ac:spMk id="10" creationId="{7AAC67C3-831B-4AB1-A259-DFB839CAFAFC}"/>
          </ac:spMkLst>
        </pc:spChg>
        <pc:spChg chg="add del">
          <ac:chgData name="Mohammed Jasim" userId="83d17ef302110226" providerId="LiveId" clId="{6DC07AC0-51B4-458A-AFD7-D8C8508C693E}" dt="2025-04-11T03:17:11.600" v="276" actId="26606"/>
          <ac:spMkLst>
            <pc:docMk/>
            <pc:sldMk cId="836061900" sldId="324"/>
            <ac:spMk id="15" creationId="{C8DD82D3-D002-45B0-B16A-82B3DA4EFDDB}"/>
          </ac:spMkLst>
        </pc:spChg>
        <pc:spChg chg="add del">
          <ac:chgData name="Mohammed Jasim" userId="83d17ef302110226" providerId="LiveId" clId="{6DC07AC0-51B4-458A-AFD7-D8C8508C693E}" dt="2025-04-11T03:17:11.600" v="276" actId="26606"/>
          <ac:spMkLst>
            <pc:docMk/>
            <pc:sldMk cId="836061900" sldId="324"/>
            <ac:spMk id="19" creationId="{14552793-7DFF-4EC7-AC69-D34A75D01880}"/>
          </ac:spMkLst>
        </pc:spChg>
        <pc:spChg chg="add del">
          <ac:chgData name="Mohammed Jasim" userId="83d17ef302110226" providerId="LiveId" clId="{6DC07AC0-51B4-458A-AFD7-D8C8508C693E}" dt="2025-04-11T03:18:44.129" v="291" actId="26606"/>
          <ac:spMkLst>
            <pc:docMk/>
            <pc:sldMk cId="836061900" sldId="324"/>
            <ac:spMk id="24" creationId="{3741B58E-3B65-4A01-A276-975AB2CF8A08}"/>
          </ac:spMkLst>
        </pc:spChg>
        <pc:spChg chg="add del">
          <ac:chgData name="Mohammed Jasim" userId="83d17ef302110226" providerId="LiveId" clId="{6DC07AC0-51B4-458A-AFD7-D8C8508C693E}" dt="2025-04-11T03:18:44.129" v="291" actId="26606"/>
          <ac:spMkLst>
            <pc:docMk/>
            <pc:sldMk cId="836061900" sldId="324"/>
            <ac:spMk id="26" creationId="{7AAC67C3-831B-4AB1-A259-DFB839CAFAFC}"/>
          </ac:spMkLst>
        </pc:spChg>
        <pc:spChg chg="add del">
          <ac:chgData name="Mohammed Jasim" userId="83d17ef302110226" providerId="LiveId" clId="{6DC07AC0-51B4-458A-AFD7-D8C8508C693E}" dt="2025-04-11T03:18:44.129" v="291" actId="26606"/>
          <ac:spMkLst>
            <pc:docMk/>
            <pc:sldMk cId="836061900" sldId="324"/>
            <ac:spMk id="32" creationId="{68BDBE5C-BBE9-4E89-BEE5-DEB6EAB8702D}"/>
          </ac:spMkLst>
        </pc:spChg>
        <pc:spChg chg="add del">
          <ac:chgData name="Mohammed Jasim" userId="83d17ef302110226" providerId="LiveId" clId="{6DC07AC0-51B4-458A-AFD7-D8C8508C693E}" dt="2025-04-11T03:18:44.129" v="291" actId="26606"/>
          <ac:spMkLst>
            <pc:docMk/>
            <pc:sldMk cId="836061900" sldId="324"/>
            <ac:spMk id="36" creationId="{DFC4168B-AA75-4715-9B96-CF84B170A68B}"/>
          </ac:spMkLst>
        </pc:spChg>
        <pc:graphicFrameChg chg="add del">
          <ac:chgData name="Mohammed Jasim" userId="83d17ef302110226" providerId="LiveId" clId="{6DC07AC0-51B4-458A-AFD7-D8C8508C693E}" dt="2025-04-11T03:18:44.129" v="291" actId="26606"/>
          <ac:graphicFrameMkLst>
            <pc:docMk/>
            <pc:sldMk cId="836061900" sldId="324"/>
            <ac:graphicFrameMk id="28" creationId="{FD941F1A-1352-0CF0-16BD-409F6243C462}"/>
          </ac:graphicFrameMkLst>
        </pc:graphicFrameChg>
        <pc:cxnChg chg="add del">
          <ac:chgData name="Mohammed Jasim" userId="83d17ef302110226" providerId="LiveId" clId="{6DC07AC0-51B4-458A-AFD7-D8C8508C693E}" dt="2025-04-11T03:17:11.600" v="276" actId="26606"/>
          <ac:cxnSpMkLst>
            <pc:docMk/>
            <pc:sldMk cId="836061900" sldId="324"/>
            <ac:cxnSpMk id="17" creationId="{9F09C252-16FE-4557-AD6D-BB5CA773496C}"/>
          </ac:cxnSpMkLst>
        </pc:cxnChg>
        <pc:cxnChg chg="add del">
          <ac:chgData name="Mohammed Jasim" userId="83d17ef302110226" providerId="LiveId" clId="{6DC07AC0-51B4-458A-AFD7-D8C8508C693E}" dt="2025-04-11T03:18:44.129" v="291" actId="26606"/>
          <ac:cxnSpMkLst>
            <pc:docMk/>
            <pc:sldMk cId="836061900" sldId="324"/>
            <ac:cxnSpMk id="34" creationId="{2752F38C-F560-47AA-90AD-209F39C0415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3836504" y="758951"/>
            <a:ext cx="7319175" cy="3374931"/>
          </a:xfrm>
        </p:spPr>
        <p:txBody>
          <a:bodyPr>
            <a:normAutofit/>
          </a:bodyPr>
          <a:lstStyle/>
          <a:p>
            <a:r>
              <a:rPr lang="en-CA" dirty="0" err="1"/>
              <a:t>GradeForecast</a:t>
            </a:r>
            <a:r>
              <a:rPr lang="en-CA" dirty="0"/>
              <a:t> Presentation</a:t>
            </a:r>
            <a:endParaRPr lang="en-US"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3836504" y="4455620"/>
            <a:ext cx="7321946" cy="1143000"/>
          </a:xfrm>
        </p:spPr>
        <p:txBody>
          <a:bodyPr>
            <a:normAutofit/>
          </a:bodyPr>
          <a:lstStyle/>
          <a:p>
            <a:r>
              <a:rPr lang="en-US" dirty="0"/>
              <a:t>Done By – </a:t>
            </a:r>
            <a:br>
              <a:rPr lang="en-US" dirty="0"/>
            </a:br>
            <a:r>
              <a:rPr lang="en-US" dirty="0"/>
              <a:t>Mohammed Jasim</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620973" y="1126440"/>
            <a:ext cx="2758331" cy="4086420"/>
          </a:xfrm>
          <a:prstGeom prst="rect">
            <a:avLst/>
          </a:prstGeom>
        </p:spPr>
      </p:pic>
      <p:cxnSp>
        <p:nvCxnSpPr>
          <p:cNvPr id="13" name="Straight Connector 12">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0E8975-351B-0695-D555-3B6784ACC2B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70F8F67-5DCE-51DF-E6A5-CFE8D9431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501859D4-85ED-0C9E-CFEB-A10B9A64B1C2}"/>
              </a:ext>
            </a:extLst>
          </p:cNvPr>
          <p:cNvSpPr>
            <a:spLocks noGrp="1"/>
          </p:cNvSpPr>
          <p:nvPr>
            <p:ph type="title"/>
          </p:nvPr>
        </p:nvSpPr>
        <p:spPr>
          <a:xfrm>
            <a:off x="5116783" y="516835"/>
            <a:ext cx="5977937" cy="1666501"/>
          </a:xfrm>
        </p:spPr>
        <p:txBody>
          <a:bodyPr>
            <a:normAutofit/>
          </a:bodyPr>
          <a:lstStyle/>
          <a:p>
            <a:r>
              <a:rPr lang="en-CA" sz="4000" dirty="0">
                <a:solidFill>
                  <a:srgbClr val="FFFFFF"/>
                </a:solidFill>
              </a:rPr>
              <a:t>Insights from Neural Network</a:t>
            </a:r>
          </a:p>
        </p:txBody>
      </p:sp>
      <p:pic>
        <p:nvPicPr>
          <p:cNvPr id="6" name="Picture 5" descr="Wooden hand holding pencil">
            <a:extLst>
              <a:ext uri="{FF2B5EF4-FFF2-40B4-BE49-F238E27FC236}">
                <a16:creationId xmlns:a16="http://schemas.microsoft.com/office/drawing/2014/main" id="{4DBF522C-3E2E-B2BC-8F89-4C7EC15DE50C}"/>
              </a:ext>
            </a:extLst>
          </p:cNvPr>
          <p:cNvPicPr>
            <a:picLocks noChangeAspect="1"/>
          </p:cNvPicPr>
          <p:nvPr/>
        </p:nvPicPr>
        <p:blipFill>
          <a:blip r:embed="rId2"/>
          <a:srcRect l="17512" r="37909" b="-1"/>
          <a:stretch/>
        </p:blipFill>
        <p:spPr>
          <a:xfrm>
            <a:off x="20" y="10"/>
            <a:ext cx="4580077" cy="6857990"/>
          </a:xfrm>
          <a:prstGeom prst="rect">
            <a:avLst/>
          </a:prstGeom>
        </p:spPr>
      </p:pic>
      <p:cxnSp>
        <p:nvCxnSpPr>
          <p:cNvPr id="12" name="Straight Connector 11">
            <a:extLst>
              <a:ext uri="{FF2B5EF4-FFF2-40B4-BE49-F238E27FC236}">
                <a16:creationId xmlns:a16="http://schemas.microsoft.com/office/drawing/2014/main" id="{1C3ACCCD-D4B3-11EB-2442-986A05EA90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1BA443CA-B463-8C79-CD3C-F3EBFBD5C8CE}"/>
              </a:ext>
            </a:extLst>
          </p:cNvPr>
          <p:cNvSpPr>
            <a:spLocks noGrp="1" noChangeArrowheads="1"/>
          </p:cNvSpPr>
          <p:nvPr>
            <p:ph idx="1"/>
          </p:nvPr>
        </p:nvSpPr>
        <p:spPr bwMode="auto">
          <a:xfrm>
            <a:off x="5116783" y="2546224"/>
            <a:ext cx="6583603" cy="40315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a:buFont typeface="Courier New" panose="02070309020205020404" pitchFamily="49" charset="0"/>
              <a:buChar char="o"/>
            </a:pPr>
            <a:r>
              <a:rPr lang="en-US" sz="2000" b="1" i="0" baseline="0" dirty="0"/>
              <a:t> Class Imbalance Handling</a:t>
            </a:r>
            <a:r>
              <a:rPr lang="en-US" sz="2000" b="0" i="0" baseline="0" dirty="0"/>
              <a:t>: The Neural Network shows a strong bias toward predicting Class 0, with high recall (0.71) but very poor performance on Class 1 (0.20 recall).</a:t>
            </a:r>
            <a:endParaRPr lang="en-US" sz="2000" dirty="0"/>
          </a:p>
          <a:p>
            <a:pPr>
              <a:buFont typeface="Courier New" panose="02070309020205020404" pitchFamily="49" charset="0"/>
              <a:buChar char="o"/>
            </a:pPr>
            <a:r>
              <a:rPr lang="en-US" sz="2000" b="1" i="0" baseline="0" dirty="0"/>
              <a:t> Lowest F1-Score for Class 1</a:t>
            </a:r>
            <a:r>
              <a:rPr lang="en-US" sz="2000" b="0" i="0" baseline="0" dirty="0"/>
              <a:t>: With an F1-score of only 0.25 for Class 1, this model performs worst at balancing precision and recall for the positive class.</a:t>
            </a:r>
            <a:endParaRPr lang="en-US" sz="2000" dirty="0"/>
          </a:p>
          <a:p>
            <a:pPr>
              <a:buFont typeface="Courier New" panose="02070309020205020404" pitchFamily="49" charset="0"/>
              <a:buChar char="o"/>
            </a:pPr>
            <a:r>
              <a:rPr lang="en-US" sz="2000" b="1" i="0" baseline="0" dirty="0"/>
              <a:t> Overfitting Concerns</a:t>
            </a:r>
            <a:r>
              <a:rPr lang="en-US" sz="2000" b="0" i="0" baseline="0" dirty="0"/>
              <a:t>: The significant disparity between Class 0 and Class 1 performance suggests the neural network may be overfitting to the majority class in this small dataset.</a:t>
            </a:r>
            <a:endParaRPr lang="en-US" sz="2000" dirty="0"/>
          </a:p>
        </p:txBody>
      </p:sp>
    </p:spTree>
    <p:extLst>
      <p:ext uri="{BB962C8B-B14F-4D97-AF65-F5344CB8AC3E}">
        <p14:creationId xmlns:p14="http://schemas.microsoft.com/office/powerpoint/2010/main" val="39974902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1AE77512-1F63-43CF-DB4D-A2B8E3D5021B}"/>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Naïve Bayes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330183C-A041-D39F-EAAD-8E1281811037}"/>
              </a:ext>
            </a:extLst>
          </p:cNvPr>
          <p:cNvPicPr>
            <a:picLocks noChangeAspect="1"/>
          </p:cNvPicPr>
          <p:nvPr/>
        </p:nvPicPr>
        <p:blipFill>
          <a:blip r:embed="rId2"/>
          <a:stretch>
            <a:fillRect/>
          </a:stretch>
        </p:blipFill>
        <p:spPr>
          <a:xfrm>
            <a:off x="5282335" y="1886576"/>
            <a:ext cx="6275667" cy="3084848"/>
          </a:xfrm>
          <a:prstGeom prst="rect">
            <a:avLst/>
          </a:prstGeom>
        </p:spPr>
      </p:pic>
    </p:spTree>
    <p:extLst>
      <p:ext uri="{BB962C8B-B14F-4D97-AF65-F5344CB8AC3E}">
        <p14:creationId xmlns:p14="http://schemas.microsoft.com/office/powerpoint/2010/main" val="114074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D1BA9B-1BA7-C341-5B50-BBA5035E4F7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C2585B-0125-BC9F-8A8A-2C708389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1D37F2C-6059-76DF-022E-E72930242B22}"/>
              </a:ext>
            </a:extLst>
          </p:cNvPr>
          <p:cNvSpPr>
            <a:spLocks noGrp="1"/>
          </p:cNvSpPr>
          <p:nvPr>
            <p:ph type="title"/>
          </p:nvPr>
        </p:nvSpPr>
        <p:spPr>
          <a:xfrm>
            <a:off x="5116783" y="516835"/>
            <a:ext cx="5977937" cy="1666501"/>
          </a:xfrm>
        </p:spPr>
        <p:txBody>
          <a:bodyPr>
            <a:normAutofit/>
          </a:bodyPr>
          <a:lstStyle/>
          <a:p>
            <a:r>
              <a:rPr lang="en-CA" sz="4000" dirty="0">
                <a:solidFill>
                  <a:srgbClr val="FFFFFF"/>
                </a:solidFill>
              </a:rPr>
              <a:t>Insights from </a:t>
            </a:r>
            <a:r>
              <a:rPr lang="en-US" sz="4000" dirty="0">
                <a:solidFill>
                  <a:srgbClr val="FFFFFF"/>
                </a:solidFill>
              </a:rPr>
              <a:t>Naïve Bayes</a:t>
            </a:r>
            <a:endParaRPr lang="en-CA" sz="4000" dirty="0">
              <a:solidFill>
                <a:srgbClr val="FFFFFF"/>
              </a:solidFill>
            </a:endParaRPr>
          </a:p>
        </p:txBody>
      </p:sp>
      <p:pic>
        <p:nvPicPr>
          <p:cNvPr id="6" name="Picture 5" descr="Wooden hand holding pencil">
            <a:extLst>
              <a:ext uri="{FF2B5EF4-FFF2-40B4-BE49-F238E27FC236}">
                <a16:creationId xmlns:a16="http://schemas.microsoft.com/office/drawing/2014/main" id="{17085ACA-0C09-9615-1B00-F7065DF3FC95}"/>
              </a:ext>
            </a:extLst>
          </p:cNvPr>
          <p:cNvPicPr>
            <a:picLocks noChangeAspect="1"/>
          </p:cNvPicPr>
          <p:nvPr/>
        </p:nvPicPr>
        <p:blipFill>
          <a:blip r:embed="rId2"/>
          <a:srcRect l="17512" r="37909" b="-1"/>
          <a:stretch/>
        </p:blipFill>
        <p:spPr>
          <a:xfrm>
            <a:off x="20" y="10"/>
            <a:ext cx="4580077" cy="6857990"/>
          </a:xfrm>
          <a:prstGeom prst="rect">
            <a:avLst/>
          </a:prstGeom>
        </p:spPr>
      </p:pic>
      <p:cxnSp>
        <p:nvCxnSpPr>
          <p:cNvPr id="12" name="Straight Connector 11">
            <a:extLst>
              <a:ext uri="{FF2B5EF4-FFF2-40B4-BE49-F238E27FC236}">
                <a16:creationId xmlns:a16="http://schemas.microsoft.com/office/drawing/2014/main" id="{159EEE79-92C3-21E9-0615-CFE519F76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84807DEE-0FD2-5D84-E6B7-7C4E1366232D}"/>
              </a:ext>
            </a:extLst>
          </p:cNvPr>
          <p:cNvSpPr>
            <a:spLocks noGrp="1" noChangeArrowheads="1"/>
          </p:cNvSpPr>
          <p:nvPr>
            <p:ph idx="1"/>
          </p:nvPr>
        </p:nvSpPr>
        <p:spPr bwMode="auto">
          <a:xfrm>
            <a:off x="5116783" y="2546224"/>
            <a:ext cx="6583603" cy="40315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buFont typeface="Courier New" panose="02070309020205020404" pitchFamily="49" charset="0"/>
              <a:buChar char="o"/>
            </a:pPr>
            <a:r>
              <a:rPr lang="en-US" sz="2000" b="1" i="0" baseline="0" dirty="0"/>
              <a:t> Highest Overall Accuracy: Naïve Bayes achieves the highest accuracy at 58%, outperforming both Logistic Regression and Neural Network models.</a:t>
            </a:r>
          </a:p>
          <a:p>
            <a:pPr>
              <a:buFont typeface="Courier New" panose="02070309020205020404" pitchFamily="49" charset="0"/>
              <a:buChar char="o"/>
            </a:pPr>
            <a:r>
              <a:rPr lang="en-US" sz="2000" b="1" i="0" baseline="0" dirty="0"/>
              <a:t> Better Class Balance: This model shows the most balanced performance between classes with reasonable precision and recall for both Class 0 and Class 1.</a:t>
            </a:r>
          </a:p>
          <a:p>
            <a:pPr>
              <a:buFont typeface="Courier New" panose="02070309020205020404" pitchFamily="49" charset="0"/>
              <a:buChar char="o"/>
            </a:pPr>
            <a:r>
              <a:rPr lang="en-US" sz="2000" b="1" i="0" baseline="0" dirty="0"/>
              <a:t> Strong True Negative Rate: The model correctly identified 5 out of 7 Class 0 instances (71% recall), showing good ability to identify negative cases.</a:t>
            </a:r>
          </a:p>
        </p:txBody>
      </p:sp>
    </p:spTree>
    <p:extLst>
      <p:ext uri="{BB962C8B-B14F-4D97-AF65-F5344CB8AC3E}">
        <p14:creationId xmlns:p14="http://schemas.microsoft.com/office/powerpoint/2010/main" val="414255518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5CD5840E-67B6-C104-874B-E059F1B76F45}"/>
              </a:ext>
            </a:extLst>
          </p:cNvPr>
          <p:cNvSpPr>
            <a:spLocks noGrp="1"/>
          </p:cNvSpPr>
          <p:nvPr>
            <p:ph type="title"/>
          </p:nvPr>
        </p:nvSpPr>
        <p:spPr>
          <a:xfrm>
            <a:off x="492369" y="605896"/>
            <a:ext cx="3642309" cy="5646208"/>
          </a:xfrm>
        </p:spPr>
        <p:txBody>
          <a:bodyPr anchor="ctr">
            <a:normAutofit/>
          </a:bodyPr>
          <a:lstStyle/>
          <a:p>
            <a:r>
              <a:rPr lang="en-CA" sz="3100">
                <a:solidFill>
                  <a:srgbClr val="FFFFFF"/>
                </a:solidFill>
              </a:rPr>
              <a:t>Model Recommendation</a:t>
            </a:r>
          </a:p>
        </p:txBody>
      </p:sp>
      <p:sp>
        <p:nvSpPr>
          <p:cNvPr id="3" name="Content Placeholder 2">
            <a:extLst>
              <a:ext uri="{FF2B5EF4-FFF2-40B4-BE49-F238E27FC236}">
                <a16:creationId xmlns:a16="http://schemas.microsoft.com/office/drawing/2014/main" id="{B8DD5F4B-F399-F8BE-30EF-F49D5D4A088C}"/>
              </a:ext>
            </a:extLst>
          </p:cNvPr>
          <p:cNvSpPr>
            <a:spLocks noGrp="1"/>
          </p:cNvSpPr>
          <p:nvPr>
            <p:ph idx="1"/>
          </p:nvPr>
        </p:nvSpPr>
        <p:spPr>
          <a:xfrm>
            <a:off x="5231958" y="605896"/>
            <a:ext cx="5923721" cy="5646208"/>
          </a:xfrm>
        </p:spPr>
        <p:txBody>
          <a:bodyPr anchor="ctr">
            <a:normAutofit lnSpcReduction="10000"/>
          </a:bodyPr>
          <a:lstStyle/>
          <a:p>
            <a:pPr>
              <a:lnSpc>
                <a:spcPct val="100000"/>
              </a:lnSpc>
              <a:spcBef>
                <a:spcPts val="900"/>
              </a:spcBef>
              <a:buNone/>
            </a:pPr>
            <a:r>
              <a:rPr lang="en-US" sz="2200" dirty="0">
                <a:effectLst/>
              </a:rPr>
              <a:t>I recommend the </a:t>
            </a:r>
            <a:r>
              <a:rPr lang="en-US" sz="2200" b="1" dirty="0">
                <a:effectLst/>
              </a:rPr>
              <a:t>Naïve Bayes model</a:t>
            </a:r>
            <a:r>
              <a:rPr lang="en-US" sz="2200" dirty="0">
                <a:effectLst/>
              </a:rPr>
              <a:t> for implementation. This recommendation is justified by:</a:t>
            </a:r>
          </a:p>
          <a:p>
            <a:pPr>
              <a:lnSpc>
                <a:spcPct val="100000"/>
              </a:lnSpc>
              <a:spcBef>
                <a:spcPts val="600"/>
              </a:spcBef>
              <a:buFont typeface="+mj-lt"/>
              <a:buAutoNum type="arabicPeriod"/>
            </a:pPr>
            <a:r>
              <a:rPr lang="en-US" sz="2200" b="1" dirty="0">
                <a:effectLst/>
              </a:rPr>
              <a:t>Superior Overall Performance</a:t>
            </a:r>
            <a:r>
              <a:rPr lang="en-US" sz="2200" dirty="0">
                <a:effectLst/>
              </a:rPr>
              <a:t>: It achieves the highest accuracy (58%) and the best weighted average F1-score (0.57) among all three models.</a:t>
            </a:r>
          </a:p>
          <a:p>
            <a:pPr>
              <a:lnSpc>
                <a:spcPct val="100000"/>
              </a:lnSpc>
              <a:spcBef>
                <a:spcPts val="600"/>
              </a:spcBef>
              <a:buFont typeface="+mj-lt"/>
              <a:buAutoNum type="arabicPeriod"/>
            </a:pPr>
            <a:r>
              <a:rPr lang="en-US" sz="2200" b="1" dirty="0">
                <a:effectLst/>
              </a:rPr>
              <a:t>Better Class Balance</a:t>
            </a:r>
            <a:r>
              <a:rPr lang="en-US" sz="2200" dirty="0">
                <a:effectLst/>
              </a:rPr>
              <a:t>: Unlike the Neural Network which heavily favors Class 0, the Naïve Bayes model maintains reasonable performance across both classes.</a:t>
            </a:r>
          </a:p>
          <a:p>
            <a:pPr>
              <a:lnSpc>
                <a:spcPct val="100000"/>
              </a:lnSpc>
              <a:spcBef>
                <a:spcPts val="600"/>
              </a:spcBef>
              <a:buFont typeface="+mj-lt"/>
              <a:buAutoNum type="arabicPeriod"/>
            </a:pPr>
            <a:r>
              <a:rPr lang="en-US" sz="2200" b="1" dirty="0">
                <a:effectLst/>
              </a:rPr>
              <a:t>Simplicity and Interpretability</a:t>
            </a:r>
            <a:r>
              <a:rPr lang="en-US" sz="2200" dirty="0">
                <a:effectLst/>
              </a:rPr>
              <a:t>: Naïve Bayes models are generally more interpretable and require less computational resources compared to Neural Networks, making them more practical for deployment in educational settings.</a:t>
            </a:r>
          </a:p>
          <a:p>
            <a:pPr>
              <a:lnSpc>
                <a:spcPct val="100000"/>
              </a:lnSpc>
            </a:pPr>
            <a:endParaRPr lang="en-CA" sz="2200" dirty="0"/>
          </a:p>
        </p:txBody>
      </p:sp>
    </p:spTree>
    <p:extLst>
      <p:ext uri="{BB962C8B-B14F-4D97-AF65-F5344CB8AC3E}">
        <p14:creationId xmlns:p14="http://schemas.microsoft.com/office/powerpoint/2010/main" val="353547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657E60C-9C29-6A7D-B1A6-0436DA411017}"/>
              </a:ext>
            </a:extLst>
          </p:cNvPr>
          <p:cNvSpPr>
            <a:spLocks noGrp="1"/>
          </p:cNvSpPr>
          <p:nvPr>
            <p:ph type="title"/>
          </p:nvPr>
        </p:nvSpPr>
        <p:spPr>
          <a:xfrm>
            <a:off x="492369" y="605896"/>
            <a:ext cx="3642309" cy="5646208"/>
          </a:xfrm>
        </p:spPr>
        <p:txBody>
          <a:bodyPr anchor="ctr">
            <a:normAutofit/>
          </a:bodyPr>
          <a:lstStyle/>
          <a:p>
            <a:r>
              <a:rPr lang="en-CA" sz="3700">
                <a:solidFill>
                  <a:srgbClr val="FFFFFF"/>
                </a:solidFill>
              </a:rPr>
              <a:t>Recommended Improvements </a:t>
            </a:r>
          </a:p>
        </p:txBody>
      </p:sp>
      <p:sp>
        <p:nvSpPr>
          <p:cNvPr id="3" name="Content Placeholder 2">
            <a:extLst>
              <a:ext uri="{FF2B5EF4-FFF2-40B4-BE49-F238E27FC236}">
                <a16:creationId xmlns:a16="http://schemas.microsoft.com/office/drawing/2014/main" id="{2097F21E-F497-4188-DA8D-3E96CDCBCF7C}"/>
              </a:ext>
            </a:extLst>
          </p:cNvPr>
          <p:cNvSpPr>
            <a:spLocks noGrp="1"/>
          </p:cNvSpPr>
          <p:nvPr>
            <p:ph idx="1"/>
          </p:nvPr>
        </p:nvSpPr>
        <p:spPr>
          <a:xfrm>
            <a:off x="5231958" y="167148"/>
            <a:ext cx="5923721" cy="6607278"/>
          </a:xfrm>
        </p:spPr>
        <p:txBody>
          <a:bodyPr anchor="ctr">
            <a:normAutofit fontScale="92500"/>
          </a:bodyPr>
          <a:lstStyle/>
          <a:p>
            <a:pPr>
              <a:lnSpc>
                <a:spcPct val="100000"/>
              </a:lnSpc>
              <a:spcBef>
                <a:spcPts val="900"/>
              </a:spcBef>
              <a:buNone/>
            </a:pPr>
            <a:r>
              <a:rPr lang="en-US" sz="1600" dirty="0">
                <a:effectLst/>
              </a:rPr>
              <a:t>To enhance the usability of the Naïve Bayes model, I recommend:</a:t>
            </a:r>
          </a:p>
          <a:p>
            <a:pPr>
              <a:lnSpc>
                <a:spcPct val="100000"/>
              </a:lnSpc>
            </a:pPr>
            <a:r>
              <a:rPr lang="en-US" sz="1600" dirty="0"/>
              <a:t>1. Optimize Probability Thresholds</a:t>
            </a:r>
            <a:br>
              <a:rPr lang="en-US" sz="1600" dirty="0"/>
            </a:br>
            <a:r>
              <a:rPr lang="en-US" sz="1600" dirty="0"/>
              <a:t>The model shows an imbalance in prediction performance between classes (Class 0: 0.67 f1-score vs Class 1: 0.44 f1-score).</a:t>
            </a:r>
            <a:br>
              <a:rPr lang="en-US" sz="1600" dirty="0"/>
            </a:br>
            <a:br>
              <a:rPr lang="en-US" sz="1600" dirty="0"/>
            </a:br>
            <a:r>
              <a:rPr lang="en-US" sz="1600" dirty="0"/>
              <a:t>Recommendation: Adjust the classification probability threshold from the default 0.5 to a value that better balances precision and recall for both classes. This can help improve the model's performance on the underrepresented class without requiring additional data.</a:t>
            </a:r>
            <a:br>
              <a:rPr lang="en-US" sz="1600" dirty="0"/>
            </a:br>
            <a:br>
              <a:rPr lang="en-US" sz="1600" dirty="0"/>
            </a:br>
            <a:r>
              <a:rPr lang="en-US" sz="1600" dirty="0"/>
              <a:t>2. Implement Class Weighting</a:t>
            </a:r>
            <a:br>
              <a:rPr lang="en-US" sz="1600" dirty="0"/>
            </a:br>
            <a:br>
              <a:rPr lang="en-US" sz="1600" dirty="0"/>
            </a:br>
            <a:r>
              <a:rPr lang="en-US" sz="1600" dirty="0"/>
              <a:t>Recommendation: Complement the threshold optimization with appropriate class weighting:</a:t>
            </a:r>
          </a:p>
          <a:p>
            <a:pPr>
              <a:lnSpc>
                <a:spcPct val="100000"/>
              </a:lnSpc>
            </a:pPr>
            <a:r>
              <a:rPr lang="en-US" sz="1600" dirty="0"/>
              <a:t>Assign higher weights to the underperforming Class 1 during model training</a:t>
            </a:r>
          </a:p>
          <a:p>
            <a:pPr>
              <a:lnSpc>
                <a:spcPct val="100000"/>
              </a:lnSpc>
            </a:pPr>
            <a:r>
              <a:rPr lang="en-US" sz="1600" dirty="0"/>
              <a:t>Use the </a:t>
            </a:r>
            <a:r>
              <a:rPr lang="en-US" sz="1600" dirty="0" err="1"/>
              <a:t>class_prior</a:t>
            </a:r>
            <a:r>
              <a:rPr lang="en-US" sz="1600" dirty="0"/>
              <a:t> parameter in Naive Bayes to specify custom prior probabilities</a:t>
            </a:r>
          </a:p>
          <a:p>
            <a:pPr>
              <a:lnSpc>
                <a:spcPct val="100000"/>
              </a:lnSpc>
            </a:pPr>
            <a:r>
              <a:rPr lang="en-US" sz="1600" dirty="0"/>
              <a:t>Create a balanced evaluation metric that considers the importance of both classes</a:t>
            </a:r>
          </a:p>
          <a:p>
            <a:pPr>
              <a:lnSpc>
                <a:spcPct val="100000"/>
              </a:lnSpc>
            </a:pPr>
            <a:r>
              <a:rPr lang="en-US" sz="1600" dirty="0"/>
              <a:t>This approach works hand-in-hand with threshold adjustment to address the class imbalance issue identified in point 1, providing a more comprehensive solution to improve overall model performance.</a:t>
            </a:r>
            <a:endParaRPr lang="en-CA" sz="1600" dirty="0"/>
          </a:p>
        </p:txBody>
      </p:sp>
    </p:spTree>
    <p:extLst>
      <p:ext uri="{BB962C8B-B14F-4D97-AF65-F5344CB8AC3E}">
        <p14:creationId xmlns:p14="http://schemas.microsoft.com/office/powerpoint/2010/main" val="83606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36320" y="286603"/>
            <a:ext cx="10058400" cy="1450757"/>
          </a:xfrm>
        </p:spPr>
        <p:txBody>
          <a:bodyPr>
            <a:normAutofit/>
          </a:bodyPr>
          <a:lstStyle/>
          <a:p>
            <a:r>
              <a:rPr lang="en-US" dirty="0"/>
              <a:t>Rational Statement</a:t>
            </a:r>
          </a:p>
        </p:txBody>
      </p:sp>
      <p:cxnSp>
        <p:nvCxnSpPr>
          <p:cNvPr id="13"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Graphic 7" descr="Classroom">
            <a:extLst>
              <a:ext uri="{FF2B5EF4-FFF2-40B4-BE49-F238E27FC236}">
                <a16:creationId xmlns:a16="http://schemas.microsoft.com/office/drawing/2014/main" id="{43868C70-172F-957A-C3B2-5F67003D41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509" y="2472903"/>
            <a:ext cx="3031484" cy="3031484"/>
          </a:xfrm>
          <a:prstGeom prst="rect">
            <a:avLst/>
          </a:prstGeom>
        </p:spPr>
      </p:pic>
      <p:sp>
        <p:nvSpPr>
          <p:cNvPr id="4" name="Content Placeholder 3">
            <a:extLst>
              <a:ext uri="{FF2B5EF4-FFF2-40B4-BE49-F238E27FC236}">
                <a16:creationId xmlns:a16="http://schemas.microsoft.com/office/drawing/2014/main" id="{4DEABE39-9D09-7190-1191-673EC61D9B1B}"/>
              </a:ext>
            </a:extLst>
          </p:cNvPr>
          <p:cNvSpPr>
            <a:spLocks noGrp="1"/>
          </p:cNvSpPr>
          <p:nvPr>
            <p:ph idx="1"/>
          </p:nvPr>
        </p:nvSpPr>
        <p:spPr>
          <a:xfrm>
            <a:off x="4706460" y="2108201"/>
            <a:ext cx="6388260" cy="3760891"/>
          </a:xfrm>
        </p:spPr>
        <p:txBody>
          <a:bodyPr>
            <a:normAutofit/>
          </a:bodyPr>
          <a:lstStyle/>
          <a:p>
            <a:r>
              <a:rPr lang="en-US" dirty="0"/>
              <a:t>This analysis addresses the need to identify the optimal predictive model for student outcomes using educational variables. The dataset contains teaching method, satisfaction, study time, ability scores, and previous performance metrics to predict binary success/failure outcomes.</a:t>
            </a:r>
            <a:endParaRPr lang="en-CA" dirty="0"/>
          </a:p>
        </p:txBody>
      </p:sp>
      <p:sp>
        <p:nvSpPr>
          <p:cNvPr id="15" name="Rectangle 14">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F7A9-CAAA-62D8-3662-AD9720531246}"/>
              </a:ext>
            </a:extLst>
          </p:cNvPr>
          <p:cNvSpPr>
            <a:spLocks noGrp="1"/>
          </p:cNvSpPr>
          <p:nvPr>
            <p:ph type="title"/>
          </p:nvPr>
        </p:nvSpPr>
        <p:spPr/>
        <p:txBody>
          <a:bodyPr/>
          <a:lstStyle/>
          <a:p>
            <a:r>
              <a:rPr lang="en-CA" dirty="0"/>
              <a:t>Correlation Heatmap</a:t>
            </a:r>
          </a:p>
        </p:txBody>
      </p:sp>
      <p:pic>
        <p:nvPicPr>
          <p:cNvPr id="5" name="Content Placeholder 4" descr="A screenshot of a graph&#10;&#10;AI-generated content may be incorrect.">
            <a:extLst>
              <a:ext uri="{FF2B5EF4-FFF2-40B4-BE49-F238E27FC236}">
                <a16:creationId xmlns:a16="http://schemas.microsoft.com/office/drawing/2014/main" id="{71C50ADB-EB11-5ED5-9C88-C93CD4746E60}"/>
              </a:ext>
            </a:extLst>
          </p:cNvPr>
          <p:cNvPicPr>
            <a:picLocks noGrp="1" noChangeAspect="1"/>
          </p:cNvPicPr>
          <p:nvPr>
            <p:ph idx="1"/>
          </p:nvPr>
        </p:nvPicPr>
        <p:blipFill>
          <a:blip r:embed="rId2"/>
          <a:stretch>
            <a:fillRect/>
          </a:stretch>
        </p:blipFill>
        <p:spPr>
          <a:xfrm>
            <a:off x="1466427" y="2108200"/>
            <a:ext cx="9319471" cy="3760788"/>
          </a:xfrm>
        </p:spPr>
      </p:pic>
    </p:spTree>
    <p:extLst>
      <p:ext uri="{BB962C8B-B14F-4D97-AF65-F5344CB8AC3E}">
        <p14:creationId xmlns:p14="http://schemas.microsoft.com/office/powerpoint/2010/main" val="321876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D84D9-A433-269F-A4B3-3CD32A117897}"/>
              </a:ext>
            </a:extLst>
          </p:cNvPr>
          <p:cNvSpPr>
            <a:spLocks noGrp="1"/>
          </p:cNvSpPr>
          <p:nvPr>
            <p:ph type="title"/>
          </p:nvPr>
        </p:nvSpPr>
        <p:spPr>
          <a:xfrm>
            <a:off x="5172074" y="286603"/>
            <a:ext cx="5983605" cy="1450757"/>
          </a:xfrm>
        </p:spPr>
        <p:txBody>
          <a:bodyPr>
            <a:normAutofit/>
          </a:bodyPr>
          <a:lstStyle/>
          <a:p>
            <a:r>
              <a:rPr lang="en-CA" sz="4300"/>
              <a:t>Insights from Correlation Heatmap</a:t>
            </a:r>
          </a:p>
        </p:txBody>
      </p:sp>
      <p:pic>
        <p:nvPicPr>
          <p:cNvPr id="6" name="Picture 5" descr="Complex math formulas on a blackboard">
            <a:extLst>
              <a:ext uri="{FF2B5EF4-FFF2-40B4-BE49-F238E27FC236}">
                <a16:creationId xmlns:a16="http://schemas.microsoft.com/office/drawing/2014/main" id="{8DE9A1FE-AA8F-991C-FBB0-517DEE963801}"/>
              </a:ext>
            </a:extLst>
          </p:cNvPr>
          <p:cNvPicPr>
            <a:picLocks noChangeAspect="1"/>
          </p:cNvPicPr>
          <p:nvPr/>
        </p:nvPicPr>
        <p:blipFill>
          <a:blip r:embed="rId2"/>
          <a:srcRect l="30844" r="16919" b="-2"/>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EA00A49-7C4F-9F96-194D-3AC8DB093678}"/>
              </a:ext>
            </a:extLst>
          </p:cNvPr>
          <p:cNvSpPr>
            <a:spLocks noGrp="1" noChangeArrowheads="1"/>
          </p:cNvSpPr>
          <p:nvPr>
            <p:ph idx="1"/>
          </p:nvPr>
        </p:nvSpPr>
        <p:spPr bwMode="auto">
          <a:xfrm>
            <a:off x="5172074" y="2108201"/>
            <a:ext cx="5983606" cy="37608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Strong Positive Correlation Between Ability and Outcome</a:t>
            </a:r>
            <a:r>
              <a:rPr kumimoji="0" lang="en-US" altLang="en-US" b="0" i="0" u="none" strike="noStrike" cap="none" normalizeH="0" baseline="0">
                <a:ln>
                  <a:noFill/>
                </a:ln>
                <a:effectLst/>
                <a:latin typeface="Arial" panose="020B0604020202020204" pitchFamily="34" charset="0"/>
              </a:rPr>
              <a:t>: The heatmap shows that student ability has a significant positive correlation with the outcome variable, indicating that higher ability scores are strongly associated with successful outcomes (Class 1).</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Previous Performance Correlation</a:t>
            </a:r>
            <a:r>
              <a:rPr kumimoji="0" lang="en-US" altLang="en-US" b="0" i="0" u="none" strike="noStrike" cap="none" normalizeH="0" baseline="0">
                <a:ln>
                  <a:noFill/>
                </a:ln>
                <a:effectLst/>
                <a:latin typeface="Arial" panose="020B0604020202020204" pitchFamily="34" charset="0"/>
              </a:rPr>
              <a:t>: Previous performance ("prvperf") also demonstrates a notable positive correlation with the outcome, suggesting that past academic achievement is a good predictor of future success in this dataset.</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66982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hart of a graph&#10;&#10;AI-generated content may be incorrect.">
            <a:extLst>
              <a:ext uri="{FF2B5EF4-FFF2-40B4-BE49-F238E27FC236}">
                <a16:creationId xmlns:a16="http://schemas.microsoft.com/office/drawing/2014/main" id="{0A6AD464-2174-53AA-F61F-839204A44D65}"/>
              </a:ext>
            </a:extLst>
          </p:cNvPr>
          <p:cNvPicPr>
            <a:picLocks noGrp="1" noChangeAspect="1"/>
          </p:cNvPicPr>
          <p:nvPr>
            <p:ph idx="1"/>
          </p:nvPr>
        </p:nvPicPr>
        <p:blipFill>
          <a:blip r:embed="rId2"/>
          <a:srcRect t="2940" r="-1" b="-1"/>
          <a:stretch/>
        </p:blipFill>
        <p:spPr>
          <a:xfrm>
            <a:off x="16" y="10"/>
            <a:ext cx="7556889" cy="6857990"/>
          </a:xfrm>
          <a:prstGeom prst="rect">
            <a:avLst/>
          </a:prstGeom>
        </p:spPr>
      </p:pic>
      <p:sp>
        <p:nvSpPr>
          <p:cNvPr id="14" name="Rectangle 1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55FD1ABE-3D5B-84B5-E24E-023188722013}"/>
              </a:ext>
            </a:extLst>
          </p:cNvPr>
          <p:cNvSpPr>
            <a:spLocks noGrp="1"/>
          </p:cNvSpPr>
          <p:nvPr>
            <p:ph type="title"/>
          </p:nvPr>
        </p:nvSpPr>
        <p:spPr>
          <a:xfrm>
            <a:off x="8047939" y="640080"/>
            <a:ext cx="3659246" cy="2850320"/>
          </a:xfrm>
        </p:spPr>
        <p:txBody>
          <a:bodyPr vert="horz" lIns="91440" tIns="45720" rIns="91440" bIns="45720" rtlCol="0" anchor="b">
            <a:normAutofit/>
          </a:bodyPr>
          <a:lstStyle/>
          <a:p>
            <a:r>
              <a:rPr lang="en-US" sz="5400">
                <a:solidFill>
                  <a:srgbClr val="FFFFFF"/>
                </a:solidFill>
              </a:rPr>
              <a:t>Pair Plot</a:t>
            </a:r>
          </a:p>
        </p:txBody>
      </p:sp>
      <p:cxnSp>
        <p:nvCxnSpPr>
          <p:cNvPr id="16"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92150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9565BF88-9F36-5B5E-2543-00137770FD6C}"/>
              </a:ext>
            </a:extLst>
          </p:cNvPr>
          <p:cNvSpPr>
            <a:spLocks noGrp="1"/>
          </p:cNvSpPr>
          <p:nvPr>
            <p:ph type="title"/>
          </p:nvPr>
        </p:nvSpPr>
        <p:spPr>
          <a:xfrm>
            <a:off x="5116783" y="516835"/>
            <a:ext cx="5977937" cy="1666501"/>
          </a:xfrm>
        </p:spPr>
        <p:txBody>
          <a:bodyPr>
            <a:normAutofit/>
          </a:bodyPr>
          <a:lstStyle/>
          <a:p>
            <a:r>
              <a:rPr lang="en-CA" sz="4000">
                <a:solidFill>
                  <a:srgbClr val="FFFFFF"/>
                </a:solidFill>
              </a:rPr>
              <a:t>Insights from Pair Plot</a:t>
            </a:r>
          </a:p>
        </p:txBody>
      </p:sp>
      <p:pic>
        <p:nvPicPr>
          <p:cNvPr id="6" name="Picture 5" descr="Financial graphs on a dark display">
            <a:extLst>
              <a:ext uri="{FF2B5EF4-FFF2-40B4-BE49-F238E27FC236}">
                <a16:creationId xmlns:a16="http://schemas.microsoft.com/office/drawing/2014/main" id="{FACDDAA8-0CA8-7147-C0AA-1A589614965E}"/>
              </a:ext>
            </a:extLst>
          </p:cNvPr>
          <p:cNvPicPr>
            <a:picLocks noChangeAspect="1"/>
          </p:cNvPicPr>
          <p:nvPr/>
        </p:nvPicPr>
        <p:blipFill>
          <a:blip r:embed="rId2"/>
          <a:srcRect l="26226" r="32034"/>
          <a:stretch/>
        </p:blipFill>
        <p:spPr>
          <a:xfrm>
            <a:off x="20" y="10"/>
            <a:ext cx="4580077" cy="6857990"/>
          </a:xfrm>
          <a:prstGeom prst="rect">
            <a:avLst/>
          </a:prstGeom>
        </p:spPr>
      </p:pic>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11302EFD-AA9B-F6E0-E306-48C8327B99B9}"/>
              </a:ext>
            </a:extLst>
          </p:cNvPr>
          <p:cNvSpPr>
            <a:spLocks noGrp="1" noChangeArrowheads="1"/>
          </p:cNvSpPr>
          <p:nvPr>
            <p:ph idx="1"/>
          </p:nvPr>
        </p:nvSpPr>
        <p:spPr bwMode="auto">
          <a:xfrm>
            <a:off x="5116784" y="2546224"/>
            <a:ext cx="5977938" cy="33427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a:ln>
                  <a:noFill/>
                </a:ln>
                <a:solidFill>
                  <a:srgbClr val="FFFFFF"/>
                </a:solidFill>
                <a:effectLst/>
                <a:latin typeface="Arial" panose="020B0604020202020204" pitchFamily="34" charset="0"/>
              </a:rPr>
              <a:t>Class Separation in Ability Variable</a:t>
            </a:r>
            <a:r>
              <a:rPr kumimoji="0" lang="en-US" altLang="en-US" sz="1800" b="0" i="0" u="none" strike="noStrike" cap="none" normalizeH="0" baseline="0">
                <a:ln>
                  <a:noFill/>
                </a:ln>
                <a:solidFill>
                  <a:srgbClr val="FFFFFF"/>
                </a:solidFill>
                <a:effectLst/>
                <a:latin typeface="Arial" panose="020B0604020202020204" pitchFamily="34" charset="0"/>
              </a:rPr>
              <a:t>: The pair plot reveals clear separation between Class 0 and Class 1 along the ability dimension, reinforcing the correlation findings that ability is a strong discriminating factor.</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a:ln>
                  <a:noFill/>
                </a:ln>
                <a:solidFill>
                  <a:srgbClr val="FFFFFF"/>
                </a:solidFill>
                <a:effectLst/>
                <a:latin typeface="Arial" panose="020B0604020202020204" pitchFamily="34" charset="0"/>
              </a:rPr>
              <a:t>Method and Satisfaction Relationship</a:t>
            </a:r>
            <a:r>
              <a:rPr kumimoji="0" lang="en-US" altLang="en-US" sz="1800" b="0" i="0" u="none" strike="noStrike" cap="none" normalizeH="0" baseline="0">
                <a:ln>
                  <a:noFill/>
                </a:ln>
                <a:solidFill>
                  <a:srgbClr val="FFFFFF"/>
                </a:solidFill>
                <a:effectLst/>
                <a:latin typeface="Arial" panose="020B0604020202020204" pitchFamily="34" charset="0"/>
              </a:rPr>
              <a:t>: There appears to be a pattern in how teaching methods (Method variable) interact with satisfaction levels (satis), with certain methods yielding higher satisfaction scores for successful outcomes (Class 1).</a:t>
            </a:r>
          </a:p>
        </p:txBody>
      </p:sp>
    </p:spTree>
    <p:extLst>
      <p:ext uri="{BB962C8B-B14F-4D97-AF65-F5344CB8AC3E}">
        <p14:creationId xmlns:p14="http://schemas.microsoft.com/office/powerpoint/2010/main" val="24310571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A1EAEB32-DA2A-563F-7E27-330B5376DC2A}"/>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Logistic Regression</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8F18BB5-4E9C-E3BF-63AA-24C3B49DF3F5}"/>
              </a:ext>
            </a:extLst>
          </p:cNvPr>
          <p:cNvPicPr>
            <a:picLocks noGrp="1" noChangeAspect="1"/>
          </p:cNvPicPr>
          <p:nvPr>
            <p:ph idx="1"/>
          </p:nvPr>
        </p:nvPicPr>
        <p:blipFill>
          <a:blip r:embed="rId2"/>
          <a:stretch>
            <a:fillRect/>
          </a:stretch>
        </p:blipFill>
        <p:spPr>
          <a:xfrm>
            <a:off x="5282335" y="1862920"/>
            <a:ext cx="6275667" cy="3132159"/>
          </a:xfrm>
          <a:prstGeom prst="rect">
            <a:avLst/>
          </a:prstGeom>
        </p:spPr>
      </p:pic>
    </p:spTree>
    <p:extLst>
      <p:ext uri="{BB962C8B-B14F-4D97-AF65-F5344CB8AC3E}">
        <p14:creationId xmlns:p14="http://schemas.microsoft.com/office/powerpoint/2010/main" val="43407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D962E97B-599C-83EB-0879-036C5D0E0E93}"/>
              </a:ext>
            </a:extLst>
          </p:cNvPr>
          <p:cNvSpPr>
            <a:spLocks noGrp="1"/>
          </p:cNvSpPr>
          <p:nvPr>
            <p:ph type="title"/>
          </p:nvPr>
        </p:nvSpPr>
        <p:spPr>
          <a:xfrm>
            <a:off x="5116783" y="516835"/>
            <a:ext cx="5977937" cy="1666501"/>
          </a:xfrm>
        </p:spPr>
        <p:txBody>
          <a:bodyPr>
            <a:normAutofit/>
          </a:bodyPr>
          <a:lstStyle/>
          <a:p>
            <a:r>
              <a:rPr lang="en-CA" sz="4000" dirty="0">
                <a:solidFill>
                  <a:srgbClr val="FFFFFF"/>
                </a:solidFill>
              </a:rPr>
              <a:t>Insights from Logistic Regression</a:t>
            </a:r>
          </a:p>
        </p:txBody>
      </p:sp>
      <p:pic>
        <p:nvPicPr>
          <p:cNvPr id="6" name="Picture 5" descr="Wooden hand holding pencil">
            <a:extLst>
              <a:ext uri="{FF2B5EF4-FFF2-40B4-BE49-F238E27FC236}">
                <a16:creationId xmlns:a16="http://schemas.microsoft.com/office/drawing/2014/main" id="{582270D6-B2C9-13C2-44F6-A6D698C1B86A}"/>
              </a:ext>
            </a:extLst>
          </p:cNvPr>
          <p:cNvPicPr>
            <a:picLocks noChangeAspect="1"/>
          </p:cNvPicPr>
          <p:nvPr/>
        </p:nvPicPr>
        <p:blipFill>
          <a:blip r:embed="rId2"/>
          <a:srcRect l="17512" r="37909" b="-1"/>
          <a:stretch/>
        </p:blipFill>
        <p:spPr>
          <a:xfrm>
            <a:off x="20" y="10"/>
            <a:ext cx="4580077" cy="6857990"/>
          </a:xfrm>
          <a:prstGeom prst="rect">
            <a:avLst/>
          </a:prstGeom>
        </p:spPr>
      </p:pic>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E8F08F5E-142F-CA79-8A00-AD27859485FB}"/>
              </a:ext>
            </a:extLst>
          </p:cNvPr>
          <p:cNvSpPr>
            <a:spLocks noGrp="1" noChangeArrowheads="1"/>
          </p:cNvSpPr>
          <p:nvPr>
            <p:ph idx="1"/>
          </p:nvPr>
        </p:nvSpPr>
        <p:spPr bwMode="auto">
          <a:xfrm>
            <a:off x="5116783" y="2546224"/>
            <a:ext cx="6583603" cy="40315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R="0" lvl="0" defTabSz="914400" rtl="0" eaLnBrk="0" fontAlgn="base" latinLnBrk="0" hangingPunct="0">
              <a:spcBef>
                <a:spcPct val="0"/>
              </a:spcBef>
              <a:spcAft>
                <a:spcPts val="60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FFFFFF"/>
                </a:solidFill>
                <a:effectLst/>
                <a:latin typeface="Arial" panose="020B0604020202020204" pitchFamily="34" charset="0"/>
              </a:rPr>
              <a:t> Balanced but Mediocre Performance</a:t>
            </a:r>
            <a:r>
              <a:rPr kumimoji="0" lang="en-US" altLang="en-US" sz="2000" b="0" i="0" u="none" strike="noStrike" cap="none" normalizeH="0" baseline="0" dirty="0">
                <a:ln>
                  <a:noFill/>
                </a:ln>
                <a:solidFill>
                  <a:srgbClr val="FFFFFF"/>
                </a:solidFill>
                <a:effectLst/>
                <a:latin typeface="Arial" panose="020B0604020202020204" pitchFamily="34" charset="0"/>
              </a:rPr>
              <a:t>: The model shows identical precision and recall values (0.57 for Class 0, 0.40 for Class 1), indicating consistent but moderate performance.</a:t>
            </a:r>
          </a:p>
          <a:p>
            <a:pPr marR="0" lvl="0" defTabSz="914400" rtl="0" eaLnBrk="0" fontAlgn="base" latinLnBrk="0" hangingPunct="0">
              <a:spcBef>
                <a:spcPct val="0"/>
              </a:spcBef>
              <a:spcAft>
                <a:spcPts val="60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FFFFFF"/>
                </a:solidFill>
                <a:effectLst/>
                <a:latin typeface="Arial" panose="020B0604020202020204" pitchFamily="34" charset="0"/>
              </a:rPr>
              <a:t> Lower Overall Accuracy</a:t>
            </a:r>
            <a:r>
              <a:rPr kumimoji="0" lang="en-US" altLang="en-US" sz="2000" b="0" i="0" u="none" strike="noStrike" cap="none" normalizeH="0" baseline="0" dirty="0">
                <a:ln>
                  <a:noFill/>
                </a:ln>
                <a:solidFill>
                  <a:srgbClr val="FFFFFF"/>
                </a:solidFill>
                <a:effectLst/>
                <a:latin typeface="Arial" panose="020B0604020202020204" pitchFamily="34" charset="0"/>
              </a:rPr>
              <a:t>: With only 50% accuracy, this model essentially performs no better than random chance on this dataset.</a:t>
            </a:r>
          </a:p>
          <a:p>
            <a:pPr marR="0" lvl="0" defTabSz="914400" rtl="0" eaLnBrk="0" fontAlgn="base" latinLnBrk="0" hangingPunct="0">
              <a:spcBef>
                <a:spcPct val="0"/>
              </a:spcBef>
              <a:spcAft>
                <a:spcPts val="60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FFFFFF"/>
                </a:solidFill>
                <a:effectLst/>
                <a:latin typeface="Arial" panose="020B0604020202020204" pitchFamily="34" charset="0"/>
              </a:rPr>
              <a:t> Poor Positive Class Prediction</a:t>
            </a:r>
            <a:r>
              <a:rPr kumimoji="0" lang="en-US" altLang="en-US" sz="2000" b="0" i="0" u="none" strike="noStrike" cap="none" normalizeH="0" baseline="0" dirty="0">
                <a:ln>
                  <a:noFill/>
                </a:ln>
                <a:solidFill>
                  <a:srgbClr val="FFFFFF"/>
                </a:solidFill>
                <a:effectLst/>
                <a:latin typeface="Arial" panose="020B0604020202020204" pitchFamily="34" charset="0"/>
              </a:rPr>
              <a:t>: The model struggles with correctly identifying Class 1 instances, with only 40% precision and recall for the positive class.</a:t>
            </a:r>
          </a:p>
        </p:txBody>
      </p:sp>
    </p:spTree>
    <p:extLst>
      <p:ext uri="{BB962C8B-B14F-4D97-AF65-F5344CB8AC3E}">
        <p14:creationId xmlns:p14="http://schemas.microsoft.com/office/powerpoint/2010/main" val="12196710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2B07E3F-7422-7B52-4A2E-19B868783FAC}"/>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Neural Network</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1428CB9-F759-C119-832D-2C9F6BFA5889}"/>
              </a:ext>
            </a:extLst>
          </p:cNvPr>
          <p:cNvPicPr>
            <a:picLocks noChangeAspect="1"/>
          </p:cNvPicPr>
          <p:nvPr/>
        </p:nvPicPr>
        <p:blipFill>
          <a:blip r:embed="rId2"/>
          <a:stretch>
            <a:fillRect/>
          </a:stretch>
        </p:blipFill>
        <p:spPr>
          <a:xfrm>
            <a:off x="5282335" y="1883326"/>
            <a:ext cx="6275667" cy="3091347"/>
          </a:xfrm>
          <a:prstGeom prst="rect">
            <a:avLst/>
          </a:prstGeom>
        </p:spPr>
      </p:pic>
    </p:spTree>
    <p:extLst>
      <p:ext uri="{BB962C8B-B14F-4D97-AF65-F5344CB8AC3E}">
        <p14:creationId xmlns:p14="http://schemas.microsoft.com/office/powerpoint/2010/main" val="427527452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{7E673299-2E43-47AA-9EF4-8D07392FB705}tf33845126_win32</Template>
  <TotalTime>65</TotalTime>
  <Words>762</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1_RetrospectVTI</vt:lpstr>
      <vt:lpstr>GradeForecast Presentation</vt:lpstr>
      <vt:lpstr>Rational Statement</vt:lpstr>
      <vt:lpstr>Correlation Heatmap</vt:lpstr>
      <vt:lpstr>Insights from Correlation Heatmap</vt:lpstr>
      <vt:lpstr>Pair Plot</vt:lpstr>
      <vt:lpstr>Insights from Pair Plot</vt:lpstr>
      <vt:lpstr>Logistic Regression</vt:lpstr>
      <vt:lpstr>Insights from Logistic Regression</vt:lpstr>
      <vt:lpstr>Neural Network</vt:lpstr>
      <vt:lpstr>Insights from Neural Network</vt:lpstr>
      <vt:lpstr>Naïve Bayes</vt:lpstr>
      <vt:lpstr>Insights from Naïve Bayes</vt:lpstr>
      <vt:lpstr>Model Recommendation</vt:lpstr>
      <vt:lpstr>Recommended Improvements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Jasim</dc:creator>
  <cp:lastModifiedBy>Mohammed Jasim</cp:lastModifiedBy>
  <cp:revision>2</cp:revision>
  <dcterms:created xsi:type="dcterms:W3CDTF">2025-04-11T02:15:41Z</dcterms:created>
  <dcterms:modified xsi:type="dcterms:W3CDTF">2025-07-15T21:07:59Z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