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81BFC8-71F2-4B45-9DC7-4C91A01FBCA3}" v="64" dt="2025-02-21T02:35:48.8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2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Jasim" userId="83d17ef302110226" providerId="LiveId" clId="{2A81BFC8-71F2-4B45-9DC7-4C91A01FBCA3}"/>
    <pc:docChg chg="undo redo custSel modSld">
      <pc:chgData name="Mohammed Jasim" userId="83d17ef302110226" providerId="LiveId" clId="{2A81BFC8-71F2-4B45-9DC7-4C91A01FBCA3}" dt="2025-02-21T02:39:58.738" v="301" actId="12"/>
      <pc:docMkLst>
        <pc:docMk/>
      </pc:docMkLst>
      <pc:sldChg chg="modSp">
        <pc:chgData name="Mohammed Jasim" userId="83d17ef302110226" providerId="LiveId" clId="{2A81BFC8-71F2-4B45-9DC7-4C91A01FBCA3}" dt="2025-02-21T02:06:32.304" v="33" actId="20577"/>
        <pc:sldMkLst>
          <pc:docMk/>
          <pc:sldMk cId="189574068" sldId="256"/>
        </pc:sldMkLst>
        <pc:spChg chg="mod">
          <ac:chgData name="Mohammed Jasim" userId="83d17ef302110226" providerId="LiveId" clId="{2A81BFC8-71F2-4B45-9DC7-4C91A01FBCA3}" dt="2025-02-21T02:06:32.304" v="33" actId="20577"/>
          <ac:spMkLst>
            <pc:docMk/>
            <pc:sldMk cId="189574068" sldId="256"/>
            <ac:spMk id="2" creationId="{72E9CEA3-4C39-9D19-6D82-8E6B0DB498C1}"/>
          </ac:spMkLst>
        </pc:spChg>
      </pc:sldChg>
      <pc:sldChg chg="addSp delSp modSp mod">
        <pc:chgData name="Mohammed Jasim" userId="83d17ef302110226" providerId="LiveId" clId="{2A81BFC8-71F2-4B45-9DC7-4C91A01FBCA3}" dt="2025-02-21T02:09:56.170" v="77" actId="5793"/>
        <pc:sldMkLst>
          <pc:docMk/>
          <pc:sldMk cId="2964996272" sldId="257"/>
        </pc:sldMkLst>
        <pc:spChg chg="mod">
          <ac:chgData name="Mohammed Jasim" userId="83d17ef302110226" providerId="LiveId" clId="{2A81BFC8-71F2-4B45-9DC7-4C91A01FBCA3}" dt="2025-02-21T02:09:51.669" v="76" actId="26606"/>
          <ac:spMkLst>
            <pc:docMk/>
            <pc:sldMk cId="2964996272" sldId="257"/>
            <ac:spMk id="2" creationId="{2DF69470-583F-07DB-F912-30187B0633B7}"/>
          </ac:spMkLst>
        </pc:spChg>
        <pc:spChg chg="add del mod">
          <ac:chgData name="Mohammed Jasim" userId="83d17ef302110226" providerId="LiveId" clId="{2A81BFC8-71F2-4B45-9DC7-4C91A01FBCA3}" dt="2025-02-21T02:09:51.669" v="76" actId="26606"/>
          <ac:spMkLst>
            <pc:docMk/>
            <pc:sldMk cId="2964996272" sldId="257"/>
            <ac:spMk id="9" creationId="{B9DE7FEA-E166-959B-16B1-E8939A447F16}"/>
          </ac:spMkLst>
        </pc:spChg>
        <pc:spChg chg="add del">
          <ac:chgData name="Mohammed Jasim" userId="83d17ef302110226" providerId="LiveId" clId="{2A81BFC8-71F2-4B45-9DC7-4C91A01FBCA3}" dt="2025-02-21T02:09:12.583" v="73" actId="26606"/>
          <ac:spMkLst>
            <pc:docMk/>
            <pc:sldMk cId="2964996272" sldId="257"/>
            <ac:spMk id="37" creationId="{6478287C-E119-4E9C-95B0-518478BD9D07}"/>
          </ac:spMkLst>
        </pc:spChg>
        <pc:spChg chg="add del">
          <ac:chgData name="Mohammed Jasim" userId="83d17ef302110226" providerId="LiveId" clId="{2A81BFC8-71F2-4B45-9DC7-4C91A01FBCA3}" dt="2025-02-21T02:09:51.669" v="76" actId="26606"/>
          <ac:spMkLst>
            <pc:docMk/>
            <pc:sldMk cId="2964996272" sldId="257"/>
            <ac:spMk id="39" creationId="{EA4A294F-6D36-425B-8632-27FD6A284D09}"/>
          </ac:spMkLst>
        </pc:spChg>
        <pc:spChg chg="add del">
          <ac:chgData name="Mohammed Jasim" userId="83d17ef302110226" providerId="LiveId" clId="{2A81BFC8-71F2-4B45-9DC7-4C91A01FBCA3}" dt="2025-02-21T02:09:51.669" v="76" actId="26606"/>
          <ac:spMkLst>
            <pc:docMk/>
            <pc:sldMk cId="2964996272" sldId="257"/>
            <ac:spMk id="41" creationId="{C610D2AE-07EF-436A-9755-AA8DF4B933A4}"/>
          </ac:spMkLst>
        </pc:spChg>
        <pc:spChg chg="add del">
          <ac:chgData name="Mohammed Jasim" userId="83d17ef302110226" providerId="LiveId" clId="{2A81BFC8-71F2-4B45-9DC7-4C91A01FBCA3}" dt="2025-02-21T02:09:51.669" v="76" actId="26606"/>
          <ac:spMkLst>
            <pc:docMk/>
            <pc:sldMk cId="2964996272" sldId="257"/>
            <ac:spMk id="45" creationId="{CF2D8AD5-434A-4C0E-9F5B-C1AFD645F364}"/>
          </ac:spMkLst>
        </pc:spChg>
        <pc:spChg chg="add del">
          <ac:chgData name="Mohammed Jasim" userId="83d17ef302110226" providerId="LiveId" clId="{2A81BFC8-71F2-4B45-9DC7-4C91A01FBCA3}" dt="2025-02-21T02:09:12.583" v="73" actId="26606"/>
          <ac:spMkLst>
            <pc:docMk/>
            <pc:sldMk cId="2964996272" sldId="257"/>
            <ac:spMk id="59" creationId="{AD50BBC6-5944-49AE-A819-558AB05AB178}"/>
          </ac:spMkLst>
        </pc:spChg>
        <pc:spChg chg="add">
          <ac:chgData name="Mohammed Jasim" userId="83d17ef302110226" providerId="LiveId" clId="{2A81BFC8-71F2-4B45-9DC7-4C91A01FBCA3}" dt="2025-02-21T02:09:51.669" v="76" actId="26606"/>
          <ac:spMkLst>
            <pc:docMk/>
            <pc:sldMk cId="2964996272" sldId="257"/>
            <ac:spMk id="60" creationId="{4316132F-CC4B-4C96-9C75-95DC7CD4896E}"/>
          </ac:spMkLst>
        </pc:spChg>
        <pc:spChg chg="add del">
          <ac:chgData name="Mohammed Jasim" userId="83d17ef302110226" providerId="LiveId" clId="{2A81BFC8-71F2-4B45-9DC7-4C91A01FBCA3}" dt="2025-02-21T02:09:12.583" v="73" actId="26606"/>
          <ac:spMkLst>
            <pc:docMk/>
            <pc:sldMk cId="2964996272" sldId="257"/>
            <ac:spMk id="61" creationId="{4F2E428D-A109-43BE-8AC2-C83EF031EF73}"/>
          </ac:spMkLst>
        </pc:spChg>
        <pc:spChg chg="add">
          <ac:chgData name="Mohammed Jasim" userId="83d17ef302110226" providerId="LiveId" clId="{2A81BFC8-71F2-4B45-9DC7-4C91A01FBCA3}" dt="2025-02-21T02:09:51.669" v="76" actId="26606"/>
          <ac:spMkLst>
            <pc:docMk/>
            <pc:sldMk cId="2964996272" sldId="257"/>
            <ac:spMk id="62" creationId="{4B0FA309-807F-4C17-98EF-A3BA7388E213}"/>
          </ac:spMkLst>
        </pc:spChg>
        <pc:spChg chg="add del">
          <ac:chgData name="Mohammed Jasim" userId="83d17ef302110226" providerId="LiveId" clId="{2A81BFC8-71F2-4B45-9DC7-4C91A01FBCA3}" dt="2025-02-21T02:09:12.583" v="73" actId="26606"/>
          <ac:spMkLst>
            <pc:docMk/>
            <pc:sldMk cId="2964996272" sldId="257"/>
            <ac:spMk id="63" creationId="{B2A773CA-28F4-49C2-BFA3-49A5867C7AFB}"/>
          </ac:spMkLst>
        </pc:spChg>
        <pc:spChg chg="add">
          <ac:chgData name="Mohammed Jasim" userId="83d17ef302110226" providerId="LiveId" clId="{2A81BFC8-71F2-4B45-9DC7-4C91A01FBCA3}" dt="2025-02-21T02:09:51.669" v="76" actId="26606"/>
          <ac:spMkLst>
            <pc:docMk/>
            <pc:sldMk cId="2964996272" sldId="257"/>
            <ac:spMk id="66" creationId="{C8FA1749-B91A-40E7-AD01-0B9C9C6AF74E}"/>
          </ac:spMkLst>
        </pc:spChg>
        <pc:spChg chg="add">
          <ac:chgData name="Mohammed Jasim" userId="83d17ef302110226" providerId="LiveId" clId="{2A81BFC8-71F2-4B45-9DC7-4C91A01FBCA3}" dt="2025-02-21T02:09:51.669" v="76" actId="26606"/>
          <ac:spMkLst>
            <pc:docMk/>
            <pc:sldMk cId="2964996272" sldId="257"/>
            <ac:spMk id="70" creationId="{700676C8-6DE8-47DD-9A23-D42063A12E10}"/>
          </ac:spMkLst>
        </pc:spChg>
        <pc:spChg chg="add del">
          <ac:chgData name="Mohammed Jasim" userId="83d17ef302110226" providerId="LiveId" clId="{2A81BFC8-71F2-4B45-9DC7-4C91A01FBCA3}" dt="2025-02-21T02:09:12.583" v="73" actId="26606"/>
          <ac:spMkLst>
            <pc:docMk/>
            <pc:sldMk cId="2964996272" sldId="257"/>
            <ac:spMk id="71" creationId="{2DCAE5CF-5D29-4779-83E1-BDB64E4F30E5}"/>
          </ac:spMkLst>
        </pc:spChg>
        <pc:spChg chg="add del">
          <ac:chgData name="Mohammed Jasim" userId="83d17ef302110226" providerId="LiveId" clId="{2A81BFC8-71F2-4B45-9DC7-4C91A01FBCA3}" dt="2025-02-21T02:09:51.646" v="75" actId="26606"/>
          <ac:spMkLst>
            <pc:docMk/>
            <pc:sldMk cId="2964996272" sldId="257"/>
            <ac:spMk id="76" creationId="{AD50BBC6-5944-49AE-A819-558AB05AB178}"/>
          </ac:spMkLst>
        </pc:spChg>
        <pc:spChg chg="add del">
          <ac:chgData name="Mohammed Jasim" userId="83d17ef302110226" providerId="LiveId" clId="{2A81BFC8-71F2-4B45-9DC7-4C91A01FBCA3}" dt="2025-02-21T02:09:51.646" v="75" actId="26606"/>
          <ac:spMkLst>
            <pc:docMk/>
            <pc:sldMk cId="2964996272" sldId="257"/>
            <ac:spMk id="77" creationId="{4F2E428D-A109-43BE-8AC2-C83EF031EF73}"/>
          </ac:spMkLst>
        </pc:spChg>
        <pc:spChg chg="add del">
          <ac:chgData name="Mohammed Jasim" userId="83d17ef302110226" providerId="LiveId" clId="{2A81BFC8-71F2-4B45-9DC7-4C91A01FBCA3}" dt="2025-02-21T02:09:51.646" v="75" actId="26606"/>
          <ac:spMkLst>
            <pc:docMk/>
            <pc:sldMk cId="2964996272" sldId="257"/>
            <ac:spMk id="78" creationId="{B2A773CA-28F4-49C2-BFA3-49A5867C7AFB}"/>
          </ac:spMkLst>
        </pc:spChg>
        <pc:spChg chg="add del">
          <ac:chgData name="Mohammed Jasim" userId="83d17ef302110226" providerId="LiveId" clId="{2A81BFC8-71F2-4B45-9DC7-4C91A01FBCA3}" dt="2025-02-21T02:09:51.646" v="75" actId="26606"/>
          <ac:spMkLst>
            <pc:docMk/>
            <pc:sldMk cId="2964996272" sldId="257"/>
            <ac:spMk id="80" creationId="{3009A16D-868B-4145-BBC6-555098537EC2}"/>
          </ac:spMkLst>
        </pc:spChg>
        <pc:spChg chg="add del">
          <ac:chgData name="Mohammed Jasim" userId="83d17ef302110226" providerId="LiveId" clId="{2A81BFC8-71F2-4B45-9DC7-4C91A01FBCA3}" dt="2025-02-21T02:09:51.646" v="75" actId="26606"/>
          <ac:spMkLst>
            <pc:docMk/>
            <pc:sldMk cId="2964996272" sldId="257"/>
            <ac:spMk id="82" creationId="{2DCAE5CF-5D29-4779-83E1-BDB64E4F30E5}"/>
          </ac:spMkLst>
        </pc:spChg>
        <pc:spChg chg="add mod">
          <ac:chgData name="Mohammed Jasim" userId="83d17ef302110226" providerId="LiveId" clId="{2A81BFC8-71F2-4B45-9DC7-4C91A01FBCA3}" dt="2025-02-21T02:09:56.170" v="77" actId="5793"/>
          <ac:spMkLst>
            <pc:docMk/>
            <pc:sldMk cId="2964996272" sldId="257"/>
            <ac:spMk id="85" creationId="{B9DE7FEA-E166-959B-16B1-E8939A447F16}"/>
          </ac:spMkLst>
        </pc:spChg>
        <pc:picChg chg="del">
          <ac:chgData name="Mohammed Jasim" userId="83d17ef302110226" providerId="LiveId" clId="{2A81BFC8-71F2-4B45-9DC7-4C91A01FBCA3}" dt="2025-02-21T02:06:43.770" v="34" actId="478"/>
          <ac:picMkLst>
            <pc:docMk/>
            <pc:sldMk cId="2964996272" sldId="257"/>
            <ac:picMk id="7" creationId="{DAE9481D-4788-6650-1B17-2F369174FD2F}"/>
          </ac:picMkLst>
        </pc:picChg>
      </pc:sldChg>
      <pc:sldChg chg="addSp delSp modSp mod setBg setClrOvrMap">
        <pc:chgData name="Mohammed Jasim" userId="83d17ef302110226" providerId="LiveId" clId="{2A81BFC8-71F2-4B45-9DC7-4C91A01FBCA3}" dt="2025-02-21T02:21:40.418" v="148" actId="15"/>
        <pc:sldMkLst>
          <pc:docMk/>
          <pc:sldMk cId="1654267027" sldId="258"/>
        </pc:sldMkLst>
        <pc:spChg chg="mod">
          <ac:chgData name="Mohammed Jasim" userId="83d17ef302110226" providerId="LiveId" clId="{2A81BFC8-71F2-4B45-9DC7-4C91A01FBCA3}" dt="2025-02-21T02:17:36.546" v="116" actId="26606"/>
          <ac:spMkLst>
            <pc:docMk/>
            <pc:sldMk cId="1654267027" sldId="258"/>
            <ac:spMk id="2" creationId="{B037FB78-AEF0-FD54-7E73-6E02E4296C7C}"/>
          </ac:spMkLst>
        </pc:spChg>
        <pc:spChg chg="del mod">
          <ac:chgData name="Mohammed Jasim" userId="83d17ef302110226" providerId="LiveId" clId="{2A81BFC8-71F2-4B45-9DC7-4C91A01FBCA3}" dt="2025-02-21T02:12:44.337" v="98" actId="22"/>
          <ac:spMkLst>
            <pc:docMk/>
            <pc:sldMk cId="1654267027" sldId="258"/>
            <ac:spMk id="6" creationId="{412B9075-886F-4A73-AD75-AA10877C3D34}"/>
          </ac:spMkLst>
        </pc:spChg>
        <pc:spChg chg="add mod">
          <ac:chgData name="Mohammed Jasim" userId="83d17ef302110226" providerId="LiveId" clId="{2A81BFC8-71F2-4B45-9DC7-4C91A01FBCA3}" dt="2025-02-21T02:21:18.480" v="144" actId="207"/>
          <ac:spMkLst>
            <pc:docMk/>
            <pc:sldMk cId="1654267027" sldId="258"/>
            <ac:spMk id="7" creationId="{0CCC4F8D-DE67-A9EB-2C0F-B9C39D82F4CE}"/>
          </ac:spMkLst>
        </pc:spChg>
        <pc:spChg chg="del">
          <ac:chgData name="Mohammed Jasim" userId="83d17ef302110226" providerId="LiveId" clId="{2A81BFC8-71F2-4B45-9DC7-4C91A01FBCA3}" dt="2025-02-21T02:14:27.112" v="100" actId="26606"/>
          <ac:spMkLst>
            <pc:docMk/>
            <pc:sldMk cId="1654267027" sldId="258"/>
            <ac:spMk id="72" creationId="{4B0FA309-807F-4C17-98EF-A3BA7388E213}"/>
          </ac:spMkLst>
        </pc:spChg>
        <pc:spChg chg="del">
          <ac:chgData name="Mohammed Jasim" userId="83d17ef302110226" providerId="LiveId" clId="{2A81BFC8-71F2-4B45-9DC7-4C91A01FBCA3}" dt="2025-02-21T02:14:27.112" v="100" actId="26606"/>
          <ac:spMkLst>
            <pc:docMk/>
            <pc:sldMk cId="1654267027" sldId="258"/>
            <ac:spMk id="76" creationId="{C8FA1749-B91A-40E7-AD01-0B9C9C6AF74E}"/>
          </ac:spMkLst>
        </pc:spChg>
        <pc:spChg chg="del">
          <ac:chgData name="Mohammed Jasim" userId="83d17ef302110226" providerId="LiveId" clId="{2A81BFC8-71F2-4B45-9DC7-4C91A01FBCA3}" dt="2025-02-21T02:14:27.112" v="100" actId="26606"/>
          <ac:spMkLst>
            <pc:docMk/>
            <pc:sldMk cId="1654267027" sldId="258"/>
            <ac:spMk id="80" creationId="{700676C8-6DE8-47DD-9A23-D42063A12E10}"/>
          </ac:spMkLst>
        </pc:spChg>
        <pc:spChg chg="add mod">
          <ac:chgData name="Mohammed Jasim" userId="83d17ef302110226" providerId="LiveId" clId="{2A81BFC8-71F2-4B45-9DC7-4C91A01FBCA3}" dt="2025-02-21T02:21:40.418" v="148" actId="15"/>
          <ac:spMkLst>
            <pc:docMk/>
            <pc:sldMk cId="1654267027" sldId="258"/>
            <ac:spMk id="84" creationId="{B4A11B2F-FF54-19A8-C347-656AA079E3A7}"/>
          </ac:spMkLst>
        </pc:spChg>
        <pc:spChg chg="add del">
          <ac:chgData name="Mohammed Jasim" userId="83d17ef302110226" providerId="LiveId" clId="{2A81BFC8-71F2-4B45-9DC7-4C91A01FBCA3}" dt="2025-02-21T02:18:15.131" v="124" actId="26606"/>
          <ac:spMkLst>
            <pc:docMk/>
            <pc:sldMk cId="1654267027" sldId="258"/>
            <ac:spMk id="87" creationId="{C610D2AE-07EF-436A-9755-AA8DF4B933A4}"/>
          </ac:spMkLst>
        </pc:spChg>
        <pc:spChg chg="add del">
          <ac:chgData name="Mohammed Jasim" userId="83d17ef302110226" providerId="LiveId" clId="{2A81BFC8-71F2-4B45-9DC7-4C91A01FBCA3}" dt="2025-02-21T02:18:15.131" v="124" actId="26606"/>
          <ac:spMkLst>
            <pc:docMk/>
            <pc:sldMk cId="1654267027" sldId="258"/>
            <ac:spMk id="91" creationId="{CF2D8AD5-434A-4C0E-9F5B-C1AFD645F364}"/>
          </ac:spMkLst>
        </pc:spChg>
        <pc:spChg chg="add del">
          <ac:chgData name="Mohammed Jasim" userId="83d17ef302110226" providerId="LiveId" clId="{2A81BFC8-71F2-4B45-9DC7-4C91A01FBCA3}" dt="2025-02-21T02:17:36.546" v="116" actId="26606"/>
          <ac:spMkLst>
            <pc:docMk/>
            <pc:sldMk cId="1654267027" sldId="258"/>
            <ac:spMk id="102" creationId="{9DD3589A-DB65-424B-ACF1-5C8155F1C3A8}"/>
          </ac:spMkLst>
        </pc:spChg>
        <pc:spChg chg="add del">
          <ac:chgData name="Mohammed Jasim" userId="83d17ef302110226" providerId="LiveId" clId="{2A81BFC8-71F2-4B45-9DC7-4C91A01FBCA3}" dt="2025-02-21T02:17:36.546" v="116" actId="26606"/>
          <ac:spMkLst>
            <pc:docMk/>
            <pc:sldMk cId="1654267027" sldId="258"/>
            <ac:spMk id="104" creationId="{9F784D76-D302-4160-A2D4-C2F4AB76D478}"/>
          </ac:spMkLst>
        </pc:spChg>
        <pc:spChg chg="add del">
          <ac:chgData name="Mohammed Jasim" userId="83d17ef302110226" providerId="LiveId" clId="{2A81BFC8-71F2-4B45-9DC7-4C91A01FBCA3}" dt="2025-02-21T02:17:36.546" v="116" actId="26606"/>
          <ac:spMkLst>
            <pc:docMk/>
            <pc:sldMk cId="1654267027" sldId="258"/>
            <ac:spMk id="108" creationId="{2B57E7D2-A94B-4A8D-B58F-D3E30C2353DE}"/>
          </ac:spMkLst>
        </pc:spChg>
        <pc:spChg chg="add del">
          <ac:chgData name="Mohammed Jasim" userId="83d17ef302110226" providerId="LiveId" clId="{2A81BFC8-71F2-4B45-9DC7-4C91A01FBCA3}" dt="2025-02-21T02:18:15.131" v="124" actId="26606"/>
          <ac:spMkLst>
            <pc:docMk/>
            <pc:sldMk cId="1654267027" sldId="258"/>
            <ac:spMk id="110" creationId="{F4979F40-3A44-4CCB-9EB7-F8318BCE576B}"/>
          </ac:spMkLst>
        </pc:spChg>
        <pc:spChg chg="add del">
          <ac:chgData name="Mohammed Jasim" userId="83d17ef302110226" providerId="LiveId" clId="{2A81BFC8-71F2-4B45-9DC7-4C91A01FBCA3}" dt="2025-02-21T02:18:15.131" v="124" actId="26606"/>
          <ac:spMkLst>
            <pc:docMk/>
            <pc:sldMk cId="1654267027" sldId="258"/>
            <ac:spMk id="112" creationId="{AFD071FA-0514-4371-9568-86216A1F4658}"/>
          </ac:spMkLst>
        </pc:spChg>
        <pc:spChg chg="add del">
          <ac:chgData name="Mohammed Jasim" userId="83d17ef302110226" providerId="LiveId" clId="{2A81BFC8-71F2-4B45-9DC7-4C91A01FBCA3}" dt="2025-02-21T02:18:15.131" v="124" actId="26606"/>
          <ac:spMkLst>
            <pc:docMk/>
            <pc:sldMk cId="1654267027" sldId="258"/>
            <ac:spMk id="113" creationId="{5211DDA4-E7B5-4325-A844-B7F59B084BA7}"/>
          </ac:spMkLst>
        </pc:spChg>
        <pc:picChg chg="add mod ord">
          <ac:chgData name="Mohammed Jasim" userId="83d17ef302110226" providerId="LiveId" clId="{2A81BFC8-71F2-4B45-9DC7-4C91A01FBCA3}" dt="2025-02-21T02:17:57.285" v="121" actId="21"/>
          <ac:picMkLst>
            <pc:docMk/>
            <pc:sldMk cId="1654267027" sldId="258"/>
            <ac:picMk id="4" creationId="{E59230C2-B606-677C-645D-BB09939D6C4D}"/>
          </ac:picMkLst>
        </pc:picChg>
        <pc:picChg chg="add del mod">
          <ac:chgData name="Mohammed Jasim" userId="83d17ef302110226" providerId="LiveId" clId="{2A81BFC8-71F2-4B45-9DC7-4C91A01FBCA3}" dt="2025-02-21T02:20:11.188" v="142" actId="478"/>
          <ac:picMkLst>
            <pc:docMk/>
            <pc:sldMk cId="1654267027" sldId="258"/>
            <ac:picMk id="5" creationId="{CC23CD82-4949-52E4-7CFE-39C4554303E7}"/>
          </ac:picMkLst>
        </pc:picChg>
        <pc:picChg chg="del">
          <ac:chgData name="Mohammed Jasim" userId="83d17ef302110226" providerId="LiveId" clId="{2A81BFC8-71F2-4B45-9DC7-4C91A01FBCA3}" dt="2025-02-21T02:14:27.112" v="100" actId="26606"/>
          <ac:picMkLst>
            <pc:docMk/>
            <pc:sldMk cId="1654267027" sldId="258"/>
            <ac:picMk id="74" creationId="{2642A87B-CAE9-4F8F-B293-28388E45D9EE}"/>
          </ac:picMkLst>
        </pc:picChg>
        <pc:picChg chg="add del">
          <ac:chgData name="Mohammed Jasim" userId="83d17ef302110226" providerId="LiveId" clId="{2A81BFC8-71F2-4B45-9DC7-4C91A01FBCA3}" dt="2025-02-21T02:18:15.131" v="124" actId="26606"/>
          <ac:picMkLst>
            <pc:docMk/>
            <pc:sldMk cId="1654267027" sldId="258"/>
            <ac:picMk id="89" creationId="{6CACDD17-9043-46DF-882D-420365B79C18}"/>
          </ac:picMkLst>
        </pc:picChg>
        <pc:picChg chg="add del">
          <ac:chgData name="Mohammed Jasim" userId="83d17ef302110226" providerId="LiveId" clId="{2A81BFC8-71F2-4B45-9DC7-4C91A01FBCA3}" dt="2025-02-21T02:18:15.131" v="124" actId="26606"/>
          <ac:picMkLst>
            <pc:docMk/>
            <pc:sldMk cId="1654267027" sldId="258"/>
            <ac:picMk id="93" creationId="{E92B246D-47CC-40F8-8DE7-B65D409E945E}"/>
          </ac:picMkLst>
        </pc:picChg>
        <pc:picChg chg="add del">
          <ac:chgData name="Mohammed Jasim" userId="83d17ef302110226" providerId="LiveId" clId="{2A81BFC8-71F2-4B45-9DC7-4C91A01FBCA3}" dt="2025-02-21T02:17:36.546" v="116" actId="26606"/>
          <ac:picMkLst>
            <pc:docMk/>
            <pc:sldMk cId="1654267027" sldId="258"/>
            <ac:picMk id="98" creationId="{D8DF5C3E-BDAB-40E6-A40B-8C05D8CD3F52}"/>
          </ac:picMkLst>
        </pc:picChg>
        <pc:picChg chg="add del">
          <ac:chgData name="Mohammed Jasim" userId="83d17ef302110226" providerId="LiveId" clId="{2A81BFC8-71F2-4B45-9DC7-4C91A01FBCA3}" dt="2025-02-21T02:17:36.546" v="116" actId="26606"/>
          <ac:picMkLst>
            <pc:docMk/>
            <pc:sldMk cId="1654267027" sldId="258"/>
            <ac:picMk id="100" creationId="{9D90C31A-86E3-472B-B929-496667598EFF}"/>
          </ac:picMkLst>
        </pc:picChg>
        <pc:picChg chg="add del">
          <ac:chgData name="Mohammed Jasim" userId="83d17ef302110226" providerId="LiveId" clId="{2A81BFC8-71F2-4B45-9DC7-4C91A01FBCA3}" dt="2025-02-21T02:18:15.131" v="124" actId="26606"/>
          <ac:picMkLst>
            <pc:docMk/>
            <pc:sldMk cId="1654267027" sldId="258"/>
            <ac:picMk id="111" creationId="{15291D39-6B03-4BB5-BFC6-CBF11E90BFD6}"/>
          </ac:picMkLst>
        </pc:picChg>
        <pc:picChg chg="add del">
          <ac:chgData name="Mohammed Jasim" userId="83d17ef302110226" providerId="LiveId" clId="{2A81BFC8-71F2-4B45-9DC7-4C91A01FBCA3}" dt="2025-02-21T02:18:15.131" v="124" actId="26606"/>
          <ac:picMkLst>
            <pc:docMk/>
            <pc:sldMk cId="1654267027" sldId="258"/>
            <ac:picMk id="114" creationId="{0D58E222-6309-4F79-AC20-9D3C69CD9B16}"/>
          </ac:picMkLst>
        </pc:picChg>
      </pc:sldChg>
      <pc:sldChg chg="addSp delSp modSp mod">
        <pc:chgData name="Mohammed Jasim" userId="83d17ef302110226" providerId="LiveId" clId="{2A81BFC8-71F2-4B45-9DC7-4C91A01FBCA3}" dt="2025-02-21T02:30:46.782" v="208" actId="207"/>
        <pc:sldMkLst>
          <pc:docMk/>
          <pc:sldMk cId="1107938330" sldId="259"/>
        </pc:sldMkLst>
        <pc:spChg chg="mod">
          <ac:chgData name="Mohammed Jasim" userId="83d17ef302110226" providerId="LiveId" clId="{2A81BFC8-71F2-4B45-9DC7-4C91A01FBCA3}" dt="2025-02-21T02:23:06.299" v="189" actId="20577"/>
          <ac:spMkLst>
            <pc:docMk/>
            <pc:sldMk cId="1107938330" sldId="259"/>
            <ac:spMk id="2" creationId="{74AE19EB-4FCD-1F27-FE27-39D9685C3DC5}"/>
          </ac:spMkLst>
        </pc:spChg>
        <pc:spChg chg="mod">
          <ac:chgData name="Mohammed Jasim" userId="83d17ef302110226" providerId="LiveId" clId="{2A81BFC8-71F2-4B45-9DC7-4C91A01FBCA3}" dt="2025-02-21T02:30:46.782" v="208" actId="207"/>
          <ac:spMkLst>
            <pc:docMk/>
            <pc:sldMk cId="1107938330" sldId="259"/>
            <ac:spMk id="3" creationId="{3ACE4A52-9212-1D19-13CA-BD92BB93D15A}"/>
          </ac:spMkLst>
        </pc:spChg>
        <pc:spChg chg="add del">
          <ac:chgData name="Mohammed Jasim" userId="83d17ef302110226" providerId="LiveId" clId="{2A81BFC8-71F2-4B45-9DC7-4C91A01FBCA3}" dt="2025-02-21T02:28:51.392" v="196" actId="22"/>
          <ac:spMkLst>
            <pc:docMk/>
            <pc:sldMk cId="1107938330" sldId="259"/>
            <ac:spMk id="8" creationId="{A9C61096-8654-5E03-7B27-44AADCF268BA}"/>
          </ac:spMkLst>
        </pc:spChg>
        <pc:picChg chg="add del mod">
          <ac:chgData name="Mohammed Jasim" userId="83d17ef302110226" providerId="LiveId" clId="{2A81BFC8-71F2-4B45-9DC7-4C91A01FBCA3}" dt="2025-02-21T02:24:37.825" v="194" actId="478"/>
          <ac:picMkLst>
            <pc:docMk/>
            <pc:sldMk cId="1107938330" sldId="259"/>
            <ac:picMk id="5" creationId="{45C64B51-A63C-F272-333B-AF990F5D0C2B}"/>
          </ac:picMkLst>
        </pc:picChg>
        <pc:picChg chg="del">
          <ac:chgData name="Mohammed Jasim" userId="83d17ef302110226" providerId="LiveId" clId="{2A81BFC8-71F2-4B45-9DC7-4C91A01FBCA3}" dt="2025-02-21T02:22:21.138" v="149" actId="478"/>
          <ac:picMkLst>
            <pc:docMk/>
            <pc:sldMk cId="1107938330" sldId="259"/>
            <ac:picMk id="6" creationId="{C1F3647F-8664-C86F-AC17-510B94DF8C12}"/>
          </ac:picMkLst>
        </pc:picChg>
        <pc:picChg chg="add mod">
          <ac:chgData name="Mohammed Jasim" userId="83d17ef302110226" providerId="LiveId" clId="{2A81BFC8-71F2-4B45-9DC7-4C91A01FBCA3}" dt="2025-02-21T02:29:38.769" v="202" actId="1076"/>
          <ac:picMkLst>
            <pc:docMk/>
            <pc:sldMk cId="1107938330" sldId="259"/>
            <ac:picMk id="10" creationId="{C97A0910-DD49-A3FD-C79F-A270C9083B6E}"/>
          </ac:picMkLst>
        </pc:picChg>
      </pc:sldChg>
      <pc:sldChg chg="addSp delSp modSp mod">
        <pc:chgData name="Mohammed Jasim" userId="83d17ef302110226" providerId="LiveId" clId="{2A81BFC8-71F2-4B45-9DC7-4C91A01FBCA3}" dt="2025-02-21T02:39:58.738" v="301" actId="12"/>
        <pc:sldMkLst>
          <pc:docMk/>
          <pc:sldMk cId="4036931859" sldId="260"/>
        </pc:sldMkLst>
        <pc:spChg chg="mod">
          <ac:chgData name="Mohammed Jasim" userId="83d17ef302110226" providerId="LiveId" clId="{2A81BFC8-71F2-4B45-9DC7-4C91A01FBCA3}" dt="2025-02-21T02:39:48.732" v="300" actId="20577"/>
          <ac:spMkLst>
            <pc:docMk/>
            <pc:sldMk cId="4036931859" sldId="260"/>
            <ac:spMk id="2" creationId="{F4B825C2-F039-99E6-3BBF-FE0E94133786}"/>
          </ac:spMkLst>
        </pc:spChg>
        <pc:spChg chg="add del mod">
          <ac:chgData name="Mohammed Jasim" userId="83d17ef302110226" providerId="LiveId" clId="{2A81BFC8-71F2-4B45-9DC7-4C91A01FBCA3}" dt="2025-02-21T02:39:13.248" v="230" actId="26606"/>
          <ac:spMkLst>
            <pc:docMk/>
            <pc:sldMk cId="4036931859" sldId="260"/>
            <ac:spMk id="5" creationId="{0DAB0CB6-21F6-3979-A699-162C06150CEB}"/>
          </ac:spMkLst>
        </pc:spChg>
        <pc:spChg chg="del">
          <ac:chgData name="Mohammed Jasim" userId="83d17ef302110226" providerId="LiveId" clId="{2A81BFC8-71F2-4B45-9DC7-4C91A01FBCA3}" dt="2025-02-21T02:35:36.043" v="211" actId="26606"/>
          <ac:spMkLst>
            <pc:docMk/>
            <pc:sldMk cId="4036931859" sldId="260"/>
            <ac:spMk id="10" creationId="{4B0FA309-807F-4C17-98EF-A3BA7388E213}"/>
          </ac:spMkLst>
        </pc:spChg>
        <pc:spChg chg="del">
          <ac:chgData name="Mohammed Jasim" userId="83d17ef302110226" providerId="LiveId" clId="{2A81BFC8-71F2-4B45-9DC7-4C91A01FBCA3}" dt="2025-02-21T02:35:36.043" v="211" actId="26606"/>
          <ac:spMkLst>
            <pc:docMk/>
            <pc:sldMk cId="4036931859" sldId="260"/>
            <ac:spMk id="14" creationId="{C8FA1749-B91A-40E7-AD01-0B9C9C6AF74E}"/>
          </ac:spMkLst>
        </pc:spChg>
        <pc:spChg chg="del">
          <ac:chgData name="Mohammed Jasim" userId="83d17ef302110226" providerId="LiveId" clId="{2A81BFC8-71F2-4B45-9DC7-4C91A01FBCA3}" dt="2025-02-21T02:35:36.043" v="211" actId="26606"/>
          <ac:spMkLst>
            <pc:docMk/>
            <pc:sldMk cId="4036931859" sldId="260"/>
            <ac:spMk id="18" creationId="{700676C8-6DE8-47DD-9A23-D42063A12E10}"/>
          </ac:spMkLst>
        </pc:spChg>
        <pc:spChg chg="add del">
          <ac:chgData name="Mohammed Jasim" userId="83d17ef302110226" providerId="LiveId" clId="{2A81BFC8-71F2-4B45-9DC7-4C91A01FBCA3}" dt="2025-02-21T02:39:13.248" v="230" actId="26606"/>
          <ac:spMkLst>
            <pc:docMk/>
            <pc:sldMk cId="4036931859" sldId="260"/>
            <ac:spMk id="23" creationId="{2E64DAFB-AD9A-4E52-B026-8641CCD677AE}"/>
          </ac:spMkLst>
        </pc:spChg>
        <pc:spChg chg="add del">
          <ac:chgData name="Mohammed Jasim" userId="83d17ef302110226" providerId="LiveId" clId="{2A81BFC8-71F2-4B45-9DC7-4C91A01FBCA3}" dt="2025-02-21T02:39:13.248" v="230" actId="26606"/>
          <ac:spMkLst>
            <pc:docMk/>
            <pc:sldMk cId="4036931859" sldId="260"/>
            <ac:spMk id="31" creationId="{CD6B57F6-C734-4FDA-9495-94E602DC54E6}"/>
          </ac:spMkLst>
        </pc:spChg>
        <pc:spChg chg="add del">
          <ac:chgData name="Mohammed Jasim" userId="83d17ef302110226" providerId="LiveId" clId="{2A81BFC8-71F2-4B45-9DC7-4C91A01FBCA3}" dt="2025-02-21T02:39:13.248" v="230" actId="26606"/>
          <ac:spMkLst>
            <pc:docMk/>
            <pc:sldMk cId="4036931859" sldId="260"/>
            <ac:spMk id="33" creationId="{D6C984CB-7FE4-4AD0-8CF7-11AD5573699D}"/>
          </ac:spMkLst>
        </pc:spChg>
        <pc:spChg chg="add del">
          <ac:chgData name="Mohammed Jasim" userId="83d17ef302110226" providerId="LiveId" clId="{2A81BFC8-71F2-4B45-9DC7-4C91A01FBCA3}" dt="2025-02-21T02:38:59.624" v="227" actId="26606"/>
          <ac:spMkLst>
            <pc:docMk/>
            <pc:sldMk cId="4036931859" sldId="260"/>
            <ac:spMk id="37" creationId="{0DAB0CB6-21F6-3979-A699-162C06150CEB}"/>
          </ac:spMkLst>
        </pc:spChg>
        <pc:spChg chg="add del">
          <ac:chgData name="Mohammed Jasim" userId="83d17ef302110226" providerId="LiveId" clId="{2A81BFC8-71F2-4B45-9DC7-4C91A01FBCA3}" dt="2025-02-21T02:38:59.624" v="227" actId="26606"/>
          <ac:spMkLst>
            <pc:docMk/>
            <pc:sldMk cId="4036931859" sldId="260"/>
            <ac:spMk id="38" creationId="{4B0FA309-807F-4C17-98EF-A3BA7388E213}"/>
          </ac:spMkLst>
        </pc:spChg>
        <pc:spChg chg="add del">
          <ac:chgData name="Mohammed Jasim" userId="83d17ef302110226" providerId="LiveId" clId="{2A81BFC8-71F2-4B45-9DC7-4C91A01FBCA3}" dt="2025-02-21T02:38:59.624" v="227" actId="26606"/>
          <ac:spMkLst>
            <pc:docMk/>
            <pc:sldMk cId="4036931859" sldId="260"/>
            <ac:spMk id="42" creationId="{C8FA1749-B91A-40E7-AD01-0B9C9C6AF74E}"/>
          </ac:spMkLst>
        </pc:spChg>
        <pc:spChg chg="add del">
          <ac:chgData name="Mohammed Jasim" userId="83d17ef302110226" providerId="LiveId" clId="{2A81BFC8-71F2-4B45-9DC7-4C91A01FBCA3}" dt="2025-02-21T02:38:59.624" v="227" actId="26606"/>
          <ac:spMkLst>
            <pc:docMk/>
            <pc:sldMk cId="4036931859" sldId="260"/>
            <ac:spMk id="46" creationId="{700676C8-6DE8-47DD-9A23-D42063A12E10}"/>
          </ac:spMkLst>
        </pc:spChg>
        <pc:spChg chg="add">
          <ac:chgData name="Mohammed Jasim" userId="83d17ef302110226" providerId="LiveId" clId="{2A81BFC8-71F2-4B45-9DC7-4C91A01FBCA3}" dt="2025-02-21T02:39:13.248" v="230" actId="26606"/>
          <ac:spMkLst>
            <pc:docMk/>
            <pc:sldMk cId="4036931859" sldId="260"/>
            <ac:spMk id="50" creationId="{4B0FA309-807F-4C17-98EF-A3BA7388E213}"/>
          </ac:spMkLst>
        </pc:spChg>
        <pc:spChg chg="add">
          <ac:chgData name="Mohammed Jasim" userId="83d17ef302110226" providerId="LiveId" clId="{2A81BFC8-71F2-4B45-9DC7-4C91A01FBCA3}" dt="2025-02-21T02:39:13.248" v="230" actId="26606"/>
          <ac:spMkLst>
            <pc:docMk/>
            <pc:sldMk cId="4036931859" sldId="260"/>
            <ac:spMk id="52" creationId="{C8FA1749-B91A-40E7-AD01-0B9C9C6AF74E}"/>
          </ac:spMkLst>
        </pc:spChg>
        <pc:spChg chg="add">
          <ac:chgData name="Mohammed Jasim" userId="83d17ef302110226" providerId="LiveId" clId="{2A81BFC8-71F2-4B45-9DC7-4C91A01FBCA3}" dt="2025-02-21T02:39:13.248" v="230" actId="26606"/>
          <ac:spMkLst>
            <pc:docMk/>
            <pc:sldMk cId="4036931859" sldId="260"/>
            <ac:spMk id="54" creationId="{700676C8-6DE8-47DD-9A23-D42063A12E10}"/>
          </ac:spMkLst>
        </pc:spChg>
        <pc:spChg chg="add mod">
          <ac:chgData name="Mohammed Jasim" userId="83d17ef302110226" providerId="LiveId" clId="{2A81BFC8-71F2-4B45-9DC7-4C91A01FBCA3}" dt="2025-02-21T02:39:58.738" v="301" actId="12"/>
          <ac:spMkLst>
            <pc:docMk/>
            <pc:sldMk cId="4036931859" sldId="260"/>
            <ac:spMk id="55" creationId="{0DAB0CB6-21F6-3979-A699-162C06150CEB}"/>
          </ac:spMkLst>
        </pc:spChg>
        <pc:graphicFrameChg chg="add del">
          <ac:chgData name="Mohammed Jasim" userId="83d17ef302110226" providerId="LiveId" clId="{2A81BFC8-71F2-4B45-9DC7-4C91A01FBCA3}" dt="2025-02-21T02:38:44.037" v="225" actId="26606"/>
          <ac:graphicFrameMkLst>
            <pc:docMk/>
            <pc:sldMk cId="4036931859" sldId="260"/>
            <ac:graphicFrameMk id="35" creationId="{C66F3EF0-E7CC-C863-7E2E-F2E6E8F663FE}"/>
          </ac:graphicFrameMkLst>
        </pc:graphicFrameChg>
        <pc:graphicFrameChg chg="add del">
          <ac:chgData name="Mohammed Jasim" userId="83d17ef302110226" providerId="LiveId" clId="{2A81BFC8-71F2-4B45-9DC7-4C91A01FBCA3}" dt="2025-02-21T02:39:13.238" v="229" actId="26606"/>
          <ac:graphicFrameMkLst>
            <pc:docMk/>
            <pc:sldMk cId="4036931859" sldId="260"/>
            <ac:graphicFrameMk id="48" creationId="{C66F3EF0-E7CC-C863-7E2E-F2E6E8F663FE}"/>
          </ac:graphicFrameMkLst>
        </pc:graphicFrameChg>
        <pc:picChg chg="del">
          <ac:chgData name="Mohammed Jasim" userId="83d17ef302110226" providerId="LiveId" clId="{2A81BFC8-71F2-4B45-9DC7-4C91A01FBCA3}" dt="2025-02-21T02:35:36.043" v="211" actId="26606"/>
          <ac:picMkLst>
            <pc:docMk/>
            <pc:sldMk cId="4036931859" sldId="260"/>
            <ac:picMk id="16" creationId="{3B7A934F-FFF7-4353-83D3-4EF66E93EEF8}"/>
          </ac:picMkLst>
        </pc:picChg>
        <pc:picChg chg="add del">
          <ac:chgData name="Mohammed Jasim" userId="83d17ef302110226" providerId="LiveId" clId="{2A81BFC8-71F2-4B45-9DC7-4C91A01FBCA3}" dt="2025-02-21T02:39:13.238" v="229" actId="26606"/>
          <ac:picMkLst>
            <pc:docMk/>
            <pc:sldMk cId="4036931859" sldId="260"/>
            <ac:picMk id="25" creationId="{23B1C8FC-E1FE-470B-AB3B-D4B1D8C9DEC8}"/>
          </ac:picMkLst>
        </pc:picChg>
        <pc:picChg chg="add del">
          <ac:chgData name="Mohammed Jasim" userId="83d17ef302110226" providerId="LiveId" clId="{2A81BFC8-71F2-4B45-9DC7-4C91A01FBCA3}" dt="2025-02-21T02:39:13.238" v="229" actId="26606"/>
          <ac:picMkLst>
            <pc:docMk/>
            <pc:sldMk cId="4036931859" sldId="260"/>
            <ac:picMk id="27" creationId="{56ED1086-4FBF-41E3-B23D-0AF086E76F1B}"/>
          </ac:picMkLst>
        </pc:picChg>
        <pc:picChg chg="add del">
          <ac:chgData name="Mohammed Jasim" userId="83d17ef302110226" providerId="LiveId" clId="{2A81BFC8-71F2-4B45-9DC7-4C91A01FBCA3}" dt="2025-02-21T02:39:13.248" v="230" actId="26606"/>
          <ac:picMkLst>
            <pc:docMk/>
            <pc:sldMk cId="4036931859" sldId="260"/>
            <ac:picMk id="29" creationId="{8900C04C-9973-40F3-8121-55AC6A47263E}"/>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544F48-BE6C-47E4-B843-8F1810EA5057}" type="datetimeFigureOut">
              <a:rPr lang="en-CA" smtClean="0"/>
              <a:t>2025-07-15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9255346" y="2750337"/>
            <a:ext cx="1171888" cy="1356442"/>
          </a:xfrm>
        </p:spPr>
        <p:txBody>
          <a:bodyPr/>
          <a:lstStyle/>
          <a:p>
            <a:fld id="{B2092289-F487-4A84-80BC-B13A93179500}" type="slidenum">
              <a:rPr lang="en-CA" smtClean="0"/>
              <a:t>‹#›</a:t>
            </a:fld>
            <a:endParaRPr lang="en-CA"/>
          </a:p>
        </p:txBody>
      </p:sp>
    </p:spTree>
    <p:extLst>
      <p:ext uri="{BB962C8B-B14F-4D97-AF65-F5344CB8AC3E}">
        <p14:creationId xmlns:p14="http://schemas.microsoft.com/office/powerpoint/2010/main" val="3639063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544F48-BE6C-47E4-B843-8F1810EA5057}" type="datetimeFigureOut">
              <a:rPr lang="en-CA" smtClean="0"/>
              <a:t>2025-07-15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10729455" y="4711309"/>
            <a:ext cx="1154151" cy="1090789"/>
          </a:xfrm>
        </p:spPr>
        <p:txBody>
          <a:bodyPr/>
          <a:lstStyle/>
          <a:p>
            <a:fld id="{B2092289-F487-4A84-80BC-B13A93179500}" type="slidenum">
              <a:rPr lang="en-CA" smtClean="0"/>
              <a:t>‹#›</a:t>
            </a:fld>
            <a:endParaRPr lang="en-CA"/>
          </a:p>
        </p:txBody>
      </p:sp>
    </p:spTree>
    <p:extLst>
      <p:ext uri="{BB962C8B-B14F-4D97-AF65-F5344CB8AC3E}">
        <p14:creationId xmlns:p14="http://schemas.microsoft.com/office/powerpoint/2010/main" val="236350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544F48-BE6C-47E4-B843-8F1810EA5057}" type="datetimeFigureOut">
              <a:rPr lang="en-CA" smtClean="0"/>
              <a:t>2025-07-15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10729455" y="4711615"/>
            <a:ext cx="1154151" cy="1090789"/>
          </a:xfrm>
        </p:spPr>
        <p:txBody>
          <a:bodyPr/>
          <a:lstStyle/>
          <a:p>
            <a:fld id="{B2092289-F487-4A84-80BC-B13A93179500}" type="slidenum">
              <a:rPr lang="en-CA" smtClean="0"/>
              <a:t>‹#›</a:t>
            </a:fld>
            <a:endParaRPr lang="en-CA"/>
          </a:p>
        </p:txBody>
      </p:sp>
    </p:spTree>
    <p:extLst>
      <p:ext uri="{BB962C8B-B14F-4D97-AF65-F5344CB8AC3E}">
        <p14:creationId xmlns:p14="http://schemas.microsoft.com/office/powerpoint/2010/main" val="3693818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544F48-BE6C-47E4-B843-8F1810EA5057}" type="datetimeFigureOut">
              <a:rPr lang="en-CA" smtClean="0"/>
              <a:t>2025-07-15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10729455" y="4709925"/>
            <a:ext cx="1154151" cy="1090789"/>
          </a:xfrm>
        </p:spPr>
        <p:txBody>
          <a:bodyPr/>
          <a:lstStyle/>
          <a:p>
            <a:fld id="{B2092289-F487-4A84-80BC-B13A93179500}" type="slidenum">
              <a:rPr lang="en-CA" smtClean="0"/>
              <a:t>‹#›</a:t>
            </a:fld>
            <a:endParaRPr lang="en-CA"/>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900106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544F48-BE6C-47E4-B843-8F1810EA5057}" type="datetimeFigureOut">
              <a:rPr lang="en-CA" smtClean="0"/>
              <a:t>2025-07-15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10729455" y="4709925"/>
            <a:ext cx="1154151" cy="1090789"/>
          </a:xfrm>
        </p:spPr>
        <p:txBody>
          <a:bodyPr/>
          <a:lstStyle/>
          <a:p>
            <a:fld id="{B2092289-F487-4A84-80BC-B13A93179500}" type="slidenum">
              <a:rPr lang="en-CA" smtClean="0"/>
              <a:t>‹#›</a:t>
            </a:fld>
            <a:endParaRPr lang="en-CA"/>
          </a:p>
        </p:txBody>
      </p:sp>
    </p:spTree>
    <p:extLst>
      <p:ext uri="{BB962C8B-B14F-4D97-AF65-F5344CB8AC3E}">
        <p14:creationId xmlns:p14="http://schemas.microsoft.com/office/powerpoint/2010/main" val="3498387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544F48-BE6C-47E4-B843-8F1810EA5057}" type="datetimeFigureOut">
              <a:rPr lang="en-CA" smtClean="0"/>
              <a:t>2025-07-15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2092289-F487-4A84-80BC-B13A93179500}" type="slidenum">
              <a:rPr lang="en-CA" smtClean="0"/>
              <a:t>‹#›</a:t>
            </a:fld>
            <a:endParaRPr lang="en-CA"/>
          </a:p>
        </p:txBody>
      </p:sp>
    </p:spTree>
    <p:extLst>
      <p:ext uri="{BB962C8B-B14F-4D97-AF65-F5344CB8AC3E}">
        <p14:creationId xmlns:p14="http://schemas.microsoft.com/office/powerpoint/2010/main" val="4106320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544F48-BE6C-47E4-B843-8F1810EA5057}" type="datetimeFigureOut">
              <a:rPr lang="en-CA" smtClean="0"/>
              <a:t>2025-07-15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2092289-F487-4A84-80BC-B13A93179500}" type="slidenum">
              <a:rPr lang="en-CA" smtClean="0"/>
              <a:t>‹#›</a:t>
            </a:fld>
            <a:endParaRPr lang="en-CA"/>
          </a:p>
        </p:txBody>
      </p:sp>
    </p:spTree>
    <p:extLst>
      <p:ext uri="{BB962C8B-B14F-4D97-AF65-F5344CB8AC3E}">
        <p14:creationId xmlns:p14="http://schemas.microsoft.com/office/powerpoint/2010/main" val="1340177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44F48-BE6C-47E4-B843-8F1810EA5057}" type="datetimeFigureOut">
              <a:rPr lang="en-CA" smtClean="0"/>
              <a:t>2025-07-15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2092289-F487-4A84-80BC-B13A93179500}" type="slidenum">
              <a:rPr lang="en-CA" smtClean="0"/>
              <a:t>‹#›</a:t>
            </a:fld>
            <a:endParaRPr lang="en-CA"/>
          </a:p>
        </p:txBody>
      </p:sp>
    </p:spTree>
    <p:extLst>
      <p:ext uri="{BB962C8B-B14F-4D97-AF65-F5344CB8AC3E}">
        <p14:creationId xmlns:p14="http://schemas.microsoft.com/office/powerpoint/2010/main" val="2050113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5544F48-BE6C-47E4-B843-8F1810EA5057}" type="datetimeFigureOut">
              <a:rPr lang="en-CA" smtClean="0"/>
              <a:t>2025-07-15</a:t>
            </a:fld>
            <a:endParaRPr lang="en-CA"/>
          </a:p>
        </p:txBody>
      </p:sp>
      <p:sp>
        <p:nvSpPr>
          <p:cNvPr id="5" name="Footer Placeholder 4"/>
          <p:cNvSpPr>
            <a:spLocks noGrp="1"/>
          </p:cNvSpPr>
          <p:nvPr>
            <p:ph type="ftr" sz="quarter" idx="11"/>
          </p:nvPr>
        </p:nvSpPr>
        <p:spPr>
          <a:xfrm>
            <a:off x="680321" y="5936188"/>
            <a:ext cx="6126805" cy="365125"/>
          </a:xfrm>
        </p:spPr>
        <p:txBody>
          <a:bodyPr/>
          <a:lstStyle/>
          <a:p>
            <a:endParaRPr lang="en-CA"/>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2092289-F487-4A84-80BC-B13A93179500}" type="slidenum">
              <a:rPr lang="en-CA" smtClean="0"/>
              <a:t>‹#›</a:t>
            </a:fld>
            <a:endParaRPr lang="en-CA"/>
          </a:p>
        </p:txBody>
      </p:sp>
    </p:spTree>
    <p:extLst>
      <p:ext uri="{BB962C8B-B14F-4D97-AF65-F5344CB8AC3E}">
        <p14:creationId xmlns:p14="http://schemas.microsoft.com/office/powerpoint/2010/main" val="49577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44F48-BE6C-47E4-B843-8F1810EA5057}" type="datetimeFigureOut">
              <a:rPr lang="en-CA" smtClean="0"/>
              <a:t>2025-07-15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2092289-F487-4A84-80BC-B13A93179500}" type="slidenum">
              <a:rPr lang="en-CA" smtClean="0"/>
              <a:t>‹#›</a:t>
            </a:fld>
            <a:endParaRPr lang="en-CA"/>
          </a:p>
        </p:txBody>
      </p:sp>
    </p:spTree>
    <p:extLst>
      <p:ext uri="{BB962C8B-B14F-4D97-AF65-F5344CB8AC3E}">
        <p14:creationId xmlns:p14="http://schemas.microsoft.com/office/powerpoint/2010/main" val="3084587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544F48-BE6C-47E4-B843-8F1810EA5057}" type="datetimeFigureOut">
              <a:rPr lang="en-CA" smtClean="0"/>
              <a:t>2025-07-15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10729455" y="2869895"/>
            <a:ext cx="1154151" cy="1090789"/>
          </a:xfrm>
        </p:spPr>
        <p:txBody>
          <a:bodyPr/>
          <a:lstStyle/>
          <a:p>
            <a:fld id="{B2092289-F487-4A84-80BC-B13A93179500}" type="slidenum">
              <a:rPr lang="en-CA" smtClean="0"/>
              <a:t>‹#›</a:t>
            </a:fld>
            <a:endParaRPr lang="en-CA"/>
          </a:p>
        </p:txBody>
      </p:sp>
    </p:spTree>
    <p:extLst>
      <p:ext uri="{BB962C8B-B14F-4D97-AF65-F5344CB8AC3E}">
        <p14:creationId xmlns:p14="http://schemas.microsoft.com/office/powerpoint/2010/main" val="3432789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544F48-BE6C-47E4-B843-8F1810EA5057}" type="datetimeFigureOut">
              <a:rPr lang="en-CA" smtClean="0"/>
              <a:t>2025-07-15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2092289-F487-4A84-80BC-B13A93179500}" type="slidenum">
              <a:rPr lang="en-CA" smtClean="0"/>
              <a:t>‹#›</a:t>
            </a:fld>
            <a:endParaRPr lang="en-CA"/>
          </a:p>
        </p:txBody>
      </p:sp>
    </p:spTree>
    <p:extLst>
      <p:ext uri="{BB962C8B-B14F-4D97-AF65-F5344CB8AC3E}">
        <p14:creationId xmlns:p14="http://schemas.microsoft.com/office/powerpoint/2010/main" val="3522242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544F48-BE6C-47E4-B843-8F1810EA5057}" type="datetimeFigureOut">
              <a:rPr lang="en-CA" smtClean="0"/>
              <a:t>2025-07-15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2092289-F487-4A84-80BC-B13A93179500}" type="slidenum">
              <a:rPr lang="en-CA" smtClean="0"/>
              <a:t>‹#›</a:t>
            </a:fld>
            <a:endParaRPr lang="en-CA"/>
          </a:p>
        </p:txBody>
      </p:sp>
    </p:spTree>
    <p:extLst>
      <p:ext uri="{BB962C8B-B14F-4D97-AF65-F5344CB8AC3E}">
        <p14:creationId xmlns:p14="http://schemas.microsoft.com/office/powerpoint/2010/main" val="639323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544F48-BE6C-47E4-B843-8F1810EA5057}" type="datetimeFigureOut">
              <a:rPr lang="en-CA" smtClean="0"/>
              <a:t>2025-07-15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2092289-F487-4A84-80BC-B13A93179500}" type="slidenum">
              <a:rPr lang="en-CA" smtClean="0"/>
              <a:t>‹#›</a:t>
            </a:fld>
            <a:endParaRPr lang="en-CA"/>
          </a:p>
        </p:txBody>
      </p:sp>
    </p:spTree>
    <p:extLst>
      <p:ext uri="{BB962C8B-B14F-4D97-AF65-F5344CB8AC3E}">
        <p14:creationId xmlns:p14="http://schemas.microsoft.com/office/powerpoint/2010/main" val="302423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5544F48-BE6C-47E4-B843-8F1810EA5057}" type="datetimeFigureOut">
              <a:rPr lang="en-CA" smtClean="0"/>
              <a:t>2025-07-15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2092289-F487-4A84-80BC-B13A93179500}" type="slidenum">
              <a:rPr lang="en-CA" smtClean="0"/>
              <a:t>‹#›</a:t>
            </a:fld>
            <a:endParaRPr lang="en-CA"/>
          </a:p>
        </p:txBody>
      </p:sp>
    </p:spTree>
    <p:extLst>
      <p:ext uri="{BB962C8B-B14F-4D97-AF65-F5344CB8AC3E}">
        <p14:creationId xmlns:p14="http://schemas.microsoft.com/office/powerpoint/2010/main" val="136767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544F48-BE6C-47E4-B843-8F1810EA5057}" type="datetimeFigureOut">
              <a:rPr lang="en-CA" smtClean="0"/>
              <a:t>2025-07-15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2092289-F487-4A84-80BC-B13A93179500}" type="slidenum">
              <a:rPr lang="en-CA" smtClean="0"/>
              <a:t>‹#›</a:t>
            </a:fld>
            <a:endParaRPr lang="en-CA"/>
          </a:p>
        </p:txBody>
      </p:sp>
    </p:spTree>
    <p:extLst>
      <p:ext uri="{BB962C8B-B14F-4D97-AF65-F5344CB8AC3E}">
        <p14:creationId xmlns:p14="http://schemas.microsoft.com/office/powerpoint/2010/main" val="276271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544F48-BE6C-47E4-B843-8F1810EA5057}" type="datetimeFigureOut">
              <a:rPr lang="en-CA" smtClean="0"/>
              <a:t>2025-07-15</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092289-F487-4A84-80BC-B13A93179500}" type="slidenum">
              <a:rPr lang="en-CA" smtClean="0"/>
              <a:t>‹#›</a:t>
            </a:fld>
            <a:endParaRPr lang="en-CA"/>
          </a:p>
        </p:txBody>
      </p:sp>
    </p:spTree>
    <p:extLst>
      <p:ext uri="{BB962C8B-B14F-4D97-AF65-F5344CB8AC3E}">
        <p14:creationId xmlns:p14="http://schemas.microsoft.com/office/powerpoint/2010/main" val="181821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5544F48-BE6C-47E4-B843-8F1810EA5057}" type="datetimeFigureOut">
              <a:rPr lang="en-CA" smtClean="0"/>
              <a:t>2025-07-15</a:t>
            </a:fld>
            <a:endParaRPr lang="en-CA"/>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2092289-F487-4A84-80BC-B13A93179500}" type="slidenum">
              <a:rPr lang="en-CA" smtClean="0"/>
              <a:t>‹#›</a:t>
            </a:fld>
            <a:endParaRPr lang="en-CA"/>
          </a:p>
        </p:txBody>
      </p:sp>
    </p:spTree>
    <p:extLst>
      <p:ext uri="{BB962C8B-B14F-4D97-AF65-F5344CB8AC3E}">
        <p14:creationId xmlns:p14="http://schemas.microsoft.com/office/powerpoint/2010/main" val="212465882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 name="Picture 4" descr="An abstract design with lines and financial symbols">
            <a:extLst>
              <a:ext uri="{FF2B5EF4-FFF2-40B4-BE49-F238E27FC236}">
                <a16:creationId xmlns:a16="http://schemas.microsoft.com/office/drawing/2014/main" id="{38551ECF-B872-D1F3-4DAE-45668618FFBC}"/>
              </a:ext>
            </a:extLst>
          </p:cNvPr>
          <p:cNvPicPr>
            <a:picLocks noChangeAspect="1"/>
          </p:cNvPicPr>
          <p:nvPr/>
        </p:nvPicPr>
        <p:blipFill>
          <a:blip r:embed="rId2"/>
          <a:srcRect t="15414"/>
          <a:stretch/>
        </p:blipFill>
        <p:spPr>
          <a:xfrm>
            <a:off x="-3176" y="10"/>
            <a:ext cx="12192000" cy="6857991"/>
          </a:xfrm>
          <a:prstGeom prst="rect">
            <a:avLst/>
          </a:prstGeom>
        </p:spPr>
      </p:pic>
      <p:sp>
        <p:nvSpPr>
          <p:cNvPr id="9" name="Rectangle 8">
            <a:extLst>
              <a:ext uri="{FF2B5EF4-FFF2-40B4-BE49-F238E27FC236}">
                <a16:creationId xmlns:a16="http://schemas.microsoft.com/office/drawing/2014/main" id="{41704883-D088-4683-A1FD-AEE53B336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72E9CEA3-4C39-9D19-6D82-8E6B0DB498C1}"/>
              </a:ext>
            </a:extLst>
          </p:cNvPr>
          <p:cNvSpPr>
            <a:spLocks noGrp="1"/>
          </p:cNvSpPr>
          <p:nvPr>
            <p:ph type="ctrTitle"/>
          </p:nvPr>
        </p:nvSpPr>
        <p:spPr>
          <a:xfrm>
            <a:off x="680322" y="4402667"/>
            <a:ext cx="8133478" cy="940240"/>
          </a:xfrm>
        </p:spPr>
        <p:txBody>
          <a:bodyPr>
            <a:normAutofit/>
          </a:bodyPr>
          <a:lstStyle/>
          <a:p>
            <a:r>
              <a:rPr lang="en-CA" sz="3000" dirty="0"/>
              <a:t>Grain Wise - Decision Tree Analysis</a:t>
            </a:r>
          </a:p>
        </p:txBody>
      </p:sp>
      <p:sp>
        <p:nvSpPr>
          <p:cNvPr id="11" name="Rectangle 10">
            <a:extLst>
              <a:ext uri="{FF2B5EF4-FFF2-40B4-BE49-F238E27FC236}">
                <a16:creationId xmlns:a16="http://schemas.microsoft.com/office/drawing/2014/main" id="{A9C04EC1-26B9-40BD-84A6-B2C0A913D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3" name="Rectangle 12">
            <a:extLst>
              <a:ext uri="{FF2B5EF4-FFF2-40B4-BE49-F238E27FC236}">
                <a16:creationId xmlns:a16="http://schemas.microsoft.com/office/drawing/2014/main" id="{9BAB74E2-5A82-47FD-BBB4-BFD47779F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C4FFB60-A034-4994-8F55-E38D4F31C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57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4" name="Picture 53">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56" name="Picture 55">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58" name="Rectangle 57">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60" name="Rectangle 59">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useBgFill="1">
        <p:nvSpPr>
          <p:cNvPr id="62" name="Rectangle 61">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6" name="Rectangle 65">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70" name="Rectangle 69">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2DF69470-583F-07DB-F912-30187B0633B7}"/>
              </a:ext>
            </a:extLst>
          </p:cNvPr>
          <p:cNvSpPr>
            <a:spLocks noGrp="1"/>
          </p:cNvSpPr>
          <p:nvPr>
            <p:ph type="title"/>
          </p:nvPr>
        </p:nvSpPr>
        <p:spPr>
          <a:xfrm>
            <a:off x="680321" y="2063262"/>
            <a:ext cx="3739279" cy="2661052"/>
          </a:xfrm>
        </p:spPr>
        <p:txBody>
          <a:bodyPr vert="horz" lIns="91440" tIns="45720" rIns="91440" bIns="45720" rtlCol="0" anchor="ctr">
            <a:normAutofit/>
          </a:bodyPr>
          <a:lstStyle/>
          <a:p>
            <a:pPr algn="r"/>
            <a:r>
              <a:rPr lang="en-US" sz="4400">
                <a:solidFill>
                  <a:srgbClr val="FFFFFF"/>
                </a:solidFill>
              </a:rPr>
              <a:t>Rational Statement</a:t>
            </a:r>
          </a:p>
        </p:txBody>
      </p:sp>
      <p:sp>
        <p:nvSpPr>
          <p:cNvPr id="85" name="Rectangle 2">
            <a:extLst>
              <a:ext uri="{FF2B5EF4-FFF2-40B4-BE49-F238E27FC236}">
                <a16:creationId xmlns:a16="http://schemas.microsoft.com/office/drawing/2014/main" id="{B9DE7FEA-E166-959B-16B1-E8939A447F16}"/>
              </a:ext>
            </a:extLst>
          </p:cNvPr>
          <p:cNvSpPr>
            <a:spLocks noGrp="1" noChangeArrowheads="1"/>
          </p:cNvSpPr>
          <p:nvPr>
            <p:ph type="body" sz="half" idx="2"/>
          </p:nvPr>
        </p:nvSpPr>
        <p:spPr bwMode="auto">
          <a:xfrm>
            <a:off x="5287995" y="661106"/>
            <a:ext cx="6257362" cy="550310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R="0" lvl="0" fontAlgn="base">
              <a:spcBef>
                <a:spcPct val="0"/>
              </a:spcBef>
              <a:spcAft>
                <a:spcPts val="600"/>
              </a:spcAft>
              <a:buClrTx/>
              <a:buSzTx/>
              <a:tabLst/>
            </a:pPr>
            <a:r>
              <a:rPr lang="en-US" sz="1900" dirty="0">
                <a:solidFill>
                  <a:srgbClr val="FFFFFF"/>
                </a:solidFill>
              </a:rPr>
              <a:t>A binary classification model to distinguish between </a:t>
            </a:r>
            <a:r>
              <a:rPr lang="en-US" sz="1900" dirty="0" err="1">
                <a:solidFill>
                  <a:srgbClr val="FFFFFF"/>
                </a:solidFill>
              </a:rPr>
              <a:t>Cammeo</a:t>
            </a:r>
            <a:r>
              <a:rPr lang="en-US" sz="1900" dirty="0">
                <a:solidFill>
                  <a:srgbClr val="FFFFFF"/>
                </a:solidFill>
              </a:rPr>
              <a:t> and </a:t>
            </a:r>
            <a:r>
              <a:rPr lang="en-US" sz="1900" dirty="0" err="1">
                <a:solidFill>
                  <a:srgbClr val="FFFFFF"/>
                </a:solidFill>
              </a:rPr>
              <a:t>Osmancik</a:t>
            </a:r>
            <a:r>
              <a:rPr lang="en-US" sz="1900" dirty="0">
                <a:solidFill>
                  <a:srgbClr val="FFFFFF"/>
                </a:solidFill>
              </a:rPr>
              <a:t> rice varieties using morphological features.</a:t>
            </a:r>
          </a:p>
          <a:p>
            <a:pPr marL="342900" indent="-228600">
              <a:buFont typeface="Arial" panose="020B0604020202020204" pitchFamily="34" charset="0"/>
              <a:buChar char="•"/>
            </a:pPr>
            <a:r>
              <a:rPr lang="en-US" sz="1900" dirty="0">
                <a:solidFill>
                  <a:srgbClr val="FFFFFF"/>
                </a:solidFill>
                <a:effectLst/>
              </a:rPr>
              <a:t>Data Processing:</a:t>
            </a:r>
          </a:p>
          <a:p>
            <a:pPr lvl="1" indent="-228600">
              <a:buFont typeface="Arial" panose="020B0604020202020204" pitchFamily="34" charset="0"/>
              <a:buChar char="•"/>
            </a:pPr>
            <a:r>
              <a:rPr lang="en-US" sz="1900" dirty="0">
                <a:solidFill>
                  <a:srgbClr val="FFFFFF"/>
                </a:solidFill>
                <a:effectLst/>
              </a:rPr>
              <a:t>Feature extraction from rice grain characteristics</a:t>
            </a:r>
          </a:p>
          <a:p>
            <a:pPr lvl="1" indent="-228600">
              <a:buFont typeface="Arial" panose="020B0604020202020204" pitchFamily="34" charset="0"/>
              <a:buChar char="•"/>
            </a:pPr>
            <a:r>
              <a:rPr lang="en-US" sz="1900" dirty="0">
                <a:solidFill>
                  <a:srgbClr val="FFFFFF"/>
                </a:solidFill>
                <a:effectLst/>
              </a:rPr>
              <a:t>Data standardization and train-test split (80-20)</a:t>
            </a:r>
          </a:p>
          <a:p>
            <a:pPr marL="342900" indent="-228600">
              <a:buFont typeface="Arial" panose="020B0604020202020204" pitchFamily="34" charset="0"/>
              <a:buChar char="•"/>
            </a:pPr>
            <a:r>
              <a:rPr lang="en-US" sz="1900" dirty="0">
                <a:solidFill>
                  <a:srgbClr val="FFFFFF"/>
                </a:solidFill>
                <a:effectLst/>
              </a:rPr>
              <a:t>Model Implementation:</a:t>
            </a:r>
          </a:p>
          <a:p>
            <a:pPr lvl="1" indent="-228600">
              <a:buFont typeface="Arial" panose="020B0604020202020204" pitchFamily="34" charset="0"/>
              <a:buChar char="•"/>
            </a:pPr>
            <a:r>
              <a:rPr lang="en-US" sz="1900" dirty="0">
                <a:solidFill>
                  <a:srgbClr val="FFFFFF"/>
                </a:solidFill>
                <a:effectLst/>
              </a:rPr>
              <a:t>Decision Tree Classifier</a:t>
            </a:r>
          </a:p>
          <a:p>
            <a:pPr lvl="1" indent="-228600">
              <a:buFont typeface="Arial" panose="020B0604020202020204" pitchFamily="34" charset="0"/>
              <a:buChar char="•"/>
            </a:pPr>
            <a:r>
              <a:rPr lang="en-US" sz="1900" dirty="0">
                <a:solidFill>
                  <a:srgbClr val="FFFFFF"/>
                </a:solidFill>
                <a:effectLst/>
              </a:rPr>
              <a:t>Performance evaluation using confusion matrix and classification metrics</a:t>
            </a:r>
          </a:p>
          <a:p>
            <a:pPr marL="342900" indent="-228600">
              <a:buFont typeface="Arial" panose="020B0604020202020204" pitchFamily="34" charset="0"/>
              <a:buChar char="•"/>
            </a:pPr>
            <a:r>
              <a:rPr lang="en-US" sz="1900" dirty="0">
                <a:solidFill>
                  <a:srgbClr val="FFFFFF"/>
                </a:solidFill>
                <a:effectLst/>
              </a:rPr>
              <a:t>Objectives:</a:t>
            </a:r>
          </a:p>
          <a:p>
            <a:pPr lvl="1" indent="-228600">
              <a:buFont typeface="Arial" panose="020B0604020202020204" pitchFamily="34" charset="0"/>
              <a:buChar char="•"/>
            </a:pPr>
            <a:r>
              <a:rPr lang="en-US" sz="1900" dirty="0">
                <a:solidFill>
                  <a:srgbClr val="FFFFFF"/>
                </a:solidFill>
                <a:effectLst/>
              </a:rPr>
              <a:t>Identify key morphological features for rice classification</a:t>
            </a:r>
          </a:p>
          <a:p>
            <a:pPr lvl="1" indent="-228600">
              <a:buFont typeface="Arial" panose="020B0604020202020204" pitchFamily="34" charset="0"/>
              <a:buChar char="•"/>
            </a:pPr>
            <a:r>
              <a:rPr lang="en-US" sz="1900" dirty="0">
                <a:solidFill>
                  <a:srgbClr val="FFFFFF"/>
                </a:solidFill>
                <a:effectLst/>
              </a:rPr>
              <a:t>Create an automated system for rice variety identification</a:t>
            </a:r>
          </a:p>
          <a:p>
            <a:pPr lvl="1" indent="-228600">
              <a:buFont typeface="Arial" panose="020B0604020202020204" pitchFamily="34" charset="0"/>
              <a:buChar char="•"/>
            </a:pPr>
            <a:r>
              <a:rPr lang="en-US" sz="1900" dirty="0">
                <a:solidFill>
                  <a:srgbClr val="FFFFFF"/>
                </a:solidFill>
                <a:effectLst/>
              </a:rPr>
              <a:t>Evaluate model accuracy and reliability</a:t>
            </a:r>
          </a:p>
          <a:p>
            <a:pPr lvl="1" indent="-228600" fontAlgn="base">
              <a:spcBef>
                <a:spcPct val="0"/>
              </a:spcBef>
              <a:spcAft>
                <a:spcPts val="600"/>
              </a:spcAft>
              <a:buFont typeface="Arial" panose="020B0604020202020204" pitchFamily="34" charset="0"/>
              <a:buChar char="•"/>
            </a:pPr>
            <a:endParaRPr kumimoji="0" lang="en-US" altLang="en-US" sz="1900" b="0" i="0" u="none" strike="noStrike" cap="none" normalizeH="0" baseline="0" dirty="0">
              <a:ln>
                <a:noFill/>
              </a:ln>
              <a:solidFill>
                <a:srgbClr val="FFFFFF"/>
              </a:solidFill>
              <a:effectLst/>
            </a:endParaRPr>
          </a:p>
        </p:txBody>
      </p:sp>
    </p:spTree>
    <p:extLst>
      <p:ext uri="{BB962C8B-B14F-4D97-AF65-F5344CB8AC3E}">
        <p14:creationId xmlns:p14="http://schemas.microsoft.com/office/powerpoint/2010/main" val="2964996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Picture 88">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1" name="Rectangle 90">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B037FB78-AEF0-FD54-7E73-6E02E4296C7C}"/>
              </a:ext>
            </a:extLst>
          </p:cNvPr>
          <p:cNvSpPr>
            <a:spLocks noGrp="1"/>
          </p:cNvSpPr>
          <p:nvPr>
            <p:ph type="title"/>
          </p:nvPr>
        </p:nvSpPr>
        <p:spPr>
          <a:xfrm>
            <a:off x="680321" y="753228"/>
            <a:ext cx="4136123" cy="1080938"/>
          </a:xfrm>
        </p:spPr>
        <p:txBody>
          <a:bodyPr>
            <a:normAutofit/>
          </a:bodyPr>
          <a:lstStyle/>
          <a:p>
            <a:r>
              <a:rPr lang="en-CA" sz="2400"/>
              <a:t>Correlation Heatmap</a:t>
            </a:r>
          </a:p>
        </p:txBody>
      </p:sp>
      <p:pic>
        <p:nvPicPr>
          <p:cNvPr id="93" name="Picture 92">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4" name="Content Placeholder 83">
            <a:extLst>
              <a:ext uri="{FF2B5EF4-FFF2-40B4-BE49-F238E27FC236}">
                <a16:creationId xmlns:a16="http://schemas.microsoft.com/office/drawing/2014/main" id="{B4A11B2F-FF54-19A8-C347-656AA079E3A7}"/>
              </a:ext>
            </a:extLst>
          </p:cNvPr>
          <p:cNvSpPr>
            <a:spLocks noGrp="1"/>
          </p:cNvSpPr>
          <p:nvPr>
            <p:ph idx="1"/>
          </p:nvPr>
        </p:nvSpPr>
        <p:spPr>
          <a:xfrm>
            <a:off x="568217" y="2262086"/>
            <a:ext cx="4136123" cy="1725173"/>
          </a:xfrm>
        </p:spPr>
        <p:txBody>
          <a:bodyPr>
            <a:normAutofit fontScale="92500"/>
          </a:bodyPr>
          <a:lstStyle/>
          <a:p>
            <a:pPr>
              <a:buFont typeface="+mj-lt"/>
              <a:buAutoNum type="arabicPeriod"/>
            </a:pPr>
            <a:r>
              <a:rPr lang="en-US" sz="1400" dirty="0">
                <a:effectLst/>
              </a:rPr>
              <a:t>Size Features Show Strong Relationships:</a:t>
            </a:r>
          </a:p>
          <a:p>
            <a:pPr>
              <a:buFont typeface="Arial" panose="020B0604020202020204" pitchFamily="34" charset="0"/>
              <a:buChar char="•"/>
            </a:pPr>
            <a:r>
              <a:rPr lang="en-US" sz="1400" dirty="0">
                <a:effectLst/>
              </a:rPr>
              <a:t>AREA, PERIMETER, MAJORAXIS, and CONVEX_AREA are highly correlated (0.90-1.00)</a:t>
            </a:r>
          </a:p>
          <a:p>
            <a:pPr>
              <a:buFont typeface="Arial" panose="020B0604020202020204" pitchFamily="34" charset="0"/>
              <a:buChar char="•"/>
            </a:pPr>
            <a:r>
              <a:rPr lang="en-US" sz="1400" dirty="0">
                <a:effectLst/>
              </a:rPr>
              <a:t>Indicates that rice grains maintain consistent proportions as they scale in size</a:t>
            </a:r>
          </a:p>
          <a:p>
            <a:pPr>
              <a:buFont typeface="Arial" panose="020B0604020202020204" pitchFamily="34" charset="0"/>
              <a:buChar char="•"/>
            </a:pPr>
            <a:r>
              <a:rPr lang="en-US" sz="1400" dirty="0">
                <a:effectLst/>
              </a:rPr>
              <a:t>Suggests potential for feature reduction since these measurements track together</a:t>
            </a:r>
          </a:p>
          <a:p>
            <a:endParaRPr lang="en-US" sz="1800" dirty="0"/>
          </a:p>
        </p:txBody>
      </p:sp>
      <p:pic>
        <p:nvPicPr>
          <p:cNvPr id="4" name="Content Placeholder 3">
            <a:extLst>
              <a:ext uri="{FF2B5EF4-FFF2-40B4-BE49-F238E27FC236}">
                <a16:creationId xmlns:a16="http://schemas.microsoft.com/office/drawing/2014/main" id="{E59230C2-B606-677C-645D-BB09939D6C4D}"/>
              </a:ext>
            </a:extLst>
          </p:cNvPr>
          <p:cNvPicPr>
            <a:picLocks noChangeAspect="1"/>
          </p:cNvPicPr>
          <p:nvPr/>
        </p:nvPicPr>
        <p:blipFill>
          <a:blip r:embed="rId4"/>
          <a:stretch>
            <a:fillRect/>
          </a:stretch>
        </p:blipFill>
        <p:spPr bwMode="auto">
          <a:xfrm>
            <a:off x="4956050" y="865239"/>
            <a:ext cx="7078634" cy="3793389"/>
          </a:xfrm>
          <a:prstGeom prst="rect">
            <a:avLst/>
          </a:prstGeom>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83">
            <a:extLst>
              <a:ext uri="{FF2B5EF4-FFF2-40B4-BE49-F238E27FC236}">
                <a16:creationId xmlns:a16="http://schemas.microsoft.com/office/drawing/2014/main" id="{0CCC4F8D-DE67-A9EB-2C0F-B9C39D82F4CE}"/>
              </a:ext>
            </a:extLst>
          </p:cNvPr>
          <p:cNvSpPr txBox="1">
            <a:spLocks/>
          </p:cNvSpPr>
          <p:nvPr/>
        </p:nvSpPr>
        <p:spPr>
          <a:xfrm>
            <a:off x="568216" y="4079317"/>
            <a:ext cx="4136123" cy="26555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mj-lt"/>
              <a:buAutoNum type="arabicPeriod" startAt="2"/>
            </a:pPr>
            <a:r>
              <a:rPr lang="en-US" sz="1300" dirty="0">
                <a:effectLst/>
              </a:rPr>
              <a:t>EXTENT is Independent:</a:t>
            </a:r>
          </a:p>
          <a:p>
            <a:pPr>
              <a:buFont typeface="Arial" panose="020B0604020202020204" pitchFamily="34" charset="0"/>
              <a:buChar char="•"/>
            </a:pPr>
            <a:r>
              <a:rPr lang="en-US" sz="1300" dirty="0">
                <a:effectLst/>
              </a:rPr>
              <a:t>Shows weak/negative correlations with all other features (-0.20 to 0.063)</a:t>
            </a:r>
          </a:p>
          <a:p>
            <a:pPr>
              <a:buFont typeface="Arial" panose="020B0604020202020204" pitchFamily="34" charset="0"/>
              <a:buChar char="•"/>
            </a:pPr>
            <a:r>
              <a:rPr lang="en-US" sz="1300" dirty="0">
                <a:effectLst/>
              </a:rPr>
              <a:t>Acts as a unique shape descriptor independent of grain size</a:t>
            </a:r>
          </a:p>
          <a:p>
            <a:pPr>
              <a:buFont typeface="Arial" panose="020B0604020202020204" pitchFamily="34" charset="0"/>
              <a:buChar char="•"/>
            </a:pPr>
            <a:r>
              <a:rPr lang="en-US" sz="1300" dirty="0">
                <a:effectLst/>
              </a:rPr>
              <a:t>Valuable for classification due to its distinct information contribution</a:t>
            </a:r>
          </a:p>
          <a:p>
            <a:r>
              <a:rPr lang="en-US" sz="1400" dirty="0"/>
              <a:t>These patterns help understand key grain characteristics and inform feature selection for the classification model.</a:t>
            </a:r>
            <a:endParaRPr lang="en-US" sz="1800" dirty="0"/>
          </a:p>
        </p:txBody>
      </p:sp>
    </p:spTree>
    <p:extLst>
      <p:ext uri="{BB962C8B-B14F-4D97-AF65-F5344CB8AC3E}">
        <p14:creationId xmlns:p14="http://schemas.microsoft.com/office/powerpoint/2010/main" val="165426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5" name="Picture 14">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19" name="Rectangle 18">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useBgFill="1">
        <p:nvSpPr>
          <p:cNvPr id="21" name="Rectangle 20">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Rectangle 24">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74AE19EB-4FCD-1F27-FE27-39D9685C3DC5}"/>
              </a:ext>
            </a:extLst>
          </p:cNvPr>
          <p:cNvSpPr>
            <a:spLocks noGrp="1"/>
          </p:cNvSpPr>
          <p:nvPr>
            <p:ph type="title"/>
          </p:nvPr>
        </p:nvSpPr>
        <p:spPr>
          <a:xfrm>
            <a:off x="680321" y="753228"/>
            <a:ext cx="7087552" cy="1080938"/>
          </a:xfrm>
        </p:spPr>
        <p:txBody>
          <a:bodyPr vert="horz" lIns="91440" tIns="45720" rIns="91440" bIns="45720" rtlCol="0" anchor="ctr">
            <a:normAutofit/>
          </a:bodyPr>
          <a:lstStyle/>
          <a:p>
            <a:r>
              <a:rPr lang="en-US" dirty="0"/>
              <a:t>Confusion Matrix/ Classification Report</a:t>
            </a:r>
          </a:p>
        </p:txBody>
      </p:sp>
      <p:pic>
        <p:nvPicPr>
          <p:cNvPr id="29" name="Picture 28">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3ACE4A52-9212-1D19-13CA-BD92BB93D15A}"/>
              </a:ext>
            </a:extLst>
          </p:cNvPr>
          <p:cNvSpPr>
            <a:spLocks noGrp="1"/>
          </p:cNvSpPr>
          <p:nvPr>
            <p:ph idx="1"/>
          </p:nvPr>
        </p:nvSpPr>
        <p:spPr>
          <a:xfrm>
            <a:off x="680321" y="2336873"/>
            <a:ext cx="6423211" cy="4433204"/>
          </a:xfrm>
        </p:spPr>
        <p:txBody>
          <a:bodyPr vert="horz" lIns="91440" tIns="45720" rIns="91440" bIns="45720" rtlCol="0">
            <a:normAutofit/>
          </a:bodyPr>
          <a:lstStyle/>
          <a:p>
            <a:r>
              <a:rPr lang="en-US" sz="1600" dirty="0">
                <a:effectLst/>
              </a:rPr>
              <a:t>Summary Performance The model demonstrates excellent overall effectiveness with weighted averages of 0.89 across Precision, Recall, and F1-score for 762 total samples. The 90% accuracy indicates strong and reliable classification capabilities between rice varieties.</a:t>
            </a:r>
          </a:p>
          <a:p>
            <a:r>
              <a:rPr lang="en-US" sz="1600" dirty="0"/>
              <a:t>Class-Specific Analysis Breaking down by variety, </a:t>
            </a:r>
            <a:r>
              <a:rPr lang="en-US" sz="1600" dirty="0" err="1"/>
              <a:t>Cammeo</a:t>
            </a:r>
            <a:r>
              <a:rPr lang="en-US" sz="1600" dirty="0"/>
              <a:t> rice achieves solid metrics (0.87 Precision, 0.89 Recall, 0.88 F1-score) across 326 samples, while </a:t>
            </a:r>
            <a:r>
              <a:rPr lang="en-US" sz="1600" dirty="0" err="1"/>
              <a:t>Osmancik</a:t>
            </a:r>
            <a:r>
              <a:rPr lang="en-US" sz="1600" dirty="0"/>
              <a:t> rice performs marginally better (0.92 Precision, 0.88 Recall, 0.90 F1-score) with 436 samples. This suggests slightly higher precision in </a:t>
            </a:r>
            <a:r>
              <a:rPr lang="en-US" sz="1600" dirty="0" err="1"/>
              <a:t>Osmancik</a:t>
            </a:r>
            <a:r>
              <a:rPr lang="en-US" sz="1600" dirty="0"/>
              <a:t> identification.</a:t>
            </a:r>
          </a:p>
          <a:p>
            <a:r>
              <a:rPr lang="en-US" sz="1600" dirty="0"/>
              <a:t>Error Distribution The confusion matrix shows well-balanced performance with strong true positive predictions (291 </a:t>
            </a:r>
            <a:r>
              <a:rPr lang="en-US" sz="1600" dirty="0" err="1"/>
              <a:t>Cammeo</a:t>
            </a:r>
            <a:r>
              <a:rPr lang="en-US" sz="1600" dirty="0"/>
              <a:t>, 381 </a:t>
            </a:r>
            <a:r>
              <a:rPr lang="en-US" sz="1600" dirty="0" err="1"/>
              <a:t>Osmancik</a:t>
            </a:r>
            <a:r>
              <a:rPr lang="en-US" sz="1600" dirty="0"/>
              <a:t>) and minimal misclassifications (35 false positives, 45 false negatives). This even distribution of errors indicates an unbiased model that performs consistently across both rice varieties.</a:t>
            </a:r>
            <a:endParaRPr lang="en-US" sz="2000" b="1" dirty="0"/>
          </a:p>
        </p:txBody>
      </p:sp>
      <p:pic>
        <p:nvPicPr>
          <p:cNvPr id="10" name="Picture 9">
            <a:extLst>
              <a:ext uri="{FF2B5EF4-FFF2-40B4-BE49-F238E27FC236}">
                <a16:creationId xmlns:a16="http://schemas.microsoft.com/office/drawing/2014/main" id="{C97A0910-DD49-A3FD-C79F-A270C9083B6E}"/>
              </a:ext>
            </a:extLst>
          </p:cNvPr>
          <p:cNvPicPr>
            <a:picLocks noChangeAspect="1"/>
          </p:cNvPicPr>
          <p:nvPr/>
        </p:nvPicPr>
        <p:blipFill>
          <a:blip r:embed="rId5"/>
          <a:stretch>
            <a:fillRect/>
          </a:stretch>
        </p:blipFill>
        <p:spPr>
          <a:xfrm>
            <a:off x="7638443" y="-2"/>
            <a:ext cx="4471105" cy="6858000"/>
          </a:xfrm>
          <a:prstGeom prst="rect">
            <a:avLst/>
          </a:prstGeom>
        </p:spPr>
      </p:pic>
    </p:spTree>
    <p:extLst>
      <p:ext uri="{BB962C8B-B14F-4D97-AF65-F5344CB8AC3E}">
        <p14:creationId xmlns:p14="http://schemas.microsoft.com/office/powerpoint/2010/main" val="1107938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2" name="Rectangle 5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54" name="Rectangle 53">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F4B825C2-F039-99E6-3BBF-FE0E94133786}"/>
              </a:ext>
            </a:extLst>
          </p:cNvPr>
          <p:cNvSpPr>
            <a:spLocks noGrp="1"/>
          </p:cNvSpPr>
          <p:nvPr>
            <p:ph type="title"/>
          </p:nvPr>
        </p:nvSpPr>
        <p:spPr>
          <a:xfrm>
            <a:off x="680321" y="2063262"/>
            <a:ext cx="3739279" cy="2661052"/>
          </a:xfrm>
        </p:spPr>
        <p:txBody>
          <a:bodyPr>
            <a:normAutofit fontScale="90000"/>
          </a:bodyPr>
          <a:lstStyle/>
          <a:p>
            <a:pPr algn="r"/>
            <a:r>
              <a:rPr lang="en-CA" sz="4400" dirty="0">
                <a:solidFill>
                  <a:srgbClr val="FFFFFF"/>
                </a:solidFill>
              </a:rPr>
              <a:t>3 ways to improve the performance of Decision Tree Model</a:t>
            </a:r>
          </a:p>
        </p:txBody>
      </p:sp>
      <p:sp>
        <p:nvSpPr>
          <p:cNvPr id="55" name="Rectangle 2">
            <a:extLst>
              <a:ext uri="{FF2B5EF4-FFF2-40B4-BE49-F238E27FC236}">
                <a16:creationId xmlns:a16="http://schemas.microsoft.com/office/drawing/2014/main" id="{0DAB0CB6-21F6-3979-A699-162C06150CEB}"/>
              </a:ext>
            </a:extLst>
          </p:cNvPr>
          <p:cNvSpPr>
            <a:spLocks noGrp="1" noChangeArrowheads="1"/>
          </p:cNvSpPr>
          <p:nvPr>
            <p:ph idx="1"/>
          </p:nvPr>
        </p:nvSpPr>
        <p:spPr bwMode="auto">
          <a:xfrm>
            <a:off x="5287995" y="661106"/>
            <a:ext cx="6257362" cy="550310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r>
              <a:rPr lang="en-US" sz="1600" dirty="0">
                <a:solidFill>
                  <a:srgbClr val="FFFFFF"/>
                </a:solidFill>
              </a:rPr>
              <a:t>The first way to improve the model is by optimizing the tree parameters. This involves carefully setting the maximum depth of the tree to prevent it from growing too complex, adjusting the minimum samples required for splitting nodes, and implementing pruning techniques to remove unnecessary branches. Additionally, testing different split criteria like </a:t>
            </a:r>
            <a:r>
              <a:rPr lang="en-US" sz="1600" dirty="0" err="1">
                <a:solidFill>
                  <a:srgbClr val="FFFFFF"/>
                </a:solidFill>
              </a:rPr>
              <a:t>gini</a:t>
            </a:r>
            <a:r>
              <a:rPr lang="en-US" sz="1600" dirty="0">
                <a:solidFill>
                  <a:srgbClr val="FFFFFF"/>
                </a:solidFill>
              </a:rPr>
              <a:t> or entropy can help optimize how the tree makes its decisions.</a:t>
            </a:r>
          </a:p>
          <a:p>
            <a:r>
              <a:rPr lang="en-US" sz="1600" dirty="0">
                <a:solidFill>
                  <a:srgbClr val="FFFFFF"/>
                </a:solidFill>
              </a:rPr>
              <a:t>The second improvement focuses on feature management. By utilizing the feature importance attribute of the Decision Tree, we can identify and focus on the strongest predictors while removing weaker features that don't contribute significantly to the model's decisions. This streamlines the tree's decision-making process and helps it focus only on the most relevant characteristics of the rice varieties.</a:t>
            </a:r>
          </a:p>
          <a:p>
            <a:r>
              <a:rPr lang="en-US" sz="1600" dirty="0">
                <a:solidFill>
                  <a:srgbClr val="FFFFFF"/>
                </a:solidFill>
                <a:effectLst/>
              </a:rPr>
              <a:t>The third enhancement involves properly handling the sample distribution in the model. This means setting appropriate class weights to manage uneven sample sizes between rice varieties, ensuring the minimum samples in leaf nodes are set correctly, and making sure the tree gives fair consideration to both rice types during classification.</a:t>
            </a:r>
          </a:p>
          <a:p>
            <a:pPr marL="0" indent="0">
              <a:buNone/>
            </a:pPr>
            <a:r>
              <a:rPr lang="en-US" sz="1600" dirty="0">
                <a:solidFill>
                  <a:srgbClr val="FFFFFF"/>
                </a:solidFill>
              </a:rPr>
              <a:t>These adjustments help create a more balanced and fair decision-making process.</a:t>
            </a:r>
            <a:endParaRPr lang="en-US" sz="1600" dirty="0">
              <a:solidFill>
                <a:srgbClr val="FFFFFF"/>
              </a:solidFill>
              <a:effectLst/>
            </a:endParaRPr>
          </a:p>
        </p:txBody>
      </p:sp>
    </p:spTree>
    <p:extLst>
      <p:ext uri="{BB962C8B-B14F-4D97-AF65-F5344CB8AC3E}">
        <p14:creationId xmlns:p14="http://schemas.microsoft.com/office/powerpoint/2010/main" val="403693185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131</TotalTime>
  <Words>532</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Trebuchet MS</vt:lpstr>
      <vt:lpstr>Berlin</vt:lpstr>
      <vt:lpstr>Grain Wise - Decision Tree Analysis</vt:lpstr>
      <vt:lpstr>Rational Statement</vt:lpstr>
      <vt:lpstr>Correlation Heatmap</vt:lpstr>
      <vt:lpstr>Confusion Matrix/ Classification Report</vt:lpstr>
      <vt:lpstr>3 ways to improve the performance of Decision Tree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Babalola</dc:creator>
  <cp:lastModifiedBy>Mohammed Jasim</cp:lastModifiedBy>
  <cp:revision>3</cp:revision>
  <dcterms:created xsi:type="dcterms:W3CDTF">2024-12-28T01:22:47Z</dcterms:created>
  <dcterms:modified xsi:type="dcterms:W3CDTF">2025-07-15T19:55:14Z</dcterms:modified>
</cp:coreProperties>
</file>