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7" r:id="rId5"/>
    <p:sldId id="261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6A28FC-AD39-4A63-8BE7-9DCBCC9566DF}" v="10" dt="2025-04-11T01:15:21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Jasim" userId="83d17ef302110226" providerId="LiveId" clId="{CD6A28FC-AD39-4A63-8BE7-9DCBCC9566DF}"/>
    <pc:docChg chg="undo redo custSel addSld delSld modSld sldOrd">
      <pc:chgData name="Mohammed Jasim" userId="83d17ef302110226" providerId="LiveId" clId="{CD6A28FC-AD39-4A63-8BE7-9DCBCC9566DF}" dt="2025-04-11T01:17:10.273" v="494" actId="14100"/>
      <pc:docMkLst>
        <pc:docMk/>
      </pc:docMkLst>
      <pc:sldChg chg="addSp delSp modSp mod modMedia setBg delAnim">
        <pc:chgData name="Mohammed Jasim" userId="83d17ef302110226" providerId="LiveId" clId="{CD6A28FC-AD39-4A63-8BE7-9DCBCC9566DF}" dt="2025-04-11T01:17:10.273" v="494" actId="14100"/>
        <pc:sldMkLst>
          <pc:docMk/>
          <pc:sldMk cId="95992585" sldId="256"/>
        </pc:sldMkLst>
        <pc:spChg chg="mod">
          <ac:chgData name="Mohammed Jasim" userId="83d17ef302110226" providerId="LiveId" clId="{CD6A28FC-AD39-4A63-8BE7-9DCBCC9566DF}" dt="2025-04-11T00:44:05.595" v="70" actId="26606"/>
          <ac:spMkLst>
            <pc:docMk/>
            <pc:sldMk cId="95992585" sldId="256"/>
            <ac:spMk id="2" creationId="{AAB8C643-7CE5-4135-AFB3-773E512FE155}"/>
          </ac:spMkLst>
        </pc:spChg>
        <pc:spChg chg="mod">
          <ac:chgData name="Mohammed Jasim" userId="83d17ef302110226" providerId="LiveId" clId="{CD6A28FC-AD39-4A63-8BE7-9DCBCC9566DF}" dt="2025-04-11T00:44:05.595" v="70" actId="26606"/>
          <ac:spMkLst>
            <pc:docMk/>
            <pc:sldMk cId="95992585" sldId="256"/>
            <ac:spMk id="3" creationId="{D929962B-3A84-4F73-91B9-6A75D0C6CD8B}"/>
          </ac:spMkLst>
        </pc:spChg>
        <pc:spChg chg="add mod">
          <ac:chgData name="Mohammed Jasim" userId="83d17ef302110226" providerId="LiveId" clId="{CD6A28FC-AD39-4A63-8BE7-9DCBCC9566DF}" dt="2025-04-11T01:17:10.273" v="494" actId="14100"/>
          <ac:spMkLst>
            <pc:docMk/>
            <pc:sldMk cId="95992585" sldId="256"/>
            <ac:spMk id="4" creationId="{C90241D8-B243-E8A2-3FDC-D2C45D8A6A5C}"/>
          </ac:spMkLst>
        </pc:spChg>
        <pc:spChg chg="add del">
          <ac:chgData name="Mohammed Jasim" userId="83d17ef302110226" providerId="LiveId" clId="{CD6A28FC-AD39-4A63-8BE7-9DCBCC9566DF}" dt="2025-04-11T00:43:07.965" v="24" actId="26606"/>
          <ac:spMkLst>
            <pc:docMk/>
            <pc:sldMk cId="95992585" sldId="256"/>
            <ac:spMk id="9" creationId="{C1DD1A8A-57D5-4A81-AD04-532B043C5611}"/>
          </ac:spMkLst>
        </pc:spChg>
        <pc:spChg chg="add">
          <ac:chgData name="Mohammed Jasim" userId="83d17ef302110226" providerId="LiveId" clId="{CD6A28FC-AD39-4A63-8BE7-9DCBCC9566DF}" dt="2025-04-11T00:44:05.595" v="70" actId="26606"/>
          <ac:spMkLst>
            <pc:docMk/>
            <pc:sldMk cId="95992585" sldId="256"/>
            <ac:spMk id="10" creationId="{65219498-D544-41AC-98FE-8F956EF66A62}"/>
          </ac:spMkLst>
        </pc:spChg>
        <pc:spChg chg="add del">
          <ac:chgData name="Mohammed Jasim" userId="83d17ef302110226" providerId="LiveId" clId="{CD6A28FC-AD39-4A63-8BE7-9DCBCC9566DF}" dt="2025-04-11T00:43:07.965" v="24" actId="26606"/>
          <ac:spMkLst>
            <pc:docMk/>
            <pc:sldMk cId="95992585" sldId="256"/>
            <ac:spMk id="11" creationId="{007891EC-4501-44ED-A8C8-B11B6DB767AB}"/>
          </ac:spMkLst>
        </pc:spChg>
        <pc:spChg chg="add">
          <ac:chgData name="Mohammed Jasim" userId="83d17ef302110226" providerId="LiveId" clId="{CD6A28FC-AD39-4A63-8BE7-9DCBCC9566DF}" dt="2025-04-11T00:44:05.595" v="70" actId="26606"/>
          <ac:spMkLst>
            <pc:docMk/>
            <pc:sldMk cId="95992585" sldId="256"/>
            <ac:spMk id="12" creationId="{F500DBFC-17A9-4E0A-AEE2-A49F9AEEF0FD}"/>
          </ac:spMkLst>
        </pc:spChg>
        <pc:grpChg chg="add">
          <ac:chgData name="Mohammed Jasim" userId="83d17ef302110226" providerId="LiveId" clId="{CD6A28FC-AD39-4A63-8BE7-9DCBCC9566DF}" dt="2025-04-11T00:44:05.595" v="70" actId="26606"/>
          <ac:grpSpMkLst>
            <pc:docMk/>
            <pc:sldMk cId="95992585" sldId="256"/>
            <ac:grpSpMk id="14" creationId="{D74613BB-817C-4C4F-8A24-4936F2F064C0}"/>
          </ac:grpSpMkLst>
        </pc:grpChg>
        <pc:picChg chg="add del mod">
          <ac:chgData name="Mohammed Jasim" userId="83d17ef302110226" providerId="LiveId" clId="{CD6A28FC-AD39-4A63-8BE7-9DCBCC9566DF}" dt="2025-04-11T00:43:07.965" v="24" actId="26606"/>
          <ac:picMkLst>
            <pc:docMk/>
            <pc:sldMk cId="95992585" sldId="256"/>
            <ac:picMk id="5" creationId="{0992D084-FA00-5DD5-ACD4-BEDD8D3BFC82}"/>
          </ac:picMkLst>
        </pc:picChg>
        <pc:picChg chg="add">
          <ac:chgData name="Mohammed Jasim" userId="83d17ef302110226" providerId="LiveId" clId="{CD6A28FC-AD39-4A63-8BE7-9DCBCC9566DF}" dt="2025-04-11T00:44:05.595" v="70" actId="26606"/>
          <ac:picMkLst>
            <pc:docMk/>
            <pc:sldMk cId="95992585" sldId="256"/>
            <ac:picMk id="7" creationId="{4A73FD3C-46C8-BF82-1CAB-7026DABC57F6}"/>
          </ac:picMkLst>
        </pc:picChg>
      </pc:sldChg>
      <pc:sldChg chg="addSp delSp modSp mod setBg modClrScheme delDesignElem chgLayout">
        <pc:chgData name="Mohammed Jasim" userId="83d17ef302110226" providerId="LiveId" clId="{CD6A28FC-AD39-4A63-8BE7-9DCBCC9566DF}" dt="2025-04-11T01:05:12.545" v="224" actId="26606"/>
        <pc:sldMkLst>
          <pc:docMk/>
          <pc:sldMk cId="95992585" sldId="257"/>
        </pc:sldMkLst>
        <pc:spChg chg="add mod">
          <ac:chgData name="Mohammed Jasim" userId="83d17ef302110226" providerId="LiveId" clId="{CD6A28FC-AD39-4A63-8BE7-9DCBCC9566DF}" dt="2025-04-11T01:05:12.545" v="224" actId="26606"/>
          <ac:spMkLst>
            <pc:docMk/>
            <pc:sldMk cId="95992585" sldId="257"/>
            <ac:spMk id="3" creationId="{FA2C464D-0EA5-4564-C129-110C64D8E063}"/>
          </ac:spMkLst>
        </pc:spChg>
        <pc:spChg chg="add del mod">
          <ac:chgData name="Mohammed Jasim" userId="83d17ef302110226" providerId="LiveId" clId="{CD6A28FC-AD39-4A63-8BE7-9DCBCC9566DF}" dt="2025-04-11T01:03:12.978" v="180" actId="478"/>
          <ac:spMkLst>
            <pc:docMk/>
            <pc:sldMk cId="95992585" sldId="257"/>
            <ac:spMk id="4" creationId="{AB9CBC64-B6D4-CC11-A722-5682C5157B9C}"/>
          </ac:spMkLst>
        </pc:spChg>
        <pc:spChg chg="add del mod">
          <ac:chgData name="Mohammed Jasim" userId="83d17ef302110226" providerId="LiveId" clId="{CD6A28FC-AD39-4A63-8BE7-9DCBCC9566DF}" dt="2025-04-11T01:03:08.299" v="179"/>
          <ac:spMkLst>
            <pc:docMk/>
            <pc:sldMk cId="95992585" sldId="257"/>
            <ac:spMk id="5" creationId="{39441976-A386-7E0E-BE12-06812E1DBBCD}"/>
          </ac:spMkLst>
        </pc:spChg>
        <pc:spChg chg="add mod">
          <ac:chgData name="Mohammed Jasim" userId="83d17ef302110226" providerId="LiveId" clId="{CD6A28FC-AD39-4A63-8BE7-9DCBCC9566DF}" dt="2025-04-11T01:05:12.545" v="224" actId="26606"/>
          <ac:spMkLst>
            <pc:docMk/>
            <pc:sldMk cId="95992585" sldId="257"/>
            <ac:spMk id="6" creationId="{E103D7E1-BFC7-F0EE-BD89-B5EA89202C34}"/>
          </ac:spMkLst>
        </pc:spChg>
        <pc:spChg chg="add del">
          <ac:chgData name="Mohammed Jasim" userId="83d17ef302110226" providerId="LiveId" clId="{CD6A28FC-AD39-4A63-8BE7-9DCBCC9566DF}" dt="2025-04-11T01:03:05.815" v="178" actId="700"/>
          <ac:spMkLst>
            <pc:docMk/>
            <pc:sldMk cId="95992585" sldId="257"/>
            <ac:spMk id="7" creationId="{AB8C311F-7253-4AED-9701-7FC0708C41C7}"/>
          </ac:spMkLst>
        </pc:spChg>
        <pc:spChg chg="add del">
          <ac:chgData name="Mohammed Jasim" userId="83d17ef302110226" providerId="LiveId" clId="{CD6A28FC-AD39-4A63-8BE7-9DCBCC9566DF}" dt="2025-04-11T01:03:05.815" v="178" actId="700"/>
          <ac:spMkLst>
            <pc:docMk/>
            <pc:sldMk cId="95992585" sldId="257"/>
            <ac:spMk id="9" creationId="{FD073016-B734-483B-8953-5BADEE145112}"/>
          </ac:spMkLst>
        </pc:spChg>
        <pc:spChg chg="add del">
          <ac:chgData name="Mohammed Jasim" userId="83d17ef302110226" providerId="LiveId" clId="{CD6A28FC-AD39-4A63-8BE7-9DCBCC9566DF}" dt="2025-04-11T01:03:05.815" v="178" actId="700"/>
          <ac:spMkLst>
            <pc:docMk/>
            <pc:sldMk cId="95992585" sldId="257"/>
            <ac:spMk id="11" creationId="{90A7EAB6-59D3-4325-8DE6-E0CA4009CE53}"/>
          </ac:spMkLst>
        </pc:spChg>
        <pc:spChg chg="add del">
          <ac:chgData name="Mohammed Jasim" userId="83d17ef302110226" providerId="LiveId" clId="{CD6A28FC-AD39-4A63-8BE7-9DCBCC9566DF}" dt="2025-04-11T01:03:05.815" v="178" actId="700"/>
          <ac:spMkLst>
            <pc:docMk/>
            <pc:sldMk cId="95992585" sldId="257"/>
            <ac:spMk id="13" creationId="{A8D57A06-A426-446D-B02C-A2DC6B62E45E}"/>
          </ac:spMkLst>
        </pc:spChg>
        <pc:spChg chg="add del">
          <ac:chgData name="Mohammed Jasim" userId="83d17ef302110226" providerId="LiveId" clId="{CD6A28FC-AD39-4A63-8BE7-9DCBCC9566DF}" dt="2025-04-11T01:04:45.608" v="220" actId="26606"/>
          <ac:spMkLst>
            <pc:docMk/>
            <pc:sldMk cId="95992585" sldId="257"/>
            <ac:spMk id="15" creationId="{12609869-9E80-471B-A487-A53288E0E791}"/>
          </ac:spMkLst>
        </pc:spChg>
        <pc:spChg chg="add del">
          <ac:chgData name="Mohammed Jasim" userId="83d17ef302110226" providerId="LiveId" clId="{CD6A28FC-AD39-4A63-8BE7-9DCBCC9566DF}" dt="2025-04-11T01:04:45.608" v="220" actId="26606"/>
          <ac:spMkLst>
            <pc:docMk/>
            <pc:sldMk cId="95992585" sldId="257"/>
            <ac:spMk id="17" creationId="{7004738A-9D34-43E8-97D2-CA0EED4F8BE0}"/>
          </ac:spMkLst>
        </pc:spChg>
        <pc:spChg chg="add del">
          <ac:chgData name="Mohammed Jasim" userId="83d17ef302110226" providerId="LiveId" clId="{CD6A28FC-AD39-4A63-8BE7-9DCBCC9566DF}" dt="2025-04-11T01:04:45.608" v="220" actId="26606"/>
          <ac:spMkLst>
            <pc:docMk/>
            <pc:sldMk cId="95992585" sldId="257"/>
            <ac:spMk id="19" creationId="{B8B8D07F-F13E-443E-BA68-2D26672D76B9}"/>
          </ac:spMkLst>
        </pc:spChg>
        <pc:spChg chg="add del">
          <ac:chgData name="Mohammed Jasim" userId="83d17ef302110226" providerId="LiveId" clId="{CD6A28FC-AD39-4A63-8BE7-9DCBCC9566DF}" dt="2025-04-11T01:04:45.608" v="220" actId="26606"/>
          <ac:spMkLst>
            <pc:docMk/>
            <pc:sldMk cId="95992585" sldId="257"/>
            <ac:spMk id="21" creationId="{2813A4FA-24A5-41ED-A534-3807D1B2F344}"/>
          </ac:spMkLst>
        </pc:spChg>
        <pc:spChg chg="add del">
          <ac:chgData name="Mohammed Jasim" userId="83d17ef302110226" providerId="LiveId" clId="{CD6A28FC-AD39-4A63-8BE7-9DCBCC9566DF}" dt="2025-04-11T01:04:45.608" v="220" actId="26606"/>
          <ac:spMkLst>
            <pc:docMk/>
            <pc:sldMk cId="95992585" sldId="257"/>
            <ac:spMk id="23" creationId="{C3944F27-CA70-4E84-A51A-E6BF89558979}"/>
          </ac:spMkLst>
        </pc:spChg>
        <pc:spChg chg="add del">
          <ac:chgData name="Mohammed Jasim" userId="83d17ef302110226" providerId="LiveId" clId="{CD6A28FC-AD39-4A63-8BE7-9DCBCC9566DF}" dt="2025-04-11T01:04:17.941" v="191" actId="26606"/>
          <ac:spMkLst>
            <pc:docMk/>
            <pc:sldMk cId="95992585" sldId="257"/>
            <ac:spMk id="28" creationId="{B6FACB3C-9069-4791-BC5C-0DB7CD19B853}"/>
          </ac:spMkLst>
        </pc:spChg>
        <pc:spChg chg="add del">
          <ac:chgData name="Mohammed Jasim" userId="83d17ef302110226" providerId="LiveId" clId="{CD6A28FC-AD39-4A63-8BE7-9DCBCC9566DF}" dt="2025-04-11T01:04:17.941" v="191" actId="26606"/>
          <ac:spMkLst>
            <pc:docMk/>
            <pc:sldMk cId="95992585" sldId="257"/>
            <ac:spMk id="30" creationId="{71F2038E-D777-4B76-81DD-DD13EE91B9DD}"/>
          </ac:spMkLst>
        </pc:spChg>
        <pc:spChg chg="add">
          <ac:chgData name="Mohammed Jasim" userId="83d17ef302110226" providerId="LiveId" clId="{CD6A28FC-AD39-4A63-8BE7-9DCBCC9566DF}" dt="2025-04-11T01:05:12.545" v="224" actId="26606"/>
          <ac:spMkLst>
            <pc:docMk/>
            <pc:sldMk cId="95992585" sldId="257"/>
            <ac:spMk id="34" creationId="{979E27D9-03C7-44E2-9FF8-15D0C8506AF7}"/>
          </ac:spMkLst>
        </pc:spChg>
        <pc:spChg chg="add">
          <ac:chgData name="Mohammed Jasim" userId="83d17ef302110226" providerId="LiveId" clId="{CD6A28FC-AD39-4A63-8BE7-9DCBCC9566DF}" dt="2025-04-11T01:05:12.545" v="224" actId="26606"/>
          <ac:spMkLst>
            <pc:docMk/>
            <pc:sldMk cId="95992585" sldId="257"/>
            <ac:spMk id="36" creationId="{EEBF1590-3B36-48EE-A89D-3B6F3CB256AB}"/>
          </ac:spMkLst>
        </pc:spChg>
        <pc:spChg chg="add">
          <ac:chgData name="Mohammed Jasim" userId="83d17ef302110226" providerId="LiveId" clId="{CD6A28FC-AD39-4A63-8BE7-9DCBCC9566DF}" dt="2025-04-11T01:05:12.545" v="224" actId="26606"/>
          <ac:spMkLst>
            <pc:docMk/>
            <pc:sldMk cId="95992585" sldId="257"/>
            <ac:spMk id="38" creationId="{AC8F6C8C-AB5A-4548-942D-E3FD40ACBC49}"/>
          </ac:spMkLst>
        </pc:spChg>
        <pc:grpChg chg="add del">
          <ac:chgData name="Mohammed Jasim" userId="83d17ef302110226" providerId="LiveId" clId="{CD6A28FC-AD39-4A63-8BE7-9DCBCC9566DF}" dt="2025-04-11T01:05:12.545" v="224" actId="26606"/>
          <ac:grpSpMkLst>
            <pc:docMk/>
            <pc:sldMk cId="95992585" sldId="257"/>
            <ac:grpSpMk id="25" creationId="{6258F736-B256-8039-9DC6-F4E49A5C5AD5}"/>
          </ac:grpSpMkLst>
        </pc:grpChg>
        <pc:picChg chg="del mod">
          <ac:chgData name="Mohammed Jasim" userId="83d17ef302110226" providerId="LiveId" clId="{CD6A28FC-AD39-4A63-8BE7-9DCBCC9566DF}" dt="2025-04-11T00:59:33.129" v="177" actId="478"/>
          <ac:picMkLst>
            <pc:docMk/>
            <pc:sldMk cId="95992585" sldId="257"/>
            <ac:picMk id="2" creationId="{B8B5847D-102A-4E7D-9050-4C5B8B3DBD62}"/>
          </ac:picMkLst>
        </pc:picChg>
        <pc:picChg chg="add mod ord">
          <ac:chgData name="Mohammed Jasim" userId="83d17ef302110226" providerId="LiveId" clId="{CD6A28FC-AD39-4A63-8BE7-9DCBCC9566DF}" dt="2025-04-11T01:05:12.545" v="224" actId="26606"/>
          <ac:picMkLst>
            <pc:docMk/>
            <pc:sldMk cId="95992585" sldId="257"/>
            <ac:picMk id="10" creationId="{A4DB499F-C712-10AA-3ABF-7A5966BBD722}"/>
          </ac:picMkLst>
        </pc:picChg>
      </pc:sldChg>
      <pc:sldChg chg="addSp delSp modSp mod ord setBg modClrScheme chgLayout">
        <pc:chgData name="Mohammed Jasim" userId="83d17ef302110226" providerId="LiveId" clId="{CD6A28FC-AD39-4A63-8BE7-9DCBCC9566DF}" dt="2025-04-11T00:59:02.961" v="176" actId="1076"/>
        <pc:sldMkLst>
          <pc:docMk/>
          <pc:sldMk cId="95992585" sldId="258"/>
        </pc:sldMkLst>
        <pc:spChg chg="add mod">
          <ac:chgData name="Mohammed Jasim" userId="83d17ef302110226" providerId="LiveId" clId="{CD6A28FC-AD39-4A63-8BE7-9DCBCC9566DF}" dt="2025-04-11T00:56:51.915" v="167" actId="26606"/>
          <ac:spMkLst>
            <pc:docMk/>
            <pc:sldMk cId="95992585" sldId="258"/>
            <ac:spMk id="2" creationId="{79FFDADA-9CF8-285D-E8E3-E1F87F38EC4D}"/>
          </ac:spMkLst>
        </pc:spChg>
        <pc:spChg chg="add del mod">
          <ac:chgData name="Mohammed Jasim" userId="83d17ef302110226" providerId="LiveId" clId="{CD6A28FC-AD39-4A63-8BE7-9DCBCC9566DF}" dt="2025-04-11T00:54:18.002" v="147" actId="478"/>
          <ac:spMkLst>
            <pc:docMk/>
            <pc:sldMk cId="95992585" sldId="258"/>
            <ac:spMk id="4" creationId="{1BD635A2-53AB-5776-5949-72BC629B3F14}"/>
          </ac:spMkLst>
        </pc:spChg>
        <pc:spChg chg="add del mod">
          <ac:chgData name="Mohammed Jasim" userId="83d17ef302110226" providerId="LiveId" clId="{CD6A28FC-AD39-4A63-8BE7-9DCBCC9566DF}" dt="2025-04-11T00:56:44.021" v="166"/>
          <ac:spMkLst>
            <pc:docMk/>
            <pc:sldMk cId="95992585" sldId="258"/>
            <ac:spMk id="5" creationId="{FEFFD954-F6F3-28DE-1F7B-2B244C4534E1}"/>
          </ac:spMkLst>
        </pc:spChg>
        <pc:spChg chg="add mod">
          <ac:chgData name="Mohammed Jasim" userId="83d17ef302110226" providerId="LiveId" clId="{CD6A28FC-AD39-4A63-8BE7-9DCBCC9566DF}" dt="2025-04-11T00:56:51.915" v="167" actId="26606"/>
          <ac:spMkLst>
            <pc:docMk/>
            <pc:sldMk cId="95992585" sldId="258"/>
            <ac:spMk id="8" creationId="{23F914B2-2B48-2BDD-FF9D-229D25B26CC4}"/>
          </ac:spMkLst>
        </pc:spChg>
        <pc:spChg chg="add">
          <ac:chgData name="Mohammed Jasim" userId="83d17ef302110226" providerId="LiveId" clId="{CD6A28FC-AD39-4A63-8BE7-9DCBCC9566DF}" dt="2025-04-11T00:56:51.915" v="167" actId="26606"/>
          <ac:spMkLst>
            <pc:docMk/>
            <pc:sldMk cId="95992585" sldId="258"/>
            <ac:spMk id="13" creationId="{12609869-9E80-471B-A487-A53288E0E791}"/>
          </ac:spMkLst>
        </pc:spChg>
        <pc:spChg chg="add">
          <ac:chgData name="Mohammed Jasim" userId="83d17ef302110226" providerId="LiveId" clId="{CD6A28FC-AD39-4A63-8BE7-9DCBCC9566DF}" dt="2025-04-11T00:56:51.915" v="167" actId="26606"/>
          <ac:spMkLst>
            <pc:docMk/>
            <pc:sldMk cId="95992585" sldId="258"/>
            <ac:spMk id="15" creationId="{7004738A-9D34-43E8-97D2-CA0EED4F8BE0}"/>
          </ac:spMkLst>
        </pc:spChg>
        <pc:spChg chg="add">
          <ac:chgData name="Mohammed Jasim" userId="83d17ef302110226" providerId="LiveId" clId="{CD6A28FC-AD39-4A63-8BE7-9DCBCC9566DF}" dt="2025-04-11T00:56:51.915" v="167" actId="26606"/>
          <ac:spMkLst>
            <pc:docMk/>
            <pc:sldMk cId="95992585" sldId="258"/>
            <ac:spMk id="17" creationId="{B8B8D07F-F13E-443E-BA68-2D26672D76B9}"/>
          </ac:spMkLst>
        </pc:spChg>
        <pc:spChg chg="add">
          <ac:chgData name="Mohammed Jasim" userId="83d17ef302110226" providerId="LiveId" clId="{CD6A28FC-AD39-4A63-8BE7-9DCBCC9566DF}" dt="2025-04-11T00:56:51.915" v="167" actId="26606"/>
          <ac:spMkLst>
            <pc:docMk/>
            <pc:sldMk cId="95992585" sldId="258"/>
            <ac:spMk id="19" creationId="{2813A4FA-24A5-41ED-A534-3807D1B2F344}"/>
          </ac:spMkLst>
        </pc:spChg>
        <pc:spChg chg="add">
          <ac:chgData name="Mohammed Jasim" userId="83d17ef302110226" providerId="LiveId" clId="{CD6A28FC-AD39-4A63-8BE7-9DCBCC9566DF}" dt="2025-04-11T00:56:51.915" v="167" actId="26606"/>
          <ac:spMkLst>
            <pc:docMk/>
            <pc:sldMk cId="95992585" sldId="258"/>
            <ac:spMk id="21" creationId="{C3944F27-CA70-4E84-A51A-E6BF89558979}"/>
          </ac:spMkLst>
        </pc:spChg>
        <pc:picChg chg="del">
          <ac:chgData name="Mohammed Jasim" userId="83d17ef302110226" providerId="LiveId" clId="{CD6A28FC-AD39-4A63-8BE7-9DCBCC9566DF}" dt="2025-04-11T00:54:09.703" v="145" actId="478"/>
          <ac:picMkLst>
            <pc:docMk/>
            <pc:sldMk cId="95992585" sldId="258"/>
            <ac:picMk id="3" creationId="{E43388B4-DFB1-4D4C-A4B5-55E0AB0BF1CD}"/>
          </ac:picMkLst>
        </pc:picChg>
        <pc:picChg chg="add del mod ord">
          <ac:chgData name="Mohammed Jasim" userId="83d17ef302110226" providerId="LiveId" clId="{CD6A28FC-AD39-4A63-8BE7-9DCBCC9566DF}" dt="2025-04-11T00:58:47.209" v="170" actId="478"/>
          <ac:picMkLst>
            <pc:docMk/>
            <pc:sldMk cId="95992585" sldId="258"/>
            <ac:picMk id="7" creationId="{581B92E2-15D4-819D-15D5-BC6F111E0507}"/>
          </ac:picMkLst>
        </pc:picChg>
        <pc:picChg chg="add mod">
          <ac:chgData name="Mohammed Jasim" userId="83d17ef302110226" providerId="LiveId" clId="{CD6A28FC-AD39-4A63-8BE7-9DCBCC9566DF}" dt="2025-04-11T00:59:02.961" v="176" actId="1076"/>
          <ac:picMkLst>
            <pc:docMk/>
            <pc:sldMk cId="95992585" sldId="258"/>
            <ac:picMk id="10" creationId="{5D0B1ADB-26E2-82A1-8D0E-87BF1533481F}"/>
          </ac:picMkLst>
        </pc:picChg>
      </pc:sldChg>
      <pc:sldChg chg="addSp delSp modSp mod setBg modClrScheme chgLayout">
        <pc:chgData name="Mohammed Jasim" userId="83d17ef302110226" providerId="LiveId" clId="{CD6A28FC-AD39-4A63-8BE7-9DCBCC9566DF}" dt="2025-04-11T01:12:05.759" v="346" actId="26606"/>
        <pc:sldMkLst>
          <pc:docMk/>
          <pc:sldMk cId="95992585" sldId="259"/>
        </pc:sldMkLst>
        <pc:spChg chg="add mod">
          <ac:chgData name="Mohammed Jasim" userId="83d17ef302110226" providerId="LiveId" clId="{CD6A28FC-AD39-4A63-8BE7-9DCBCC9566DF}" dt="2025-04-11T01:12:05.759" v="346" actId="26606"/>
          <ac:spMkLst>
            <pc:docMk/>
            <pc:sldMk cId="95992585" sldId="259"/>
            <ac:spMk id="2" creationId="{5D110749-081A-4826-7DF2-C71B83160206}"/>
          </ac:spMkLst>
        </pc:spChg>
        <pc:spChg chg="add del mod">
          <ac:chgData name="Mohammed Jasim" userId="83d17ef302110226" providerId="LiveId" clId="{CD6A28FC-AD39-4A63-8BE7-9DCBCC9566DF}" dt="2025-04-11T01:10:58.829" v="297" actId="478"/>
          <ac:spMkLst>
            <pc:docMk/>
            <pc:sldMk cId="95992585" sldId="259"/>
            <ac:spMk id="3" creationId="{5A98C183-B99C-91FB-A8D7-E47F12E0A37E}"/>
          </ac:spMkLst>
        </pc:spChg>
        <pc:spChg chg="add del mod">
          <ac:chgData name="Mohammed Jasim" userId="83d17ef302110226" providerId="LiveId" clId="{CD6A28FC-AD39-4A63-8BE7-9DCBCC9566DF}" dt="2025-04-11T01:12:02.304" v="345"/>
          <ac:spMkLst>
            <pc:docMk/>
            <pc:sldMk cId="95992585" sldId="259"/>
            <ac:spMk id="5" creationId="{CF8E3B7F-DF6C-C5A7-B303-9337D6B09A25}"/>
          </ac:spMkLst>
        </pc:spChg>
        <pc:spChg chg="add mod">
          <ac:chgData name="Mohammed Jasim" userId="83d17ef302110226" providerId="LiveId" clId="{CD6A28FC-AD39-4A63-8BE7-9DCBCC9566DF}" dt="2025-04-11T01:12:05.759" v="346" actId="26606"/>
          <ac:spMkLst>
            <pc:docMk/>
            <pc:sldMk cId="95992585" sldId="259"/>
            <ac:spMk id="8" creationId="{E361D923-8E34-2B1F-2567-F66278C03860}"/>
          </ac:spMkLst>
        </pc:spChg>
        <pc:spChg chg="add">
          <ac:chgData name="Mohammed Jasim" userId="83d17ef302110226" providerId="LiveId" clId="{CD6A28FC-AD39-4A63-8BE7-9DCBCC9566DF}" dt="2025-04-11T01:12:05.759" v="346" actId="26606"/>
          <ac:spMkLst>
            <pc:docMk/>
            <pc:sldMk cId="95992585" sldId="259"/>
            <ac:spMk id="13" creationId="{979E27D9-03C7-44E2-9FF8-15D0C8506AF7}"/>
          </ac:spMkLst>
        </pc:spChg>
        <pc:spChg chg="add">
          <ac:chgData name="Mohammed Jasim" userId="83d17ef302110226" providerId="LiveId" clId="{CD6A28FC-AD39-4A63-8BE7-9DCBCC9566DF}" dt="2025-04-11T01:12:05.759" v="346" actId="26606"/>
          <ac:spMkLst>
            <pc:docMk/>
            <pc:sldMk cId="95992585" sldId="259"/>
            <ac:spMk id="15" creationId="{EEBF1590-3B36-48EE-A89D-3B6F3CB256AB}"/>
          </ac:spMkLst>
        </pc:spChg>
        <pc:spChg chg="add">
          <ac:chgData name="Mohammed Jasim" userId="83d17ef302110226" providerId="LiveId" clId="{CD6A28FC-AD39-4A63-8BE7-9DCBCC9566DF}" dt="2025-04-11T01:12:05.759" v="346" actId="26606"/>
          <ac:spMkLst>
            <pc:docMk/>
            <pc:sldMk cId="95992585" sldId="259"/>
            <ac:spMk id="17" creationId="{AC8F6C8C-AB5A-4548-942D-E3FD40ACBC49}"/>
          </ac:spMkLst>
        </pc:spChg>
        <pc:picChg chg="del">
          <ac:chgData name="Mohammed Jasim" userId="83d17ef302110226" providerId="LiveId" clId="{CD6A28FC-AD39-4A63-8BE7-9DCBCC9566DF}" dt="2025-04-11T01:10:47.700" v="295" actId="478"/>
          <ac:picMkLst>
            <pc:docMk/>
            <pc:sldMk cId="95992585" sldId="259"/>
            <ac:picMk id="4" creationId="{E7778442-F198-4541-8CD3-92BDC0F8B4D7}"/>
          </ac:picMkLst>
        </pc:picChg>
        <pc:picChg chg="add mod ord">
          <ac:chgData name="Mohammed Jasim" userId="83d17ef302110226" providerId="LiveId" clId="{CD6A28FC-AD39-4A63-8BE7-9DCBCC9566DF}" dt="2025-04-11T01:12:05.759" v="346" actId="26606"/>
          <ac:picMkLst>
            <pc:docMk/>
            <pc:sldMk cId="95992585" sldId="259"/>
            <ac:picMk id="7" creationId="{A8588119-149B-7BDF-D250-CF561E45CCB9}"/>
          </ac:picMkLst>
        </pc:picChg>
      </pc:sldChg>
      <pc:sldChg chg="del">
        <pc:chgData name="Mohammed Jasim" userId="83d17ef302110226" providerId="LiveId" clId="{CD6A28FC-AD39-4A63-8BE7-9DCBCC9566DF}" dt="2025-04-11T01:05:34.106" v="227" actId="2696"/>
        <pc:sldMkLst>
          <pc:docMk/>
          <pc:sldMk cId="95992585" sldId="260"/>
        </pc:sldMkLst>
      </pc:sldChg>
      <pc:sldChg chg="addSp delSp modSp mod ord setBg modClrScheme chgLayout">
        <pc:chgData name="Mohammed Jasim" userId="83d17ef302110226" providerId="LiveId" clId="{CD6A28FC-AD39-4A63-8BE7-9DCBCC9566DF}" dt="2025-04-11T01:08:50.850" v="294" actId="26606"/>
        <pc:sldMkLst>
          <pc:docMk/>
          <pc:sldMk cId="95992585" sldId="261"/>
        </pc:sldMkLst>
        <pc:spChg chg="add mod ord">
          <ac:chgData name="Mohammed Jasim" userId="83d17ef302110226" providerId="LiveId" clId="{CD6A28FC-AD39-4A63-8BE7-9DCBCC9566DF}" dt="2025-04-11T01:08:50.850" v="294" actId="26606"/>
          <ac:spMkLst>
            <pc:docMk/>
            <pc:sldMk cId="95992585" sldId="261"/>
            <ac:spMk id="2" creationId="{E4FDC8FF-AECC-B618-A96B-D1C861CC4B22}"/>
          </ac:spMkLst>
        </pc:spChg>
        <pc:spChg chg="add del mod ord">
          <ac:chgData name="Mohammed Jasim" userId="83d17ef302110226" providerId="LiveId" clId="{CD6A28FC-AD39-4A63-8BE7-9DCBCC9566DF}" dt="2025-04-11T01:06:39.371" v="230" actId="478"/>
          <ac:spMkLst>
            <pc:docMk/>
            <pc:sldMk cId="95992585" sldId="261"/>
            <ac:spMk id="3" creationId="{88F41C9D-0079-919B-839F-36D594958323}"/>
          </ac:spMkLst>
        </pc:spChg>
        <pc:spChg chg="add del mod ord">
          <ac:chgData name="Mohammed Jasim" userId="83d17ef302110226" providerId="LiveId" clId="{CD6A28FC-AD39-4A63-8BE7-9DCBCC9566DF}" dt="2025-04-11T01:08:46.461" v="293"/>
          <ac:spMkLst>
            <pc:docMk/>
            <pc:sldMk cId="95992585" sldId="261"/>
            <ac:spMk id="4" creationId="{5AB5A647-048B-8A87-D735-136C2E5B387F}"/>
          </ac:spMkLst>
        </pc:spChg>
        <pc:spChg chg="add mod">
          <ac:chgData name="Mohammed Jasim" userId="83d17ef302110226" providerId="LiveId" clId="{CD6A28FC-AD39-4A63-8BE7-9DCBCC9566DF}" dt="2025-04-11T01:08:50.850" v="294" actId="26606"/>
          <ac:spMkLst>
            <pc:docMk/>
            <pc:sldMk cId="95992585" sldId="261"/>
            <ac:spMk id="8" creationId="{728CFF07-DFD3-4E74-ED60-2E475F804187}"/>
          </ac:spMkLst>
        </pc:spChg>
        <pc:spChg chg="add">
          <ac:chgData name="Mohammed Jasim" userId="83d17ef302110226" providerId="LiveId" clId="{CD6A28FC-AD39-4A63-8BE7-9DCBCC9566DF}" dt="2025-04-11T01:08:50.850" v="294" actId="26606"/>
          <ac:spMkLst>
            <pc:docMk/>
            <pc:sldMk cId="95992585" sldId="261"/>
            <ac:spMk id="13" creationId="{979E27D9-03C7-44E2-9FF8-15D0C8506AF7}"/>
          </ac:spMkLst>
        </pc:spChg>
        <pc:spChg chg="add">
          <ac:chgData name="Mohammed Jasim" userId="83d17ef302110226" providerId="LiveId" clId="{CD6A28FC-AD39-4A63-8BE7-9DCBCC9566DF}" dt="2025-04-11T01:08:50.850" v="294" actId="26606"/>
          <ac:spMkLst>
            <pc:docMk/>
            <pc:sldMk cId="95992585" sldId="261"/>
            <ac:spMk id="15" creationId="{EEBF1590-3B36-48EE-A89D-3B6F3CB256AB}"/>
          </ac:spMkLst>
        </pc:spChg>
        <pc:spChg chg="add">
          <ac:chgData name="Mohammed Jasim" userId="83d17ef302110226" providerId="LiveId" clId="{CD6A28FC-AD39-4A63-8BE7-9DCBCC9566DF}" dt="2025-04-11T01:08:50.850" v="294" actId="26606"/>
          <ac:spMkLst>
            <pc:docMk/>
            <pc:sldMk cId="95992585" sldId="261"/>
            <ac:spMk id="17" creationId="{AC8F6C8C-AB5A-4548-942D-E3FD40ACBC49}"/>
          </ac:spMkLst>
        </pc:spChg>
        <pc:picChg chg="del">
          <ac:chgData name="Mohammed Jasim" userId="83d17ef302110226" providerId="LiveId" clId="{CD6A28FC-AD39-4A63-8BE7-9DCBCC9566DF}" dt="2025-04-11T01:05:45.131" v="229" actId="478"/>
          <ac:picMkLst>
            <pc:docMk/>
            <pc:sldMk cId="95992585" sldId="261"/>
            <ac:picMk id="6" creationId="{E7FADD06-9DCA-4833-B543-D44B70057B40}"/>
          </ac:picMkLst>
        </pc:picChg>
        <pc:picChg chg="add mod ord">
          <ac:chgData name="Mohammed Jasim" userId="83d17ef302110226" providerId="LiveId" clId="{CD6A28FC-AD39-4A63-8BE7-9DCBCC9566DF}" dt="2025-04-11T01:08:50.850" v="294" actId="26606"/>
          <ac:picMkLst>
            <pc:docMk/>
            <pc:sldMk cId="95992585" sldId="261"/>
            <ac:picMk id="7" creationId="{D62477F4-C004-F82D-EFD0-D02AB0FCA6BC}"/>
          </ac:picMkLst>
        </pc:picChg>
      </pc:sldChg>
      <pc:sldChg chg="addSp delSp modSp mod ord setBg modClrScheme chgLayout">
        <pc:chgData name="Mohammed Jasim" userId="83d17ef302110226" providerId="LiveId" clId="{CD6A28FC-AD39-4A63-8BE7-9DCBCC9566DF}" dt="2025-04-11T00:52:55.839" v="142" actId="1076"/>
        <pc:sldMkLst>
          <pc:docMk/>
          <pc:sldMk cId="95992585" sldId="262"/>
        </pc:sldMkLst>
        <pc:spChg chg="add mod ord">
          <ac:chgData name="Mohammed Jasim" userId="83d17ef302110226" providerId="LiveId" clId="{CD6A28FC-AD39-4A63-8BE7-9DCBCC9566DF}" dt="2025-04-11T00:52:43.561" v="139" actId="26606"/>
          <ac:spMkLst>
            <pc:docMk/>
            <pc:sldMk cId="95992585" sldId="262"/>
            <ac:spMk id="2" creationId="{10F6BC64-2FF3-BC62-AC65-29EDE44E7B44}"/>
          </ac:spMkLst>
        </pc:spChg>
        <pc:spChg chg="add del mod ord">
          <ac:chgData name="Mohammed Jasim" userId="83d17ef302110226" providerId="LiveId" clId="{CD6A28FC-AD39-4A63-8BE7-9DCBCC9566DF}" dt="2025-04-11T00:51:08.165" v="78" actId="931"/>
          <ac:spMkLst>
            <pc:docMk/>
            <pc:sldMk cId="95992585" sldId="262"/>
            <ac:spMk id="3" creationId="{6AF3F77E-EAE1-8441-72A7-DF858F451557}"/>
          </ac:spMkLst>
        </pc:spChg>
        <pc:spChg chg="add del mod ord">
          <ac:chgData name="Mohammed Jasim" userId="83d17ef302110226" providerId="LiveId" clId="{CD6A28FC-AD39-4A63-8BE7-9DCBCC9566DF}" dt="2025-04-11T00:52:30.711" v="134"/>
          <ac:spMkLst>
            <pc:docMk/>
            <pc:sldMk cId="95992585" sldId="262"/>
            <ac:spMk id="4" creationId="{89E5CC7A-8A68-0841-2C67-A40FF7BFAB5D}"/>
          </ac:spMkLst>
        </pc:spChg>
        <pc:spChg chg="add del mod">
          <ac:chgData name="Mohammed Jasim" userId="83d17ef302110226" providerId="LiveId" clId="{CD6A28FC-AD39-4A63-8BE7-9DCBCC9566DF}" dt="2025-04-11T00:51:24.400" v="82" actId="478"/>
          <ac:spMkLst>
            <pc:docMk/>
            <pc:sldMk cId="95992585" sldId="262"/>
            <ac:spMk id="9" creationId="{EE40DC5F-B98C-D87B-75D8-E2FA1A35D4B5}"/>
          </ac:spMkLst>
        </pc:spChg>
        <pc:spChg chg="add mod">
          <ac:chgData name="Mohammed Jasim" userId="83d17ef302110226" providerId="LiveId" clId="{CD6A28FC-AD39-4A63-8BE7-9DCBCC9566DF}" dt="2025-04-11T00:52:43.561" v="139" actId="26606"/>
          <ac:spMkLst>
            <pc:docMk/>
            <pc:sldMk cId="95992585" sldId="262"/>
            <ac:spMk id="12" creationId="{694964BC-3FCF-F380-A1BE-937983615911}"/>
          </ac:spMkLst>
        </pc:spChg>
        <pc:spChg chg="add del">
          <ac:chgData name="Mohammed Jasim" userId="83d17ef302110226" providerId="LiveId" clId="{CD6A28FC-AD39-4A63-8BE7-9DCBCC9566DF}" dt="2025-04-11T00:52:39.782" v="136" actId="26606"/>
          <ac:spMkLst>
            <pc:docMk/>
            <pc:sldMk cId="95992585" sldId="262"/>
            <ac:spMk id="17" creationId="{12609869-9E80-471B-A487-A53288E0E791}"/>
          </ac:spMkLst>
        </pc:spChg>
        <pc:spChg chg="add del">
          <ac:chgData name="Mohammed Jasim" userId="83d17ef302110226" providerId="LiveId" clId="{CD6A28FC-AD39-4A63-8BE7-9DCBCC9566DF}" dt="2025-04-11T00:52:39.782" v="136" actId="26606"/>
          <ac:spMkLst>
            <pc:docMk/>
            <pc:sldMk cId="95992585" sldId="262"/>
            <ac:spMk id="19" creationId="{7004738A-9D34-43E8-97D2-CA0EED4F8BE0}"/>
          </ac:spMkLst>
        </pc:spChg>
        <pc:spChg chg="add del">
          <ac:chgData name="Mohammed Jasim" userId="83d17ef302110226" providerId="LiveId" clId="{CD6A28FC-AD39-4A63-8BE7-9DCBCC9566DF}" dt="2025-04-11T00:52:39.782" v="136" actId="26606"/>
          <ac:spMkLst>
            <pc:docMk/>
            <pc:sldMk cId="95992585" sldId="262"/>
            <ac:spMk id="21" creationId="{B8B8D07F-F13E-443E-BA68-2D26672D76B9}"/>
          </ac:spMkLst>
        </pc:spChg>
        <pc:spChg chg="add del">
          <ac:chgData name="Mohammed Jasim" userId="83d17ef302110226" providerId="LiveId" clId="{CD6A28FC-AD39-4A63-8BE7-9DCBCC9566DF}" dt="2025-04-11T00:52:39.782" v="136" actId="26606"/>
          <ac:spMkLst>
            <pc:docMk/>
            <pc:sldMk cId="95992585" sldId="262"/>
            <ac:spMk id="23" creationId="{2813A4FA-24A5-41ED-A534-3807D1B2F344}"/>
          </ac:spMkLst>
        </pc:spChg>
        <pc:spChg chg="add del">
          <ac:chgData name="Mohammed Jasim" userId="83d17ef302110226" providerId="LiveId" clId="{CD6A28FC-AD39-4A63-8BE7-9DCBCC9566DF}" dt="2025-04-11T00:52:39.782" v="136" actId="26606"/>
          <ac:spMkLst>
            <pc:docMk/>
            <pc:sldMk cId="95992585" sldId="262"/>
            <ac:spMk id="25" creationId="{C3944F27-CA70-4E84-A51A-E6BF89558979}"/>
          </ac:spMkLst>
        </pc:spChg>
        <pc:spChg chg="add del">
          <ac:chgData name="Mohammed Jasim" userId="83d17ef302110226" providerId="LiveId" clId="{CD6A28FC-AD39-4A63-8BE7-9DCBCC9566DF}" dt="2025-04-11T00:52:43.552" v="138" actId="26606"/>
          <ac:spMkLst>
            <pc:docMk/>
            <pc:sldMk cId="95992585" sldId="262"/>
            <ac:spMk id="27" creationId="{45D37F4E-DDB4-456B-97E0-9937730A039F}"/>
          </ac:spMkLst>
        </pc:spChg>
        <pc:spChg chg="add del">
          <ac:chgData name="Mohammed Jasim" userId="83d17ef302110226" providerId="LiveId" clId="{CD6A28FC-AD39-4A63-8BE7-9DCBCC9566DF}" dt="2025-04-11T00:52:43.552" v="138" actId="26606"/>
          <ac:spMkLst>
            <pc:docMk/>
            <pc:sldMk cId="95992585" sldId="262"/>
            <ac:spMk id="28" creationId="{B2DD41CD-8F47-4F56-AD12-4E2FF7696987}"/>
          </ac:spMkLst>
        </pc:spChg>
        <pc:spChg chg="add">
          <ac:chgData name="Mohammed Jasim" userId="83d17ef302110226" providerId="LiveId" clId="{CD6A28FC-AD39-4A63-8BE7-9DCBCC9566DF}" dt="2025-04-11T00:52:43.561" v="139" actId="26606"/>
          <ac:spMkLst>
            <pc:docMk/>
            <pc:sldMk cId="95992585" sldId="262"/>
            <ac:spMk id="30" creationId="{12609869-9E80-471B-A487-A53288E0E791}"/>
          </ac:spMkLst>
        </pc:spChg>
        <pc:spChg chg="add">
          <ac:chgData name="Mohammed Jasim" userId="83d17ef302110226" providerId="LiveId" clId="{CD6A28FC-AD39-4A63-8BE7-9DCBCC9566DF}" dt="2025-04-11T00:52:43.561" v="139" actId="26606"/>
          <ac:spMkLst>
            <pc:docMk/>
            <pc:sldMk cId="95992585" sldId="262"/>
            <ac:spMk id="31" creationId="{7004738A-9D34-43E8-97D2-CA0EED4F8BE0}"/>
          </ac:spMkLst>
        </pc:spChg>
        <pc:spChg chg="add">
          <ac:chgData name="Mohammed Jasim" userId="83d17ef302110226" providerId="LiveId" clId="{CD6A28FC-AD39-4A63-8BE7-9DCBCC9566DF}" dt="2025-04-11T00:52:43.561" v="139" actId="26606"/>
          <ac:spMkLst>
            <pc:docMk/>
            <pc:sldMk cId="95992585" sldId="262"/>
            <ac:spMk id="32" creationId="{B8B8D07F-F13E-443E-BA68-2D26672D76B9}"/>
          </ac:spMkLst>
        </pc:spChg>
        <pc:spChg chg="add">
          <ac:chgData name="Mohammed Jasim" userId="83d17ef302110226" providerId="LiveId" clId="{CD6A28FC-AD39-4A63-8BE7-9DCBCC9566DF}" dt="2025-04-11T00:52:43.561" v="139" actId="26606"/>
          <ac:spMkLst>
            <pc:docMk/>
            <pc:sldMk cId="95992585" sldId="262"/>
            <ac:spMk id="33" creationId="{2813A4FA-24A5-41ED-A534-3807D1B2F344}"/>
          </ac:spMkLst>
        </pc:spChg>
        <pc:spChg chg="add">
          <ac:chgData name="Mohammed Jasim" userId="83d17ef302110226" providerId="LiveId" clId="{CD6A28FC-AD39-4A63-8BE7-9DCBCC9566DF}" dt="2025-04-11T00:52:43.561" v="139" actId="26606"/>
          <ac:spMkLst>
            <pc:docMk/>
            <pc:sldMk cId="95992585" sldId="262"/>
            <ac:spMk id="34" creationId="{C3944F27-CA70-4E84-A51A-E6BF89558979}"/>
          </ac:spMkLst>
        </pc:spChg>
        <pc:picChg chg="add del mod">
          <ac:chgData name="Mohammed Jasim" userId="83d17ef302110226" providerId="LiveId" clId="{CD6A28FC-AD39-4A63-8BE7-9DCBCC9566DF}" dt="2025-04-11T00:51:21.606" v="81" actId="478"/>
          <ac:picMkLst>
            <pc:docMk/>
            <pc:sldMk cId="95992585" sldId="262"/>
            <ac:picMk id="6" creationId="{A0C01214-41FE-5137-0764-38D0D9707A2B}"/>
          </ac:picMkLst>
        </pc:picChg>
        <pc:picChg chg="del mod modCrop">
          <ac:chgData name="Mohammed Jasim" userId="83d17ef302110226" providerId="LiveId" clId="{CD6A28FC-AD39-4A63-8BE7-9DCBCC9566DF}" dt="2025-04-11T00:50:42.868" v="77" actId="21"/>
          <ac:picMkLst>
            <pc:docMk/>
            <pc:sldMk cId="95992585" sldId="262"/>
            <ac:picMk id="7" creationId="{6FA0B051-8712-4139-AC50-6B3C547C8C2C}"/>
          </ac:picMkLst>
        </pc:picChg>
        <pc:picChg chg="add mod ord">
          <ac:chgData name="Mohammed Jasim" userId="83d17ef302110226" providerId="LiveId" clId="{CD6A28FC-AD39-4A63-8BE7-9DCBCC9566DF}" dt="2025-04-11T00:52:55.839" v="142" actId="1076"/>
          <ac:picMkLst>
            <pc:docMk/>
            <pc:sldMk cId="95992585" sldId="262"/>
            <ac:picMk id="11" creationId="{468825ED-1C1D-36C6-F089-8AEB1CAD201B}"/>
          </ac:picMkLst>
        </pc:picChg>
      </pc:sldChg>
      <pc:sldChg chg="addSp delSp modSp new mod setBg modClrScheme chgLayout">
        <pc:chgData name="Mohammed Jasim" userId="83d17ef302110226" providerId="LiveId" clId="{CD6A28FC-AD39-4A63-8BE7-9DCBCC9566DF}" dt="2025-04-11T01:14:22.357" v="370" actId="26606"/>
        <pc:sldMkLst>
          <pc:docMk/>
          <pc:sldMk cId="3674170433" sldId="263"/>
        </pc:sldMkLst>
        <pc:spChg chg="add del mod ord">
          <ac:chgData name="Mohammed Jasim" userId="83d17ef302110226" providerId="LiveId" clId="{CD6A28FC-AD39-4A63-8BE7-9DCBCC9566DF}" dt="2025-04-11T01:14:22.357" v="370" actId="26606"/>
          <ac:spMkLst>
            <pc:docMk/>
            <pc:sldMk cId="3674170433" sldId="263"/>
            <ac:spMk id="2" creationId="{8383FF42-24F1-685E-AE1E-137DF579B4E3}"/>
          </ac:spMkLst>
        </pc:spChg>
        <pc:spChg chg="del">
          <ac:chgData name="Mohammed Jasim" userId="83d17ef302110226" providerId="LiveId" clId="{CD6A28FC-AD39-4A63-8BE7-9DCBCC9566DF}" dt="2025-04-11T01:12:35.238" v="348" actId="478"/>
          <ac:spMkLst>
            <pc:docMk/>
            <pc:sldMk cId="3674170433" sldId="263"/>
            <ac:spMk id="3" creationId="{723F0177-3C88-335C-DAAA-1E7A8FD87C5B}"/>
          </ac:spMkLst>
        </pc:spChg>
        <pc:spChg chg="del mod ord">
          <ac:chgData name="Mohammed Jasim" userId="83d17ef302110226" providerId="LiveId" clId="{CD6A28FC-AD39-4A63-8BE7-9DCBCC9566DF}" dt="2025-04-11T01:12:53.934" v="366" actId="700"/>
          <ac:spMkLst>
            <pc:docMk/>
            <pc:sldMk cId="3674170433" sldId="263"/>
            <ac:spMk id="4" creationId="{9F29DA97-BA8A-C42E-5CF1-FC963D7DD738}"/>
          </ac:spMkLst>
        </pc:spChg>
        <pc:spChg chg="add del mod ord">
          <ac:chgData name="Mohammed Jasim" userId="83d17ef302110226" providerId="LiveId" clId="{CD6A28FC-AD39-4A63-8BE7-9DCBCC9566DF}" dt="2025-04-11T01:13:25.374" v="367" actId="931"/>
          <ac:spMkLst>
            <pc:docMk/>
            <pc:sldMk cId="3674170433" sldId="263"/>
            <ac:spMk id="5" creationId="{83092242-2026-F986-02DB-D8C0CDF3B25A}"/>
          </ac:spMkLst>
        </pc:spChg>
        <pc:spChg chg="add">
          <ac:chgData name="Mohammed Jasim" userId="83d17ef302110226" providerId="LiveId" clId="{CD6A28FC-AD39-4A63-8BE7-9DCBCC9566DF}" dt="2025-04-11T01:14:22.357" v="370" actId="26606"/>
          <ac:spMkLst>
            <pc:docMk/>
            <pc:sldMk cId="3674170433" sldId="263"/>
            <ac:spMk id="12" creationId="{A8384FB5-9ADC-4DDC-881B-597D56F5B15D}"/>
          </ac:spMkLst>
        </pc:spChg>
        <pc:spChg chg="add">
          <ac:chgData name="Mohammed Jasim" userId="83d17ef302110226" providerId="LiveId" clId="{CD6A28FC-AD39-4A63-8BE7-9DCBCC9566DF}" dt="2025-04-11T01:14:22.357" v="370" actId="26606"/>
          <ac:spMkLst>
            <pc:docMk/>
            <pc:sldMk cId="3674170433" sldId="263"/>
            <ac:spMk id="14" creationId="{91E5A9A7-95C6-4F4F-B00E-C82E07FE62EF}"/>
          </ac:spMkLst>
        </pc:spChg>
        <pc:spChg chg="add">
          <ac:chgData name="Mohammed Jasim" userId="83d17ef302110226" providerId="LiveId" clId="{CD6A28FC-AD39-4A63-8BE7-9DCBCC9566DF}" dt="2025-04-11T01:14:22.357" v="370" actId="26606"/>
          <ac:spMkLst>
            <pc:docMk/>
            <pc:sldMk cId="3674170433" sldId="263"/>
            <ac:spMk id="16" creationId="{D07DD2DE-F619-49DD-B5E7-03A290FF4ED1}"/>
          </ac:spMkLst>
        </pc:spChg>
        <pc:spChg chg="add">
          <ac:chgData name="Mohammed Jasim" userId="83d17ef302110226" providerId="LiveId" clId="{CD6A28FC-AD39-4A63-8BE7-9DCBCC9566DF}" dt="2025-04-11T01:14:22.357" v="370" actId="26606"/>
          <ac:spMkLst>
            <pc:docMk/>
            <pc:sldMk cId="3674170433" sldId="263"/>
            <ac:spMk id="18" creationId="{85149191-5F60-4A28-AAFF-039F96B0F3EC}"/>
          </ac:spMkLst>
        </pc:spChg>
        <pc:spChg chg="add">
          <ac:chgData name="Mohammed Jasim" userId="83d17ef302110226" providerId="LiveId" clId="{CD6A28FC-AD39-4A63-8BE7-9DCBCC9566DF}" dt="2025-04-11T01:14:22.357" v="370" actId="26606"/>
          <ac:spMkLst>
            <pc:docMk/>
            <pc:sldMk cId="3674170433" sldId="263"/>
            <ac:spMk id="20" creationId="{F8260ED5-17F7-4158-B241-D51DD4CF1B7E}"/>
          </ac:spMkLst>
        </pc:spChg>
        <pc:picChg chg="add mod">
          <ac:chgData name="Mohammed Jasim" userId="83d17ef302110226" providerId="LiveId" clId="{CD6A28FC-AD39-4A63-8BE7-9DCBCC9566DF}" dt="2025-04-11T01:14:22.357" v="370" actId="26606"/>
          <ac:picMkLst>
            <pc:docMk/>
            <pc:sldMk cId="3674170433" sldId="263"/>
            <ac:picMk id="7" creationId="{2D6D467F-BA97-4070-EF5B-9BB774622E49}"/>
          </ac:picMkLst>
        </pc:picChg>
      </pc:sldChg>
      <pc:sldChg chg="addSp delSp modSp new mod setBg">
        <pc:chgData name="Mohammed Jasim" userId="83d17ef302110226" providerId="LiveId" clId="{CD6A28FC-AD39-4A63-8BE7-9DCBCC9566DF}" dt="2025-04-11T01:14:52.938" v="390" actId="1076"/>
        <pc:sldMkLst>
          <pc:docMk/>
          <pc:sldMk cId="747691194" sldId="264"/>
        </pc:sldMkLst>
        <pc:spChg chg="mod">
          <ac:chgData name="Mohammed Jasim" userId="83d17ef302110226" providerId="LiveId" clId="{CD6A28FC-AD39-4A63-8BE7-9DCBCC9566DF}" dt="2025-04-11T01:14:52.938" v="390" actId="1076"/>
          <ac:spMkLst>
            <pc:docMk/>
            <pc:sldMk cId="747691194" sldId="264"/>
            <ac:spMk id="2" creationId="{B0D1DB6F-D84D-A1FC-9FA5-677C1EB8F47C}"/>
          </ac:spMkLst>
        </pc:spChg>
        <pc:spChg chg="del">
          <ac:chgData name="Mohammed Jasim" userId="83d17ef302110226" providerId="LiveId" clId="{CD6A28FC-AD39-4A63-8BE7-9DCBCC9566DF}" dt="2025-04-11T01:14:38.250" v="372" actId="26606"/>
          <ac:spMkLst>
            <pc:docMk/>
            <pc:sldMk cId="747691194" sldId="264"/>
            <ac:spMk id="3" creationId="{CAA6A477-4C3E-44F5-1DF0-5527D1EDB5B7}"/>
          </ac:spMkLst>
        </pc:spChg>
        <pc:spChg chg="add">
          <ac:chgData name="Mohammed Jasim" userId="83d17ef302110226" providerId="LiveId" clId="{CD6A28FC-AD39-4A63-8BE7-9DCBCC9566DF}" dt="2025-04-11T01:14:38.250" v="372" actId="26606"/>
          <ac:spMkLst>
            <pc:docMk/>
            <pc:sldMk cId="747691194" sldId="264"/>
            <ac:spMk id="8" creationId="{6F5A5072-7B47-4D32-B52A-4EBBF590B8A5}"/>
          </ac:spMkLst>
        </pc:spChg>
        <pc:spChg chg="add">
          <ac:chgData name="Mohammed Jasim" userId="83d17ef302110226" providerId="LiveId" clId="{CD6A28FC-AD39-4A63-8BE7-9DCBCC9566DF}" dt="2025-04-11T01:14:38.250" v="372" actId="26606"/>
          <ac:spMkLst>
            <pc:docMk/>
            <pc:sldMk cId="747691194" sldId="264"/>
            <ac:spMk id="10" creationId="{9715DAF0-AE1B-46C9-8A6B-DB2AA05AB91D}"/>
          </ac:spMkLst>
        </pc:spChg>
        <pc:spChg chg="add">
          <ac:chgData name="Mohammed Jasim" userId="83d17ef302110226" providerId="LiveId" clId="{CD6A28FC-AD39-4A63-8BE7-9DCBCC9566DF}" dt="2025-04-11T01:14:38.250" v="372" actId="26606"/>
          <ac:spMkLst>
            <pc:docMk/>
            <pc:sldMk cId="747691194" sldId="264"/>
            <ac:spMk id="12" creationId="{6016219D-510E-4184-9090-6D5578A87BD1}"/>
          </ac:spMkLst>
        </pc:spChg>
        <pc:spChg chg="add">
          <ac:chgData name="Mohammed Jasim" userId="83d17ef302110226" providerId="LiveId" clId="{CD6A28FC-AD39-4A63-8BE7-9DCBCC9566DF}" dt="2025-04-11T01:14:38.250" v="372" actId="26606"/>
          <ac:spMkLst>
            <pc:docMk/>
            <pc:sldMk cId="747691194" sldId="264"/>
            <ac:spMk id="14" creationId="{AFF4A713-7B75-4B21-90D7-5AB19547C728}"/>
          </ac:spMkLst>
        </pc:spChg>
        <pc:spChg chg="add">
          <ac:chgData name="Mohammed Jasim" userId="83d17ef302110226" providerId="LiveId" clId="{CD6A28FC-AD39-4A63-8BE7-9DCBCC9566DF}" dt="2025-04-11T01:14:38.250" v="372" actId="26606"/>
          <ac:spMkLst>
            <pc:docMk/>
            <pc:sldMk cId="747691194" sldId="264"/>
            <ac:spMk id="16" creationId="{DC631C0B-6DA6-4E57-8231-CE32B3434A7E}"/>
          </ac:spMkLst>
        </pc:spChg>
        <pc:spChg chg="add">
          <ac:chgData name="Mohammed Jasim" userId="83d17ef302110226" providerId="LiveId" clId="{CD6A28FC-AD39-4A63-8BE7-9DCBCC9566DF}" dt="2025-04-11T01:14:38.250" v="372" actId="26606"/>
          <ac:spMkLst>
            <pc:docMk/>
            <pc:sldMk cId="747691194" sldId="264"/>
            <ac:spMk id="18" creationId="{C29501E6-A978-4A61-9689-9085AF97A53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AAB8C643-7CE5-4135-AFB3-773E512FE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solidFill>
                  <a:schemeClr val="tx2"/>
                </a:solidFill>
              </a:rPr>
              <a:t>The Mortgage Rollercoaster: How Interest Rates Reshape Your Housing Future</a:t>
            </a:r>
            <a:endParaRPr lang="en-CA" sz="2800" dirty="0">
              <a:solidFill>
                <a:schemeClr val="tx2"/>
              </a:solidFill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929962B-3A84-4F73-91B9-6A75D0C6C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4A73FD3C-46C8-BF82-1CAB-7026DABC5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6BC64-2FF3-BC62-AC65-29EDE44E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Mortgage Rate Trends and Volatility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694964BC-3FCF-F380-A1BE-93798361591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144923" y="2405894"/>
            <a:ext cx="5315189" cy="35350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Extreme Volatility Spike (2022)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: Rate volatility reached an unprecedented 31% in 2022, coinciding with mortgage rates tripling from pandemic lows to over 6%.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Three Distinct Eras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: The chart shows stable pre-pandemic rates (2015-2019, ~2-3%), historic pandemic lows (2020-2021, ~1.5%), and the high-rate environment (2022-present, peaking above 6%).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Elevated Future Uncertainty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: While rates are projected to moderate to ~4.5% by 2025, volatility remains at 23% – significantly higher than pre-pandemic norms, suggesting a "new normal" of market uncertainty.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8825ED-1C1D-36C6-F089-8AEB1CAD2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112" y="589607"/>
            <a:ext cx="5554394" cy="522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FDADA-9CF8-285D-E8E3-E1F87F38E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Rate Enironment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3F914B2-2B48-2BDD-FF9D-229D25B26CC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144923" y="2405894"/>
            <a:ext cx="5315189" cy="35350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Dramatic rate increase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: The "Rate Hike Era" shows mortgage rates around 5%, which is approximately 3 times higher than the "Pandemic Lows" of about 1.7%.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Historical comparison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: Pre-pandemic rates (around 2.4%) were significantly higher than pandemic lows but still less than half of current rates in the "Rate Hike Era."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Market volatility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: The chart illustrates the extreme volatility in the mortgage market over recent years, with borrowers experiencing both historically low rates during the pandemic and then a rapid escalation to multi-year highs.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0B1ADB-26E2-82A1-8D0E-87BF15334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825" y="1042761"/>
            <a:ext cx="5732029" cy="477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2C464D-0EA5-4564-C129-110C64D8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Mortgage Rate Trends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103D7E1-BFC7-F0EE-BD89-B5EA89202C3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136397" y="2418408"/>
            <a:ext cx="4959603" cy="35225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Pandemic Impact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: Following the COVID-19 pandemic in 2020, variable mortgage rates dropped significantly to their lowest point (approximately 1.4%), likely reflecting emergency monetary policy measures.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Post-Pandemic Surge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: After reaching this low point, rates increased dramatically, more than quadrupling to reach their highest point (around 5.9%) in what appears to be 2022-2023.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Recent Moderation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: The most recent trend shows rates beginning to decline from their peak, suggesting a potential shift in monetary policy or economic conditions, though rates remain substantially higher than pre-pandemic levels.</a:t>
            </a:r>
          </a:p>
        </p:txBody>
      </p:sp>
      <p:pic>
        <p:nvPicPr>
          <p:cNvPr id="10" name="Picture 9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A4DB499F-C712-10AA-3ABF-7A5966BBD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42" y="1934869"/>
            <a:ext cx="5201023" cy="257450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DC8FF-AECC-B618-A96B-D1C861CC4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Relationship between Mortgage Rates and Affordability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28CFF07-DFD3-4E74-ED60-2E475F80418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136397" y="2418408"/>
            <a:ext cx="4959603" cy="35225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Positive Correlation Trend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: There's a general upward trend showing that as variable mortgage rates increase, the payment to income ratio typically rises as well, indicating greater housing affordability challenges at higher interest rates.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Clustering Pattern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: Data points appear to form distinct clusters, with concentration in the 2-3% rate range (payment ratios 950-1400) and another at the 5.5-6% range (payment ratios ~1800), suggesting potential market adjustment periods or policy shifts.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High-Rate Burden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: The highest payment-to-income ratios (around 1800) occur at the highest mortgage rates (5.5-6%), demonstrating that when rates reach these levels, households must dedicate a substantially larger portion of their income to mortgage payments.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2477F4-C004-F82D-EFD0-D02AB0FCA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654117"/>
            <a:ext cx="5201023" cy="513600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10749-081A-4826-7DF2-C71B83160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Rate Change by Year and Quarter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361D923-8E34-2B1F-2567-F66278C0386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136397" y="2418408"/>
            <a:ext cx="4959603" cy="35225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Pandemic-Driven Rate Collapse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: Rates steadily declined throughout 2020 and reached their lowest point in Q2 2021 (1.38%), reflecting aggressive monetary policy responses to the COVID-19 economic crisis.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Dramatic Post-Pandemic Surge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: Starting in Q2 2022, rates began rising sharply, more than quadrupling from 2.20% to 6.26% by Q4 2023, marking one of the most aggressive rate-hiking cycles in recent history.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Recent Moderation Trend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: The first signs of rate moderation appear in 2024, with rates declining from 6.23% in Q1 to 5.05% in Q4, suggesting a potential shift in monetary policy as inflation pressures potentially ease.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588119-149B-7BDF-D250-CF561E45C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2363953"/>
            <a:ext cx="5201023" cy="171633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3FF42-24F1-685E-AE1E-137DF579B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Looking forward</a:t>
            </a:r>
          </a:p>
        </p:txBody>
      </p:sp>
      <p:pic>
        <p:nvPicPr>
          <p:cNvPr id="7" name="Content Placeholder 6" descr="A graph with green bars and a line&#10;&#10;AI-generated content may be incorrect.">
            <a:extLst>
              <a:ext uri="{FF2B5EF4-FFF2-40B4-BE49-F238E27FC236}">
                <a16:creationId xmlns:a16="http://schemas.microsoft.com/office/drawing/2014/main" id="{2D6D467F-BA97-4070-EF5B-9BB774622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459" y="467208"/>
            <a:ext cx="6301685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7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1DB6F-D84D-A1FC-9FA5-677C1EB8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878" y="1545811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747691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572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The Mortgage Rollercoaster: How Interest Rates Reshape Your Housing Future</vt:lpstr>
      <vt:lpstr>Mortgage Rate Trends and Volatility</vt:lpstr>
      <vt:lpstr>Rate Enironment</vt:lpstr>
      <vt:lpstr>Mortgage Rate Trends</vt:lpstr>
      <vt:lpstr>Relationship between Mortgage Rates and Affordability</vt:lpstr>
      <vt:lpstr>Rate Change by Year and Quarter</vt:lpstr>
      <vt:lpstr>Looking forward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Jasim</dc:creator>
  <cp:lastModifiedBy>Mohammed Jasim</cp:lastModifiedBy>
  <cp:revision>2</cp:revision>
  <dcterms:created xsi:type="dcterms:W3CDTF">2025-04-11T00:18:54Z</dcterms:created>
  <dcterms:modified xsi:type="dcterms:W3CDTF">2025-07-14T21:40:43Z</dcterms:modified>
</cp:coreProperties>
</file>