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75" r:id="rId4"/>
    <p:sldId id="276" r:id="rId5"/>
    <p:sldId id="27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5401" autoAdjust="0"/>
  </p:normalViewPr>
  <p:slideViewPr>
    <p:cSldViewPr snapToGrid="0">
      <p:cViewPr varScale="1">
        <p:scale>
          <a:sx n="86" d="100"/>
          <a:sy n="86" d="100"/>
        </p:scale>
        <p:origin x="240" y="84"/>
      </p:cViewPr>
      <p:guideLst/>
    </p:cSldViewPr>
  </p:slideViewPr>
  <p:outlineViewPr>
    <p:cViewPr>
      <p:scale>
        <a:sx n="33" d="100"/>
        <a:sy n="33" d="100"/>
      </p:scale>
      <p:origin x="0" y="-72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241829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408359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4242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162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1043416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388568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84136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1645038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424639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405956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269542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73420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95289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370498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37220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282586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10DEB28-3204-4065-9B67-0946EEBFB83A}" type="datetimeFigureOut">
              <a:rPr lang="zh-TW" altLang="en-US" smtClean="0"/>
              <a:t>2019/8/28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21122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0DEB28-3204-4065-9B67-0946EEBFB83A}" type="datetimeFigureOut">
              <a:rPr lang="zh-TW" altLang="en-US" smtClean="0"/>
              <a:t>2019/8/28</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BAF5654-00C8-4420-8B5E-49C1F5DCB995}" type="slidenum">
              <a:rPr lang="zh-TW" altLang="en-US" smtClean="0"/>
              <a:t>‹#›</a:t>
            </a:fld>
            <a:endParaRPr lang="zh-TW" altLang="en-US"/>
          </a:p>
        </p:txBody>
      </p:sp>
    </p:spTree>
    <p:extLst>
      <p:ext uri="{BB962C8B-B14F-4D97-AF65-F5344CB8AC3E}">
        <p14:creationId xmlns:p14="http://schemas.microsoft.com/office/powerpoint/2010/main" val="1607143288"/>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02B80E-1145-4531-8440-E27302BE2168}"/>
              </a:ext>
            </a:extLst>
          </p:cNvPr>
          <p:cNvSpPr>
            <a:spLocks noGrp="1"/>
          </p:cNvSpPr>
          <p:nvPr>
            <p:ph type="ctr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專題報告</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匯率、 通膨、 收入、房價</a:t>
            </a:r>
          </a:p>
        </p:txBody>
      </p:sp>
      <p:sp>
        <p:nvSpPr>
          <p:cNvPr id="3" name="副標題 2">
            <a:extLst>
              <a:ext uri="{FF2B5EF4-FFF2-40B4-BE49-F238E27FC236}">
                <a16:creationId xmlns:a16="http://schemas.microsoft.com/office/drawing/2014/main" id="{8BD61378-5CB2-4F3B-BBA4-D0C56900556F}"/>
              </a:ext>
            </a:extLst>
          </p:cNvPr>
          <p:cNvSpPr>
            <a:spLocks noGrp="1"/>
          </p:cNvSpPr>
          <p:nvPr>
            <p:ph type="subTitle" idx="1"/>
          </p:nvPr>
        </p:nvSpPr>
        <p:spPr/>
        <p:txBody>
          <a:bodyPr>
            <a:normAutofit/>
          </a:bodyPr>
          <a:lstStyle/>
          <a:p>
            <a:pPr algn="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指導老師：簡志峰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r"/>
            <a:r>
              <a:rPr lang="zh-TW" altLang="en-US" dirty="0">
                <a:latin typeface="Times New Roman" panose="02020603050405020304" pitchFamily="18" charset="0"/>
                <a:ea typeface="標楷體" panose="03000509000000000000" pitchFamily="65" charset="-120"/>
                <a:cs typeface="Times New Roman" panose="02020603050405020304" pitchFamily="18" charset="0"/>
              </a:rPr>
              <a:t>報告人：陳俊宇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7199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AB271-FB7A-4303-8E52-1A72338CE976}"/>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統一數據單位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(USD)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內容版面配置區 5">
            <a:extLst>
              <a:ext uri="{FF2B5EF4-FFF2-40B4-BE49-F238E27FC236}">
                <a16:creationId xmlns:a16="http://schemas.microsoft.com/office/drawing/2014/main" id="{24E1D9C7-65AD-43C9-A173-E7F239FC9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313" y="1731963"/>
            <a:ext cx="10083907" cy="4603523"/>
          </a:xfrm>
        </p:spPr>
      </p:pic>
    </p:spTree>
    <p:extLst>
      <p:ext uri="{BB962C8B-B14F-4D97-AF65-F5344CB8AC3E}">
        <p14:creationId xmlns:p14="http://schemas.microsoft.com/office/powerpoint/2010/main" val="351045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5CE50B-F341-4385-A2E0-3D9BDEF10413}"/>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第三次嘗試畫圖</a:t>
            </a:r>
          </a:p>
        </p:txBody>
      </p:sp>
      <p:pic>
        <p:nvPicPr>
          <p:cNvPr id="6" name="內容版面配置區 5">
            <a:extLst>
              <a:ext uri="{FF2B5EF4-FFF2-40B4-BE49-F238E27FC236}">
                <a16:creationId xmlns:a16="http://schemas.microsoft.com/office/drawing/2014/main" id="{F5DC578B-0A00-4E93-8D3C-DFE72B92F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884" y="1731962"/>
            <a:ext cx="10157970" cy="4646535"/>
          </a:xfrm>
        </p:spPr>
      </p:pic>
    </p:spTree>
    <p:extLst>
      <p:ext uri="{BB962C8B-B14F-4D97-AF65-F5344CB8AC3E}">
        <p14:creationId xmlns:p14="http://schemas.microsoft.com/office/powerpoint/2010/main" val="341250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CC9B7-BA5F-48E0-B82C-A9FFFFAE8136}"/>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各國數據統計資料</a:t>
            </a:r>
          </a:p>
        </p:txBody>
      </p:sp>
      <p:pic>
        <p:nvPicPr>
          <p:cNvPr id="6" name="內容版面配置區 5">
            <a:extLst>
              <a:ext uri="{FF2B5EF4-FFF2-40B4-BE49-F238E27FC236}">
                <a16:creationId xmlns:a16="http://schemas.microsoft.com/office/drawing/2014/main" id="{5A8477FE-1561-4BE7-93CC-15DBA43B1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035969"/>
            <a:ext cx="10353675" cy="3451225"/>
          </a:xfrm>
        </p:spPr>
      </p:pic>
    </p:spTree>
    <p:extLst>
      <p:ext uri="{BB962C8B-B14F-4D97-AF65-F5344CB8AC3E}">
        <p14:creationId xmlns:p14="http://schemas.microsoft.com/office/powerpoint/2010/main" val="6390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A11B62-03E3-4090-9F31-63274B6A87DA}"/>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p>
        </p:txBody>
      </p:sp>
      <p:sp>
        <p:nvSpPr>
          <p:cNvPr id="3" name="內容版面配置區 2">
            <a:extLst>
              <a:ext uri="{FF2B5EF4-FFF2-40B4-BE49-F238E27FC236}">
                <a16:creationId xmlns:a16="http://schemas.microsoft.com/office/drawing/2014/main" id="{1CCD2D54-C347-4399-9F6B-E4240004043B}"/>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結果不是一切，過程中有學習到才是重點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要注意資料型態，要注意資料型態，一定要注意資料型態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數據不同單位時，要先轉換成同單位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隨時間變動的數據，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個月其實很難做出有實質意義的分析</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不要再依賴政府的公開資料了</a:t>
            </a:r>
          </a:p>
        </p:txBody>
      </p:sp>
    </p:spTree>
    <p:extLst>
      <p:ext uri="{BB962C8B-B14F-4D97-AF65-F5344CB8AC3E}">
        <p14:creationId xmlns:p14="http://schemas.microsoft.com/office/powerpoint/2010/main" val="357369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328B8-1FED-46F6-9FD1-D315C35EB13F}"/>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Part-02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通貨膨脹</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(CPI)</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24EB1917-532C-4173-83F1-283630A9B802}"/>
              </a:ext>
            </a:extLst>
          </p:cNvPr>
          <p:cNvSpPr>
            <a:spLocks noGrp="1"/>
          </p:cNvSpPr>
          <p:nvPr>
            <p:ph idx="1"/>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在上一個階段對於匯率的操作讓我注意到了通貨膨脹，而在外國網站找資料的過程中，才發現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CPI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的計算，是會將特定類別分出來另外計算，引起我的興趣</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分別為：</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(Total)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、能源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(Energy)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 食物</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(Food)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、部分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(Total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Less Energy &amp; Food)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資料的查找除了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CPI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之外也蒐集其年成長率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(Annual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Growth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Rate)</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由於部分年數資料有缺漏所以僅取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2000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至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2017</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年</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由於資料量龐大，樣本僅取美國及韓國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9389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48945C-CC7D-4352-887A-4C095B24CB60}"/>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DataFrame (USA)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內容版面配置區 6">
            <a:extLst>
              <a:ext uri="{FF2B5EF4-FFF2-40B4-BE49-F238E27FC236}">
                <a16:creationId xmlns:a16="http://schemas.microsoft.com/office/drawing/2014/main" id="{EFD38FAF-6A70-45D0-ABE2-D7825609F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59" y="1731963"/>
            <a:ext cx="10249098" cy="4678936"/>
          </a:xfrm>
        </p:spPr>
      </p:pic>
    </p:spTree>
    <p:extLst>
      <p:ext uri="{BB962C8B-B14F-4D97-AF65-F5344CB8AC3E}">
        <p14:creationId xmlns:p14="http://schemas.microsoft.com/office/powerpoint/2010/main" val="53020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59E8AF-6DB1-4CBC-8A76-914DDF483616}"/>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DataFrame (Korea)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內容版面配置區 6">
            <a:extLst>
              <a:ext uri="{FF2B5EF4-FFF2-40B4-BE49-F238E27FC236}">
                <a16:creationId xmlns:a16="http://schemas.microsoft.com/office/drawing/2014/main" id="{C1702AFE-E79E-4363-909D-7B3D43B05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614" y="1731963"/>
            <a:ext cx="10182347" cy="4657686"/>
          </a:xfrm>
        </p:spPr>
      </p:pic>
    </p:spTree>
    <p:extLst>
      <p:ext uri="{BB962C8B-B14F-4D97-AF65-F5344CB8AC3E}">
        <p14:creationId xmlns:p14="http://schemas.microsoft.com/office/powerpoint/2010/main" val="349406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877A9D-6A26-4F62-8C7A-75A8F4102E9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比較各變數的變動狀況</a:t>
            </a:r>
          </a:p>
        </p:txBody>
      </p:sp>
      <p:pic>
        <p:nvPicPr>
          <p:cNvPr id="6" name="內容版面配置區 5">
            <a:extLst>
              <a:ext uri="{FF2B5EF4-FFF2-40B4-BE49-F238E27FC236}">
                <a16:creationId xmlns:a16="http://schemas.microsoft.com/office/drawing/2014/main" id="{E57805A7-D30C-4A2F-B96D-2699243B4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150" y="1731963"/>
            <a:ext cx="10169407" cy="4648516"/>
          </a:xfrm>
        </p:spPr>
      </p:pic>
    </p:spTree>
    <p:extLst>
      <p:ext uri="{BB962C8B-B14F-4D97-AF65-F5344CB8AC3E}">
        <p14:creationId xmlns:p14="http://schemas.microsoft.com/office/powerpoint/2010/main" val="337320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D9173E-C978-40E6-A260-6C1B6363EF41}"/>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p>
        </p:txBody>
      </p:sp>
      <p:sp>
        <p:nvSpPr>
          <p:cNvPr id="3" name="內容版面配置區 2">
            <a:extLst>
              <a:ext uri="{FF2B5EF4-FFF2-40B4-BE49-F238E27FC236}">
                <a16:creationId xmlns:a16="http://schemas.microsoft.com/office/drawing/2014/main" id="{9FD175D4-1BCD-4FB7-B7A3-8F80DA07AD1A}"/>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通貨膨脹年增率：</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美國跟韓國的走勢相當，但是美國的幅度明顯比較大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推論：美國對韓國為前期指標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探索問題的過程中難免出現新的問題：</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2000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2002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年間韓國出現了明顯超過美國的振幅</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推論：韓國因國內因素造成通貨膨脹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延伸到下一個階段，民生狀況</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2539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DE05A4-7BE7-47FA-800B-FA02603C9D1F}"/>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Part-03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收入、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GDP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、房價</a:t>
            </a:r>
          </a:p>
        </p:txBody>
      </p:sp>
      <p:sp>
        <p:nvSpPr>
          <p:cNvPr id="3" name="內容版面配置區 2">
            <a:extLst>
              <a:ext uri="{FF2B5EF4-FFF2-40B4-BE49-F238E27FC236}">
                <a16:creationId xmlns:a16="http://schemas.microsoft.com/office/drawing/2014/main" id="{DC72862A-9B75-43B4-BDA7-4C7698E1B27B}"/>
              </a:ext>
            </a:extLst>
          </p:cNvPr>
          <p:cNvSpPr>
            <a:spLocks noGrp="1"/>
          </p:cNvSpPr>
          <p:nvPr>
            <p:ph idx="1"/>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延續上個階段繼續深入到民生最密切的幾個變數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分別為：</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人均淨收入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Net National Income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(NNI)</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GDP       </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房價比收入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Price To Income Ratio (PIR)</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房價比租金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Price To Rent Ratio (PRR)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4845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92F4-2CAA-4B74-ACCD-4FDE2DD8B181}"/>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動機</a:t>
            </a:r>
          </a:p>
        </p:txBody>
      </p:sp>
      <p:sp>
        <p:nvSpPr>
          <p:cNvPr id="3" name="內容版面配置區 2">
            <a:extLst>
              <a:ext uri="{FF2B5EF4-FFF2-40B4-BE49-F238E27FC236}">
                <a16:creationId xmlns:a16="http://schemas.microsoft.com/office/drawing/2014/main" id="{87BDF241-0C53-4A28-B9CC-3654B0328DFA}"/>
              </a:ext>
            </a:extLst>
          </p:cNvPr>
          <p:cNvSpPr>
            <a:spLocks noGrp="1"/>
          </p:cNvSpPr>
          <p:nvPr>
            <p:ph idx="1"/>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有鑑於指導老師建議同學們以自己有興趣的東西做主題</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小弟身為一個長期失業人口，最常想到的就是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所以就以經濟相關的資料作為主要目標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第一階段：各國匯率</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我很想知道不同國家之間的匯率是否互為前期指標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第二階段：通貨膨脹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主要想比較歐美國家跟亞洲國家的現狀差異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第三階段：收入、房價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主因：延續上階段，次要原因：買不起房子很不爽</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6186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3BFA7F3A-0E95-465D-A14E-D9A6B2AE6282}"/>
              </a:ext>
            </a:extLst>
          </p:cNvPr>
          <p:cNvSpPr>
            <a:spLocks noGrp="1"/>
          </p:cNvSpPr>
          <p:nvPr>
            <p:ph type="body" idx="1"/>
          </p:nvPr>
        </p:nvSpPr>
        <p:spPr>
          <a:xfrm>
            <a:off x="839787" y="486867"/>
            <a:ext cx="5157787" cy="823912"/>
          </a:xfrm>
        </p:spPr>
        <p:txBody>
          <a:bodyPr>
            <a:normAutofit/>
          </a:bodyPr>
          <a:lstStyle/>
          <a:p>
            <a:r>
              <a:rPr lang="en-US" altLang="zh-TW" sz="3600" b="0" dirty="0">
                <a:latin typeface="Times New Roman" panose="02020603050405020304" pitchFamily="18" charset="0"/>
                <a:ea typeface="標楷體" panose="03000509000000000000" pitchFamily="65" charset="-120"/>
                <a:cs typeface="Times New Roman" panose="02020603050405020304" pitchFamily="18" charset="0"/>
              </a:rPr>
              <a:t>csv</a:t>
            </a:r>
            <a:r>
              <a:rPr lang="zh-TW" altLang="en-US" sz="3600" b="0" dirty="0">
                <a:latin typeface="Times New Roman" panose="02020603050405020304" pitchFamily="18" charset="0"/>
                <a:ea typeface="標楷體" panose="03000509000000000000" pitchFamily="65" charset="-120"/>
                <a:cs typeface="Times New Roman" panose="02020603050405020304" pitchFamily="18" charset="0"/>
              </a:rPr>
              <a:t> 轉 </a:t>
            </a:r>
            <a:r>
              <a:rPr lang="en-US" altLang="zh-TW" sz="3600" b="0" dirty="0">
                <a:latin typeface="Times New Roman" panose="02020603050405020304" pitchFamily="18" charset="0"/>
                <a:ea typeface="標楷體" panose="03000509000000000000" pitchFamily="65" charset="-120"/>
                <a:cs typeface="Times New Roman" panose="02020603050405020304" pitchFamily="18" charset="0"/>
              </a:rPr>
              <a:t>DataFrame (USA)</a:t>
            </a:r>
            <a:endParaRPr lang="zh-TW" altLang="en-US" sz="3600" b="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1" name="內容版面配置區 10">
            <a:extLst>
              <a:ext uri="{FF2B5EF4-FFF2-40B4-BE49-F238E27FC236}">
                <a16:creationId xmlns:a16="http://schemas.microsoft.com/office/drawing/2014/main" id="{1F7AFD9B-1980-4393-8B7F-853790204D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6546" y="1310778"/>
            <a:ext cx="4584888" cy="5229797"/>
          </a:xfrm>
        </p:spPr>
      </p:pic>
      <p:sp>
        <p:nvSpPr>
          <p:cNvPr id="6" name="文字版面配置區 5">
            <a:extLst>
              <a:ext uri="{FF2B5EF4-FFF2-40B4-BE49-F238E27FC236}">
                <a16:creationId xmlns:a16="http://schemas.microsoft.com/office/drawing/2014/main" id="{7DEB2019-1911-4E3D-BAC4-5AB3C1778CFA}"/>
              </a:ext>
            </a:extLst>
          </p:cNvPr>
          <p:cNvSpPr>
            <a:spLocks noGrp="1"/>
          </p:cNvSpPr>
          <p:nvPr>
            <p:ph type="body" sz="quarter" idx="3"/>
          </p:nvPr>
        </p:nvSpPr>
        <p:spPr>
          <a:xfrm>
            <a:off x="6194428" y="504330"/>
            <a:ext cx="5183188" cy="823912"/>
          </a:xfrm>
        </p:spPr>
        <p:txBody>
          <a:bodyPr>
            <a:normAutofit/>
          </a:bodyPr>
          <a:lstStyle/>
          <a:p>
            <a:r>
              <a:rPr lang="en-US" altLang="zh-TW" sz="3600" b="0" dirty="0">
                <a:latin typeface="Times New Roman" panose="02020603050405020304" pitchFamily="18" charset="0"/>
                <a:ea typeface="標楷體" panose="03000509000000000000" pitchFamily="65" charset="-120"/>
                <a:cs typeface="Times New Roman" panose="02020603050405020304" pitchFamily="18" charset="0"/>
              </a:rPr>
              <a:t>csv</a:t>
            </a:r>
            <a:r>
              <a:rPr lang="zh-TW" altLang="en-US" sz="3600" b="0" dirty="0">
                <a:latin typeface="Times New Roman" panose="02020603050405020304" pitchFamily="18" charset="0"/>
                <a:ea typeface="標楷體" panose="03000509000000000000" pitchFamily="65" charset="-120"/>
                <a:cs typeface="Times New Roman" panose="02020603050405020304" pitchFamily="18" charset="0"/>
              </a:rPr>
              <a:t> 轉 </a:t>
            </a:r>
            <a:r>
              <a:rPr lang="en-US" altLang="zh-TW" sz="3600" b="0" dirty="0">
                <a:latin typeface="Times New Roman" panose="02020603050405020304" pitchFamily="18" charset="0"/>
                <a:ea typeface="標楷體" panose="03000509000000000000" pitchFamily="65" charset="-120"/>
                <a:cs typeface="Times New Roman" panose="02020603050405020304" pitchFamily="18" charset="0"/>
              </a:rPr>
              <a:t>DataFrame (Korea)</a:t>
            </a:r>
            <a:endParaRPr lang="zh-TW" altLang="en-US" sz="3600" b="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3" name="內容版面配置區 12">
            <a:extLst>
              <a:ext uri="{FF2B5EF4-FFF2-40B4-BE49-F238E27FC236}">
                <a16:creationId xmlns:a16="http://schemas.microsoft.com/office/drawing/2014/main" id="{CA10A3D4-0B98-43C0-A4CB-8B87F97C95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16213" y="1310778"/>
            <a:ext cx="4584888" cy="5258545"/>
          </a:xfrm>
        </p:spPr>
      </p:pic>
    </p:spTree>
    <p:extLst>
      <p:ext uri="{BB962C8B-B14F-4D97-AF65-F5344CB8AC3E}">
        <p14:creationId xmlns:p14="http://schemas.microsoft.com/office/powerpoint/2010/main" val="245461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F10EE-31C2-415A-B973-C145B3851226}"/>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比較各變數的變動狀況</a:t>
            </a:r>
          </a:p>
        </p:txBody>
      </p:sp>
      <p:pic>
        <p:nvPicPr>
          <p:cNvPr id="7" name="內容版面配置區 6">
            <a:extLst>
              <a:ext uri="{FF2B5EF4-FFF2-40B4-BE49-F238E27FC236}">
                <a16:creationId xmlns:a16="http://schemas.microsoft.com/office/drawing/2014/main" id="{82190ED1-B553-4AF6-A446-BEA1D8F4B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382" y="1731963"/>
            <a:ext cx="10311443" cy="4713442"/>
          </a:xfrm>
        </p:spPr>
      </p:pic>
    </p:spTree>
    <p:extLst>
      <p:ext uri="{BB962C8B-B14F-4D97-AF65-F5344CB8AC3E}">
        <p14:creationId xmlns:p14="http://schemas.microsoft.com/office/powerpoint/2010/main" val="363948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90B54C-F578-4ABF-904E-F7E9703C3349}"/>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p>
        </p:txBody>
      </p:sp>
      <p:sp>
        <p:nvSpPr>
          <p:cNvPr id="3" name="內容版面配置區 2">
            <a:extLst>
              <a:ext uri="{FF2B5EF4-FFF2-40B4-BE49-F238E27FC236}">
                <a16:creationId xmlns:a16="http://schemas.microsoft.com/office/drawing/2014/main" id="{A6DF64F6-CAE1-41BC-BB3B-9D4F8C853D22}"/>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在人均收入及人均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GDP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的部分，線型走向是相似的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但是在房價的部分，美國房價比收入及房價比租金變動有一致性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韓國卻是由房價比收入較房價比租金高的狀態漸漸收攏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衍伸問題：</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通貨膨脹、房價、租金、收入，四個變數之間的相關性令人在意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往後可再繼續深入探討</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221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82932DC-7378-402F-BC29-DAE1A4EE633F}"/>
              </a:ext>
            </a:extLst>
          </p:cNvPr>
          <p:cNvSpPr>
            <a:spLocks noGrp="1"/>
          </p:cNvSpPr>
          <p:nvPr>
            <p:ph type="title"/>
          </p:nvPr>
        </p:nvSpPr>
        <p:spPr/>
        <p:txBody>
          <a:bodyPr/>
          <a:lstStyle/>
          <a:p>
            <a:r>
              <a:rPr lang="en-US" altLang="zh-TW" dirty="0"/>
              <a:t>Q&amp;A</a:t>
            </a:r>
            <a:endParaRPr lang="zh-TW" altLang="en-US" dirty="0"/>
          </a:p>
        </p:txBody>
      </p:sp>
      <p:sp>
        <p:nvSpPr>
          <p:cNvPr id="5" name="文字版面配置區 4">
            <a:extLst>
              <a:ext uri="{FF2B5EF4-FFF2-40B4-BE49-F238E27FC236}">
                <a16:creationId xmlns:a16="http://schemas.microsoft.com/office/drawing/2014/main" id="{6996910F-7CE2-4C06-9C8F-7D759099CA28}"/>
              </a:ext>
            </a:extLst>
          </p:cNvPr>
          <p:cNvSpPr>
            <a:spLocks noGrp="1"/>
          </p:cNvSpPr>
          <p:nvPr>
            <p:ph type="body" idx="1"/>
          </p:nvPr>
        </p:nvSpPr>
        <p:spPr/>
        <p:txBody>
          <a:bodyPr/>
          <a:lstStyle/>
          <a:p>
            <a:pPr algn="r"/>
            <a:r>
              <a:rPr lang="zh-TW" altLang="en-US" dirty="0"/>
              <a:t>感謝大家的聆聽</a:t>
            </a:r>
          </a:p>
        </p:txBody>
      </p:sp>
    </p:spTree>
    <p:extLst>
      <p:ext uri="{BB962C8B-B14F-4D97-AF65-F5344CB8AC3E}">
        <p14:creationId xmlns:p14="http://schemas.microsoft.com/office/powerpoint/2010/main" val="301644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3BF49-1D9C-4BEA-91F4-25D7A5C18029}"/>
              </a:ext>
            </a:extLst>
          </p:cNvPr>
          <p:cNvSpPr>
            <a:spLocks noGrp="1"/>
          </p:cNvSpPr>
          <p:nvPr>
            <p:ph type="title"/>
          </p:nvPr>
        </p:nvSpPr>
        <p:spPr/>
        <p:txBody>
          <a:bodyPr/>
          <a:lstStyle/>
          <a:p>
            <a:r>
              <a:rPr lang="zh-TW" altLang="en-US" dirty="0"/>
              <a:t>找資料的過程</a:t>
            </a:r>
          </a:p>
        </p:txBody>
      </p:sp>
      <p:pic>
        <p:nvPicPr>
          <p:cNvPr id="5" name="內容版面配置區 4">
            <a:extLst>
              <a:ext uri="{FF2B5EF4-FFF2-40B4-BE49-F238E27FC236}">
                <a16:creationId xmlns:a16="http://schemas.microsoft.com/office/drawing/2014/main" id="{4DE99245-375F-4E43-9FA4-D29B5BE4C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751" y="1446235"/>
            <a:ext cx="9133455" cy="5157344"/>
          </a:xfrm>
        </p:spPr>
      </p:pic>
    </p:spTree>
    <p:extLst>
      <p:ext uri="{BB962C8B-B14F-4D97-AF65-F5344CB8AC3E}">
        <p14:creationId xmlns:p14="http://schemas.microsoft.com/office/powerpoint/2010/main" val="292002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7F4C3-C044-4D5B-8F95-A08ECC6964F1}"/>
              </a:ext>
            </a:extLst>
          </p:cNvPr>
          <p:cNvSpPr>
            <a:spLocks noGrp="1"/>
          </p:cNvSpPr>
          <p:nvPr>
            <p:ph type="title"/>
          </p:nvPr>
        </p:nvSpPr>
        <p:spPr/>
        <p:txBody>
          <a:bodyPr/>
          <a:lstStyle/>
          <a:p>
            <a:endParaRPr lang="zh-TW" altLang="en-US"/>
          </a:p>
        </p:txBody>
      </p:sp>
      <p:pic>
        <p:nvPicPr>
          <p:cNvPr id="18" name="內容版面配置區 17">
            <a:extLst>
              <a:ext uri="{FF2B5EF4-FFF2-40B4-BE49-F238E27FC236}">
                <a16:creationId xmlns:a16="http://schemas.microsoft.com/office/drawing/2014/main" id="{5D370081-96D5-428E-BD00-18B92FE2D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890101"/>
            <a:ext cx="10396509" cy="4977299"/>
          </a:xfrm>
        </p:spPr>
      </p:pic>
    </p:spTree>
    <p:extLst>
      <p:ext uri="{BB962C8B-B14F-4D97-AF65-F5344CB8AC3E}">
        <p14:creationId xmlns:p14="http://schemas.microsoft.com/office/powerpoint/2010/main" val="266376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4DCD305-6716-4546-BED5-AB4852EF87C6}"/>
              </a:ext>
            </a:extLst>
          </p:cNvPr>
          <p:cNvSpPr>
            <a:spLocks noGrp="1"/>
          </p:cNvSpPr>
          <p:nvPr>
            <p:ph type="title"/>
          </p:nvPr>
        </p:nvSpPr>
        <p:spPr/>
        <p:txBody>
          <a:bodyPr/>
          <a:lstStyle/>
          <a:p>
            <a:endParaRPr lang="zh-TW" altLang="en-US"/>
          </a:p>
        </p:txBody>
      </p:sp>
      <p:pic>
        <p:nvPicPr>
          <p:cNvPr id="8" name="內容版面配置區 7">
            <a:extLst>
              <a:ext uri="{FF2B5EF4-FFF2-40B4-BE49-F238E27FC236}">
                <a16:creationId xmlns:a16="http://schemas.microsoft.com/office/drawing/2014/main" id="{D36FBB12-FF4B-4706-B691-9A864BA8372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5321"/>
          <a:stretch/>
        </p:blipFill>
        <p:spPr>
          <a:xfrm>
            <a:off x="490203" y="609600"/>
            <a:ext cx="5600473" cy="5638800"/>
          </a:xfrm>
        </p:spPr>
      </p:pic>
      <p:pic>
        <p:nvPicPr>
          <p:cNvPr id="10" name="內容版面配置區 9">
            <a:extLst>
              <a:ext uri="{FF2B5EF4-FFF2-40B4-BE49-F238E27FC236}">
                <a16:creationId xmlns:a16="http://schemas.microsoft.com/office/drawing/2014/main" id="{3CD44C78-DEEC-4B2A-9B02-F9AE2B7AB25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3866"/>
          <a:stretch/>
        </p:blipFill>
        <p:spPr>
          <a:xfrm>
            <a:off x="6101326" y="609600"/>
            <a:ext cx="5429035" cy="6011386"/>
          </a:xfrm>
        </p:spPr>
      </p:pic>
    </p:spTree>
    <p:extLst>
      <p:ext uri="{BB962C8B-B14F-4D97-AF65-F5344CB8AC3E}">
        <p14:creationId xmlns:p14="http://schemas.microsoft.com/office/powerpoint/2010/main" val="248985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B85E55-184C-4B76-BE9C-C58377EF2125}"/>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Part-01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匯率</a:t>
            </a:r>
          </a:p>
        </p:txBody>
      </p:sp>
      <p:sp>
        <p:nvSpPr>
          <p:cNvPr id="3" name="內容版面配置區 2">
            <a:extLst>
              <a:ext uri="{FF2B5EF4-FFF2-40B4-BE49-F238E27FC236}">
                <a16:creationId xmlns:a16="http://schemas.microsoft.com/office/drawing/2014/main" id="{2B34455E-D35C-4630-9DFC-FEBA894121EB}"/>
              </a:ext>
            </a:extLst>
          </p:cNvPr>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在尋找資料的過程中有幸能在政府的公開資料找到近年來部分國家的匯率變動資料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出於嘗試的心態就納入第一階段的數據資料</a:t>
            </a:r>
          </a:p>
        </p:txBody>
      </p:sp>
    </p:spTree>
    <p:extLst>
      <p:ext uri="{BB962C8B-B14F-4D97-AF65-F5344CB8AC3E}">
        <p14:creationId xmlns:p14="http://schemas.microsoft.com/office/powerpoint/2010/main" val="129693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528E4-BABC-49AB-9BFB-A3D66C0B9A60}"/>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Xml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DataFrame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內容版面配置區 6">
            <a:extLst>
              <a:ext uri="{FF2B5EF4-FFF2-40B4-BE49-F238E27FC236}">
                <a16:creationId xmlns:a16="http://schemas.microsoft.com/office/drawing/2014/main" id="{ED57BD23-720A-4182-97E1-FB199FB87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884" y="1731963"/>
            <a:ext cx="10060457" cy="4601930"/>
          </a:xfrm>
        </p:spPr>
      </p:pic>
    </p:spTree>
    <p:extLst>
      <p:ext uri="{BB962C8B-B14F-4D97-AF65-F5344CB8AC3E}">
        <p14:creationId xmlns:p14="http://schemas.microsoft.com/office/powerpoint/2010/main" val="329017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B014F6-73A3-41CD-B877-F48703BE89E2}"/>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第一次嘗試畫圖</a:t>
            </a:r>
          </a:p>
        </p:txBody>
      </p:sp>
      <p:pic>
        <p:nvPicPr>
          <p:cNvPr id="6" name="內容版面配置區 5">
            <a:extLst>
              <a:ext uri="{FF2B5EF4-FFF2-40B4-BE49-F238E27FC236}">
                <a16:creationId xmlns:a16="http://schemas.microsoft.com/office/drawing/2014/main" id="{41AA67A9-65D3-436B-BA6D-830B76E1D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71" y="1731962"/>
            <a:ext cx="9893148" cy="4516437"/>
          </a:xfrm>
        </p:spPr>
      </p:pic>
    </p:spTree>
    <p:extLst>
      <p:ext uri="{BB962C8B-B14F-4D97-AF65-F5344CB8AC3E}">
        <p14:creationId xmlns:p14="http://schemas.microsoft.com/office/powerpoint/2010/main" val="163573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AED51E-0A25-41DB-899C-08DC1446978B}"/>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第二次嘗試畫圖</a:t>
            </a:r>
          </a:p>
        </p:txBody>
      </p:sp>
      <p:pic>
        <p:nvPicPr>
          <p:cNvPr id="6" name="內容版面配置區 5">
            <a:extLst>
              <a:ext uri="{FF2B5EF4-FFF2-40B4-BE49-F238E27FC236}">
                <a16:creationId xmlns:a16="http://schemas.microsoft.com/office/drawing/2014/main" id="{0B746391-0C4C-4449-8AB8-5DC951E11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55" y="1787719"/>
            <a:ext cx="10142101" cy="4639276"/>
          </a:xfrm>
        </p:spPr>
      </p:pic>
    </p:spTree>
    <p:extLst>
      <p:ext uri="{BB962C8B-B14F-4D97-AF65-F5344CB8AC3E}">
        <p14:creationId xmlns:p14="http://schemas.microsoft.com/office/powerpoint/2010/main" val="4189003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石板</Template>
  <TotalTime>213</TotalTime>
  <Words>596</Words>
  <Application>Microsoft Office PowerPoint</Application>
  <PresentationFormat>寬螢幕</PresentationFormat>
  <Paragraphs>67</Paragraphs>
  <Slides>23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23</vt:i4>
      </vt:variant>
    </vt:vector>
  </HeadingPairs>
  <TitlesOfParts>
    <vt:vector size="27" baseType="lpstr">
      <vt:lpstr>Calisto MT</vt:lpstr>
      <vt:lpstr>Times New Roman</vt:lpstr>
      <vt:lpstr>Wingdings 2</vt:lpstr>
      <vt:lpstr>石板</vt:lpstr>
      <vt:lpstr>專題報告 匯率、 通膨、 收入、房價</vt:lpstr>
      <vt:lpstr>動機</vt:lpstr>
      <vt:lpstr>找資料的過程</vt:lpstr>
      <vt:lpstr>PowerPoint 簡報</vt:lpstr>
      <vt:lpstr>PowerPoint 簡報</vt:lpstr>
      <vt:lpstr>Part-01 匯率</vt:lpstr>
      <vt:lpstr>Xml 轉 DataFrame</vt:lpstr>
      <vt:lpstr>第一次嘗試畫圖</vt:lpstr>
      <vt:lpstr>第二次嘗試畫圖</vt:lpstr>
      <vt:lpstr>統一數據單位(USD)</vt:lpstr>
      <vt:lpstr>第三次嘗試畫圖</vt:lpstr>
      <vt:lpstr>各國數據統計資料</vt:lpstr>
      <vt:lpstr>結論</vt:lpstr>
      <vt:lpstr>Part-02 通貨膨脹(CPI)</vt:lpstr>
      <vt:lpstr>Json 轉 DataFrame (USA)</vt:lpstr>
      <vt:lpstr>Json 轉 DataFrame (Korea)</vt:lpstr>
      <vt:lpstr>比較各變數的變動狀況</vt:lpstr>
      <vt:lpstr>結論</vt:lpstr>
      <vt:lpstr>Part-03 收入、 GDP、房價</vt:lpstr>
      <vt:lpstr>PowerPoint 簡報</vt:lpstr>
      <vt:lpstr>比較各變數的變動狀況</vt:lpstr>
      <vt:lpstr>結論</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專題報告 匯率、 通膨、房價</dc:title>
  <dc:creator>ASUS</dc:creator>
  <cp:lastModifiedBy>ASUS</cp:lastModifiedBy>
  <cp:revision>19</cp:revision>
  <dcterms:created xsi:type="dcterms:W3CDTF">2019-08-27T06:41:06Z</dcterms:created>
  <dcterms:modified xsi:type="dcterms:W3CDTF">2019-08-28T10:05:55Z</dcterms:modified>
</cp:coreProperties>
</file>